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media1.mp4" ContentType="video/unknown"/>
  <Override PartName="/ppt/media/media2.mp4" ContentType="video/unknown"/>
  <Override PartName="/ppt/media/media3.mp4" ContentType="video/unknown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13004800" cy="9753600"/>
  <p:notesSz cx="6858000" cy="9144000"/>
  <p:defaultTextStyle>
    <a:lvl1pPr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2286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4572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6858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9144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11430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13716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16002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18288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9B1A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A433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A433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One</a:t>
            </a:r>
            <a:endParaRPr sz="2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Two</a:t>
            </a:r>
            <a:endParaRPr sz="2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Three</a:t>
            </a:r>
            <a:endParaRPr sz="2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Four</a:t>
            </a:r>
            <a:endParaRPr sz="2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spd="med" advClick="1"/>
  <p:txStyles>
    <p:titleStyle>
      <a:lvl1pPr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4572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9144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13716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18288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22860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27432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32004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36576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41148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franktian.github.io/Rubiks-Cube/" TargetMode="External"/><Relationship Id="rId3" Type="http://schemas.openxmlformats.org/officeDocument/2006/relationships/hyperlink" Target="https://play.google.com/store/apps/details?id=com.onecube" TargetMode="External"/><Relationship Id="rId4" Type="http://schemas.openxmlformats.org/officeDocument/2006/relationships/hyperlink" Target="mailto:yawen.tian@mail.utoronto.ca" TargetMode="Externa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video" Target="../media/media1.mp4"/><Relationship Id="rId3" Type="http://schemas.microsoft.com/office/2007/relationships/media" Target="../media/media1.mp4"/><Relationship Id="rId4" Type="http://schemas.openxmlformats.org/officeDocument/2006/relationships/image" Target="../media/image2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video" Target="../media/media2.mp4"/><Relationship Id="rId3" Type="http://schemas.microsoft.com/office/2007/relationships/media" Target="../media/media2.mp4"/><Relationship Id="rId4" Type="http://schemas.openxmlformats.org/officeDocument/2006/relationships/image" Target="../media/image3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video" Target="../media/media3.mp4"/><Relationship Id="rId3" Type="http://schemas.microsoft.com/office/2007/relationships/media" Target="../media/media3.mp4"/><Relationship Id="rId4" Type="http://schemas.openxmlformats.org/officeDocument/2006/relationships/image" Target="../media/image4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xfrm>
            <a:off x="1270000" y="1651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OneCube</a:t>
            </a: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xfrm>
            <a:off x="1270000" y="3467100"/>
            <a:ext cx="10464800" cy="1130300"/>
          </a:xfrm>
          <a:prstGeom prst="rect">
            <a:avLst/>
          </a:prstGeom>
        </p:spPr>
        <p:txBody>
          <a:bodyPr/>
          <a:lstStyle/>
          <a:p>
            <a:pPr lvl="0" defTabSz="414781">
              <a:defRPr sz="1800">
                <a:solidFill>
                  <a:srgbClr val="000000"/>
                </a:solidFill>
              </a:defRPr>
            </a:pPr>
            <a:r>
              <a:rPr sz="2272">
                <a:solidFill>
                  <a:srgbClr val="FFFFFF"/>
                </a:solidFill>
              </a:rPr>
              <a:t>Yawen(Frank) Tian</a:t>
            </a:r>
            <a:endParaRPr sz="2272">
              <a:solidFill>
                <a:srgbClr val="FFFFFF"/>
              </a:solidFill>
            </a:endParaRPr>
          </a:p>
          <a:p>
            <a:pPr lvl="0" defTabSz="414781">
              <a:defRPr sz="1800">
                <a:solidFill>
                  <a:srgbClr val="000000"/>
                </a:solidFill>
              </a:defRPr>
            </a:pPr>
            <a:r>
              <a:rPr sz="2272">
                <a:solidFill>
                  <a:srgbClr val="FFFFFF"/>
                </a:solidFill>
              </a:rPr>
              <a:t>CSC490</a:t>
            </a:r>
            <a:endParaRPr sz="2272">
              <a:solidFill>
                <a:srgbClr val="FFFFFF"/>
              </a:solidFill>
            </a:endParaRPr>
          </a:p>
        </p:txBody>
      </p:sp>
      <p:pic>
        <p:nvPicPr>
          <p:cNvPr id="34" name="icon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65315" y="4266530"/>
            <a:ext cx="3874170" cy="38741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Mathematical Discussion</a:t>
            </a:r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Permutation</a:t>
            </a:r>
          </a:p>
        </p:txBody>
      </p:sp>
      <p:pic>
        <p:nvPicPr>
          <p:cNvPr id="59" name="formula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71025" y="3683311"/>
            <a:ext cx="9260483" cy="219667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Reference</a:t>
            </a:r>
          </a:p>
        </p:txBody>
      </p:sp>
      <p:sp>
        <p:nvSpPr>
          <p:cNvPr id="62" name="Shape 6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 u="sng">
                <a:solidFill>
                  <a:srgbClr val="FFFFFF"/>
                </a:solidFill>
                <a:hlinkClick r:id="rId2" invalidUrl="" action="" tgtFrame="" tooltip="" history="1" highlightClick="0" endSnd="0"/>
              </a:rPr>
              <a:t>http://franktian.github.io/Rubiks-Cube/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 u="sng">
                <a:solidFill>
                  <a:srgbClr val="FFFFFF"/>
                </a:solidFill>
                <a:hlinkClick r:id="rId3" invalidUrl="" action="" tgtFrame="" tooltip="" history="1" highlightClick="0" endSnd="0"/>
              </a:rPr>
              <a:t>https://play.google.com/store/apps/details?id=com.onecube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 u="sng">
                <a:solidFill>
                  <a:srgbClr val="FFFFFF"/>
                </a:solidFill>
                <a:hlinkClick r:id="rId4" invalidUrl="" action="" tgtFrame="" tooltip="" history="1" highlightClick="0" endSnd="0"/>
              </a:rPr>
              <a:t>yawen.tian@mail.utoronto.ca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Demo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onecube1.mp4"/>
          <p:cNvPicPr/>
          <p:nvPr>
            <a:videoFile r:link="rId2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4">
            <a:extLst/>
          </a:blip>
          <a:stretch>
            <a:fillRect/>
          </a:stretch>
        </p:blipFill>
        <p:spPr>
          <a:xfrm>
            <a:off x="4034429" y="489296"/>
            <a:ext cx="4935942" cy="8775008"/>
          </a:xfrm>
          <a:prstGeom prst="rect">
            <a:avLst/>
          </a:prstGeom>
        </p:spPr>
      </p:pic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mediacall" presetSubtype="0" presetID="1" grpId="1" fill="hold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0" fill="hold"/>
                                        <p:tgtEl>
                                          <p:spTgt spid="3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  <p:video fullScrn="0">
              <p:cMediaNode mute="0" showWhenStopped="1" numSld="1" vol="100000">
                <p:cTn id="7" fill="hold" display="0">
                  <p:stCondLst>
                    <p:cond delay="indefinite"/>
                  </p:stCondLst>
                </p:cTn>
                <p:tgtEl>
                  <p:spTgt spid="38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onecube2.mp4"/>
          <p:cNvPicPr/>
          <p:nvPr>
            <a:videoFile r:link="rId2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4">
            <a:extLst/>
          </a:blip>
          <a:stretch>
            <a:fillRect/>
          </a:stretch>
        </p:blipFill>
        <p:spPr>
          <a:xfrm>
            <a:off x="4096225" y="599156"/>
            <a:ext cx="4812350" cy="8555288"/>
          </a:xfrm>
          <a:prstGeom prst="rect">
            <a:avLst/>
          </a:prstGeom>
        </p:spPr>
      </p:pic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mediacall" presetSubtype="0" presetID="1" grpId="1" fill="hold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0" fill="hold"/>
                                        <p:tgtEl>
                                          <p:spTgt spid="4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  <p:video fullScrn="0">
              <p:cMediaNode mute="0" showWhenStopped="1" numSld="1" vol="100000">
                <p:cTn id="7" fill="hold" display="0">
                  <p:stCondLst>
                    <p:cond delay="indefinite"/>
                  </p:stCondLst>
                </p:cTn>
                <p:tgtEl>
                  <p:spTgt spid="40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onecube3.mp4"/>
          <p:cNvPicPr/>
          <p:nvPr>
            <a:videoFile r:link="rId2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4">
            <a:extLst/>
          </a:blip>
          <a:stretch>
            <a:fillRect/>
          </a:stretch>
        </p:blipFill>
        <p:spPr>
          <a:xfrm>
            <a:off x="4131216" y="661363"/>
            <a:ext cx="4742368" cy="8430874"/>
          </a:xfrm>
          <a:prstGeom prst="rect">
            <a:avLst/>
          </a:prstGeom>
        </p:spPr>
      </p:pic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mediacall" presetSubtype="0" presetID="1" grpId="1" fill="hold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0" fill="hold"/>
                                        <p:tgtEl>
                                          <p:spTgt spid="4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  <p:video fullScrn="0">
              <p:cMediaNode mute="0" showWhenStopped="1" numSld="1" vol="100000">
                <p:cTn id="7" fill="hold" display="0">
                  <p:stCondLst>
                    <p:cond delay="indefinite"/>
                  </p:stCondLst>
                </p:cTn>
                <p:tgtEl>
                  <p:spTgt spid="42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Core Functionalities</a:t>
            </a:r>
          </a:p>
        </p:txBody>
      </p:sp>
      <p:sp>
        <p:nvSpPr>
          <p:cNvPr id="45" name="Shape 4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numCol="2" spcCol="554990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View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900">
                <a:solidFill>
                  <a:srgbClr val="FFFFFF"/>
                </a:solidFill>
              </a:rPr>
              <a:t>Colors, Stroke</a:t>
            </a:r>
            <a:endParaRPr sz="19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900">
                <a:solidFill>
                  <a:srgbClr val="FFFFFF"/>
                </a:solidFill>
              </a:rPr>
              <a:t>Touch event</a:t>
            </a:r>
            <a:endParaRPr sz="19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Row rotation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Change of View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Play Back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To Be Implemented</a:t>
            </a:r>
          </a:p>
        </p:txBody>
      </p:sp>
      <p:sp>
        <p:nvSpPr>
          <p:cNvPr id="48" name="Shape 4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Timer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Logic to check solved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Randomizer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Rotation animation, (3D view)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Implementation</a:t>
            </a:r>
          </a:p>
        </p:txBody>
      </p:sp>
      <p:pic>
        <p:nvPicPr>
          <p:cNvPr id="51" name="code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17947" y="2101850"/>
            <a:ext cx="6968906" cy="753000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Implementation</a:t>
            </a:r>
          </a:p>
        </p:txBody>
      </p:sp>
      <p:pic>
        <p:nvPicPr>
          <p:cNvPr id="54" name="code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76969" y="2682607"/>
            <a:ext cx="10250862" cy="43883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rgbClr val="0066C1"/>
            </a:gs>
            <a:gs pos="100000">
              <a:srgbClr val="094593"/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rgbClr val="0066C1"/>
            </a:gs>
            <a:gs pos="100000">
              <a:srgbClr val="094593"/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