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_digital_photograph_features_an_electric_vehicle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Ihre Rolle heute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 sehen Sie Lücken, Potenziale oder Risiken?</a:t>
            </a:r>
          </a:p>
          <a:p>
            <a:r>
              <a:t>Welche Impulse oder Perspektiven sind Ihnen wichtig?</a:t>
            </a:r>
          </a:p>
          <a:p>
            <a:r>
              <a:t>Wie können wir Sie künftig gezielt einbinden?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Warum dieser Termin?</a:t>
            </a:r>
          </a:p>
          <a:p>
            <a:r>
              <a:t>2. Unsere Projektfrage: Elektromobilität 2030</a:t>
            </a:r>
          </a:p>
          <a:p>
            <a:r>
              <a:t>3. Der agile SCRUM-Ansatz</a:t>
            </a:r>
          </a:p>
          <a:p>
            <a:r>
              <a:t>4. Themenfindung &amp; Teamstruktur</a:t>
            </a:r>
          </a:p>
          <a:p>
            <a:r>
              <a:t>5. Methoden &amp; Werkzeuge</a:t>
            </a:r>
          </a:p>
          <a:p>
            <a:r>
              <a:t>6. Nächste Schritte</a:t>
            </a:r>
          </a:p>
          <a:p>
            <a:r>
              <a:t>7. Ihre Rolle als Stakeholder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Warum dieser Termin?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Agiler SCRUM-Ansatz mit Stakeholder-Integration</a:t>
            </a:r>
          </a:p>
          <a:p>
            <a:r>
              <a:t>Frühe Einbindung = Risikominimierung &amp; Zielsicherheit</a:t>
            </a:r>
          </a:p>
          <a:p>
            <a:r>
              <a:t>Wir wollen Sie als Mitgestalter einbeziehen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Unsere zentrale Fragestellung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Ist es realistisch, dass wir 2030 alle E-Auto fahren?</a:t>
            </a:r>
          </a:p>
          <a:p>
            <a:r>
              <a:t>Multidisziplinäre Analyse: Strom, Netze, Flächen, Gesellschaft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Unser agiler Projektansatz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SCRUM-orientiert: Rollen, Sprints, Reviews</a:t>
            </a:r>
          </a:p>
          <a:p>
            <a:r>
              <a:t>Sie als Dozenten = unsere Product Owner</a:t>
            </a:r>
          </a:p>
          <a:p>
            <a:r>
              <a:t>Transparenz &amp; Iteration = bessere Ergebnisse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Themenfindung und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Start mit breitem Themenspektrum &amp; Brainstorming</a:t>
            </a:r>
          </a:p>
          <a:p>
            <a:r>
              <a:t>Daten-Scouting über Open-Data-Plattformen</a:t>
            </a:r>
          </a:p>
          <a:p>
            <a:r>
              <a:t>Frühe Validierung von Relevanz &amp; Machbarkeit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Projektstruktur und Rollen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Drei Themenbereiche: Status quo, Szenarien, Machbarkeit</a:t>
            </a:r>
          </a:p>
          <a:p>
            <a:r>
              <a:t>Thomas: Strombedarf &amp; Netze</a:t>
            </a:r>
          </a:p>
          <a:p>
            <a:r>
              <a:t>Frank: Fahrzeugmarkt &amp; Entwicklung</a:t>
            </a:r>
          </a:p>
          <a:p>
            <a:r>
              <a:t>Philipp: Ladeinfrastruktur &amp; Visualisierung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Methoden &amp; Werkzeuge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Python, Jupyter, Pandas, Plotly, Tableau</a:t>
            </a:r>
          </a:p>
          <a:p>
            <a:r>
              <a:t>Datenquellen: Agora, BNetzA, Statistisches Bundesamt</a:t>
            </a:r>
          </a:p>
          <a:p>
            <a:r>
              <a:t>Visualisierung &amp; Nachvollziehbarkeit als Kernziel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Nächste Schritte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Vertiefung der Analyseblöcke</a:t>
            </a:r>
          </a:p>
          <a:p>
            <a:r>
              <a:t>Szenarien- und Modellierung</a:t>
            </a:r>
          </a:p>
          <a:p>
            <a:r>
              <a:t>Regelmäßige Reviews &amp; Feedbackzyklen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