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1" r:id="rId5"/>
    <p:sldMasterId id="2147483662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96">
          <p15:clr>
            <a:srgbClr val="A4A3A4"/>
          </p15:clr>
        </p15:guide>
        <p15:guide id="2" orient="horz" pos="3072">
          <p15:clr>
            <a:srgbClr val="A4A3A4"/>
          </p15:clr>
        </p15:guide>
        <p15:guide id="3" pos="203">
          <p15:clr>
            <a:srgbClr val="A4A3A4"/>
          </p15:clr>
        </p15:guide>
        <p15:guide id="4" orient="horz" pos="227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A27E401-FB1F-42F4-9C5C-18A57232554C}">
  <a:tblStyle styleId="{1A27E401-FB1F-42F4-9C5C-18A57232554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96" orient="horz"/>
        <p:guide pos="3072" orient="horz"/>
        <p:guide pos="203"/>
        <p:guide pos="227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" name="Google Shape;5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" name="Google Shape;6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de-DE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8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" name="Google Shape;16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ToDo: Provide installation instructions!</a:t>
            </a:r>
            <a:endParaRPr/>
          </a:p>
        </p:txBody>
      </p:sp>
      <p:sp>
        <p:nvSpPr>
          <p:cNvPr id="161" name="Google Shape;161;p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36598d022a_0_19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" name="Google Shape;167;g336598d022a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ToDo: Provide installation instructions!</a:t>
            </a:r>
            <a:endParaRPr/>
          </a:p>
        </p:txBody>
      </p:sp>
      <p:sp>
        <p:nvSpPr>
          <p:cNvPr id="168" name="Google Shape;168;g336598d022a_0_19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36598d022a_0_19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4" name="Google Shape;174;g336598d022a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ToDo: Provide installation instructions!</a:t>
            </a:r>
            <a:endParaRPr/>
          </a:p>
        </p:txBody>
      </p:sp>
      <p:sp>
        <p:nvSpPr>
          <p:cNvPr id="175" name="Google Shape;175;g336598d022a_0_19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36598d022a_0_20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1" name="Google Shape;181;g336598d022a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ToDo: Provide installation instructions!</a:t>
            </a:r>
            <a:endParaRPr/>
          </a:p>
        </p:txBody>
      </p:sp>
      <p:sp>
        <p:nvSpPr>
          <p:cNvPr id="182" name="Google Shape;182;g336598d022a_0_20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36598d022a_0_18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" name="Google Shape;188;g336598d022a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ToDo: Provide installation instructions!</a:t>
            </a:r>
            <a:endParaRPr/>
          </a:p>
        </p:txBody>
      </p:sp>
      <p:sp>
        <p:nvSpPr>
          <p:cNvPr id="189" name="Google Shape;189;g336598d022a_0_18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36598d022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36598d022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3" name="Google Shape;24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1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36598d022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36598d022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36598d022a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36598d022a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36598d022a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36598d022a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36598d022a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36598d022a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36598d022a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36598d022a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OPen Hole: DIrect contact, low cost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Cased Hole: </a:t>
            </a:r>
            <a:r>
              <a:rPr lang="de-DE"/>
              <a:t>High Isolation, widely used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Hybrid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36598d022a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36598d022a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36598d022a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36598d022a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OPen Hole: DIrect contact, low cost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Cased Hole: High Isolation, widely used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Hybrid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folie" showMasterSp="0">
  <p:cSld name="Titelfoli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22980" y="1265312"/>
            <a:ext cx="6898981" cy="4423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260"/>
              <a:buFont typeface="Noto Sans Symbols"/>
              <a:buNone/>
              <a:defRPr b="0" i="0" sz="2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1820"/>
              <a:buFont typeface="Noto Sans Symbols"/>
              <a:buNone/>
              <a:defRPr b="0" i="0" sz="2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25"/>
              <a:buFont typeface="Noto Sans Symbols"/>
              <a:buNone/>
              <a:defRPr b="0" i="0" sz="2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ctr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ctr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ctr">
              <a:spcBef>
                <a:spcPts val="36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1368896" y="4587974"/>
            <a:ext cx="5867400" cy="3602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19818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type="title"/>
          </p:nvPr>
        </p:nvSpPr>
        <p:spPr>
          <a:xfrm>
            <a:off x="222980" y="1707654"/>
            <a:ext cx="6912768" cy="19442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b="1" i="0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7" name="Google Shape;17;p2"/>
          <p:cNvSpPr txBox="1"/>
          <p:nvPr/>
        </p:nvSpPr>
        <p:spPr>
          <a:xfrm>
            <a:off x="230114" y="4617425"/>
            <a:ext cx="1245542" cy="3308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1400" u="none" cap="none" strike="noStrike">
                <a:solidFill>
                  <a:srgbClr val="19818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de-DE">
                <a:solidFill>
                  <a:srgbClr val="19818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r>
              <a:rPr b="0" i="0" lang="de-DE" sz="1400" u="none" cap="none" strike="noStrike">
                <a:solidFill>
                  <a:srgbClr val="198181"/>
                </a:solidFill>
                <a:latin typeface="Calibri"/>
                <a:ea typeface="Calibri"/>
                <a:cs typeface="Calibri"/>
                <a:sym typeface="Calibri"/>
              </a:rPr>
              <a:t>.0</a:t>
            </a:r>
            <a:r>
              <a:rPr lang="de-DE">
                <a:solidFill>
                  <a:srgbClr val="19818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r>
              <a:rPr b="0" i="0" lang="de-DE" sz="1400" u="none" cap="none" strike="noStrike">
                <a:solidFill>
                  <a:srgbClr val="198181"/>
                </a:solidFill>
                <a:latin typeface="Calibri"/>
                <a:ea typeface="Calibri"/>
                <a:cs typeface="Calibri"/>
                <a:sym typeface="Calibri"/>
              </a:rPr>
              <a:t>.202</a:t>
            </a:r>
            <a:r>
              <a:rPr lang="de-DE">
                <a:solidFill>
                  <a:srgbClr val="19818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b="0" i="0" sz="1400" u="none" cap="none" strike="noStrike">
              <a:solidFill>
                <a:srgbClr val="19818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2"/>
          <p:cNvSpPr/>
          <p:nvPr/>
        </p:nvSpPr>
        <p:spPr>
          <a:xfrm>
            <a:off x="1254764" y="4786538"/>
            <a:ext cx="45720" cy="45720"/>
          </a:xfrm>
          <a:prstGeom prst="rect">
            <a:avLst/>
          </a:prstGeom>
          <a:solidFill>
            <a:srgbClr val="19818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eer" showMasterSp="0">
  <p:cSld name="Leer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>
            <a:off x="222980" y="223368"/>
            <a:ext cx="8153400" cy="9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198181"/>
              </a:buClr>
              <a:buSzPts val="2800"/>
              <a:buFont typeface="Calibri"/>
              <a:buNone/>
              <a:defRPr b="1" i="0" sz="2800" u="none" cap="none" strike="noStrike">
                <a:solidFill>
                  <a:srgbClr val="19818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6" name="Google Shape;76;p12"/>
          <p:cNvSpPr/>
          <p:nvPr>
            <p:ph idx="2" type="pic"/>
          </p:nvPr>
        </p:nvSpPr>
        <p:spPr>
          <a:xfrm>
            <a:off x="575556" y="1328481"/>
            <a:ext cx="7992888" cy="3172964"/>
          </a:xfrm>
          <a:prstGeom prst="rect">
            <a:avLst/>
          </a:prstGeom>
          <a:solidFill>
            <a:srgbClr val="333333"/>
          </a:solidFill>
          <a:ln>
            <a:noFill/>
          </a:ln>
        </p:spPr>
      </p:sp>
      <p:sp>
        <p:nvSpPr>
          <p:cNvPr id="77" name="Google Shape;77;p12"/>
          <p:cNvSpPr txBox="1"/>
          <p:nvPr/>
        </p:nvSpPr>
        <p:spPr>
          <a:xfrm>
            <a:off x="230114" y="4617425"/>
            <a:ext cx="1245542" cy="3308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1400" u="none" cap="none" strike="noStrike">
                <a:solidFill>
                  <a:srgbClr val="198181"/>
                </a:solidFill>
                <a:latin typeface="Calibri"/>
                <a:ea typeface="Calibri"/>
                <a:cs typeface="Calibri"/>
                <a:sym typeface="Calibri"/>
              </a:rPr>
              <a:t>22.03.2024</a:t>
            </a:r>
            <a:endParaRPr b="0" i="0" sz="1400" u="none" cap="none" strike="noStrike">
              <a:solidFill>
                <a:srgbClr val="19818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12"/>
          <p:cNvSpPr txBox="1"/>
          <p:nvPr/>
        </p:nvSpPr>
        <p:spPr>
          <a:xfrm>
            <a:off x="1367624" y="4587974"/>
            <a:ext cx="5867400" cy="3602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1400" u="none" cap="none" strike="noStrike">
                <a:solidFill>
                  <a:srgbClr val="198181"/>
                </a:solidFill>
                <a:latin typeface="Calibri"/>
                <a:ea typeface="Calibri"/>
                <a:cs typeface="Calibri"/>
                <a:sym typeface="Calibri"/>
              </a:rPr>
              <a:t>Page </a:t>
            </a:r>
            <a:fld id="{00000000-1234-1234-1234-123412341234}" type="slidenum">
              <a:rPr b="0" i="0" lang="de-DE" sz="1400" u="none" cap="none" strike="noStrike">
                <a:solidFill>
                  <a:srgbClr val="19818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19818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12"/>
          <p:cNvSpPr/>
          <p:nvPr/>
        </p:nvSpPr>
        <p:spPr>
          <a:xfrm>
            <a:off x="1254764" y="4786538"/>
            <a:ext cx="45720" cy="45720"/>
          </a:xfrm>
          <a:prstGeom prst="rect">
            <a:avLst/>
          </a:prstGeom>
          <a:solidFill>
            <a:srgbClr val="19818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Leer" showMasterSp="0">
  <p:cSld name="1_Leer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/>
          <p:nvPr>
            <p:ph type="title"/>
          </p:nvPr>
        </p:nvSpPr>
        <p:spPr>
          <a:xfrm>
            <a:off x="222980" y="223368"/>
            <a:ext cx="8153400" cy="9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198181"/>
              </a:buClr>
              <a:buSzPts val="2800"/>
              <a:buFont typeface="Calibri"/>
              <a:buNone/>
              <a:defRPr b="1" i="0" sz="2800" u="none" cap="none" strike="noStrike">
                <a:solidFill>
                  <a:srgbClr val="19818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2" name="Google Shape;82;p13"/>
          <p:cNvSpPr txBox="1"/>
          <p:nvPr/>
        </p:nvSpPr>
        <p:spPr>
          <a:xfrm>
            <a:off x="1331640" y="4587974"/>
            <a:ext cx="5867400" cy="3602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1400" u="none" cap="none" strike="noStrike">
                <a:solidFill>
                  <a:srgbClr val="198181"/>
                </a:solidFill>
                <a:latin typeface="Calibri"/>
                <a:ea typeface="Calibri"/>
                <a:cs typeface="Calibri"/>
                <a:sym typeface="Calibri"/>
              </a:rPr>
              <a:t>Page </a:t>
            </a:r>
            <a:fld id="{00000000-1234-1234-1234-123412341234}" type="slidenum">
              <a:rPr b="0" i="0" lang="de-DE" sz="1400" u="none" cap="none" strike="noStrike">
                <a:solidFill>
                  <a:srgbClr val="19818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19818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3"/>
          <p:cNvSpPr txBox="1"/>
          <p:nvPr/>
        </p:nvSpPr>
        <p:spPr>
          <a:xfrm>
            <a:off x="230114" y="4617425"/>
            <a:ext cx="1245542" cy="3308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1400" u="none" cap="none" strike="noStrike">
                <a:solidFill>
                  <a:srgbClr val="198181"/>
                </a:solidFill>
                <a:latin typeface="Calibri"/>
                <a:ea typeface="Calibri"/>
                <a:cs typeface="Calibri"/>
                <a:sym typeface="Calibri"/>
              </a:rPr>
              <a:t>22.03.2024</a:t>
            </a:r>
            <a:endParaRPr b="0" i="0" sz="1400" u="none" cap="none" strike="noStrike">
              <a:solidFill>
                <a:srgbClr val="19818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13"/>
          <p:cNvSpPr/>
          <p:nvPr/>
        </p:nvSpPr>
        <p:spPr>
          <a:xfrm>
            <a:off x="1254764" y="4786538"/>
            <a:ext cx="45720" cy="45720"/>
          </a:xfrm>
          <a:prstGeom prst="rect">
            <a:avLst/>
          </a:prstGeom>
          <a:solidFill>
            <a:srgbClr val="19818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85" name="Google Shape;85;p13"/>
          <p:cNvSpPr/>
          <p:nvPr>
            <p:ph idx="2" type="pic"/>
          </p:nvPr>
        </p:nvSpPr>
        <p:spPr>
          <a:xfrm>
            <a:off x="-6902" y="1275606"/>
            <a:ext cx="9150901" cy="3867894"/>
          </a:xfrm>
          <a:prstGeom prst="rect">
            <a:avLst/>
          </a:prstGeom>
          <a:solidFill>
            <a:srgbClr val="333333"/>
          </a:solidFill>
          <a:ln>
            <a:noFill/>
          </a:ln>
        </p:spPr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folie" showMasterSp="0">
  <p:cSld name="Titelfoli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 txBox="1"/>
          <p:nvPr>
            <p:ph idx="1" type="subTitle"/>
          </p:nvPr>
        </p:nvSpPr>
        <p:spPr>
          <a:xfrm>
            <a:off x="222980" y="1265312"/>
            <a:ext cx="6898981" cy="4423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260"/>
              <a:buFont typeface="Noto Sans Symbols"/>
              <a:buNone/>
              <a:defRPr b="0" i="0" sz="2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1820"/>
              <a:buFont typeface="Noto Sans Symbols"/>
              <a:buNone/>
              <a:defRPr b="0" i="0" sz="2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25"/>
              <a:buFont typeface="Noto Sans Symbols"/>
              <a:buNone/>
              <a:defRPr b="0" i="0" sz="2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ctr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ctr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ctr">
              <a:spcBef>
                <a:spcPts val="36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88" name="Google Shape;88;p14"/>
          <p:cNvSpPr txBox="1"/>
          <p:nvPr>
            <p:ph idx="11" type="ftr"/>
          </p:nvPr>
        </p:nvSpPr>
        <p:spPr>
          <a:xfrm>
            <a:off x="1368896" y="4587974"/>
            <a:ext cx="5867400" cy="3602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19818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89" name="Google Shape;89;p14"/>
          <p:cNvSpPr txBox="1"/>
          <p:nvPr>
            <p:ph type="title"/>
          </p:nvPr>
        </p:nvSpPr>
        <p:spPr>
          <a:xfrm>
            <a:off x="222980" y="1707654"/>
            <a:ext cx="6912768" cy="19442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b="1" i="0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0" name="Google Shape;90;p14"/>
          <p:cNvSpPr txBox="1"/>
          <p:nvPr/>
        </p:nvSpPr>
        <p:spPr>
          <a:xfrm>
            <a:off x="230114" y="4617425"/>
            <a:ext cx="1245542" cy="3308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de-DE" sz="1400" u="none">
                <a:solidFill>
                  <a:srgbClr val="198181"/>
                </a:solidFill>
                <a:latin typeface="Calibri"/>
                <a:ea typeface="Calibri"/>
                <a:cs typeface="Calibri"/>
                <a:sym typeface="Calibri"/>
              </a:rPr>
              <a:t>22.03.2024</a:t>
            </a:r>
            <a:endParaRPr b="0" sz="1400" u="none">
              <a:solidFill>
                <a:srgbClr val="19818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4"/>
          <p:cNvSpPr/>
          <p:nvPr/>
        </p:nvSpPr>
        <p:spPr>
          <a:xfrm>
            <a:off x="1254764" y="4786538"/>
            <a:ext cx="45720" cy="45720"/>
          </a:xfrm>
          <a:prstGeom prst="rect">
            <a:avLst/>
          </a:prstGeom>
          <a:solidFill>
            <a:srgbClr val="19818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ld mit Überschrift" showMasterSp="0">
  <p:cSld name="Bild mit Überschrif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/>
          <p:nvPr>
            <p:ph type="title"/>
          </p:nvPr>
        </p:nvSpPr>
        <p:spPr>
          <a:xfrm>
            <a:off x="222980" y="223368"/>
            <a:ext cx="8153400" cy="9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198181"/>
              </a:buClr>
              <a:buSzPts val="2800"/>
              <a:buFont typeface="Calibri"/>
              <a:buNone/>
              <a:defRPr b="1" i="0" sz="2800" u="none" cap="none" strike="noStrike">
                <a:solidFill>
                  <a:srgbClr val="19818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4" name="Google Shape;94;p15"/>
          <p:cNvSpPr txBox="1"/>
          <p:nvPr/>
        </p:nvSpPr>
        <p:spPr>
          <a:xfrm>
            <a:off x="230114" y="4617425"/>
            <a:ext cx="1245542" cy="3308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400">
                <a:solidFill>
                  <a:srgbClr val="198181"/>
                </a:solidFill>
                <a:latin typeface="Calibri"/>
                <a:ea typeface="Calibri"/>
                <a:cs typeface="Calibri"/>
                <a:sym typeface="Calibri"/>
              </a:rPr>
              <a:t>22.03.2024</a:t>
            </a:r>
            <a:endParaRPr sz="1400">
              <a:solidFill>
                <a:srgbClr val="19818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5"/>
          <p:cNvSpPr txBox="1"/>
          <p:nvPr/>
        </p:nvSpPr>
        <p:spPr>
          <a:xfrm>
            <a:off x="1367624" y="4587974"/>
            <a:ext cx="5867400" cy="3602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400">
                <a:solidFill>
                  <a:srgbClr val="198181"/>
                </a:solidFill>
                <a:latin typeface="Calibri"/>
                <a:ea typeface="Calibri"/>
                <a:cs typeface="Calibri"/>
                <a:sym typeface="Calibri"/>
              </a:rPr>
              <a:t>Page </a:t>
            </a:r>
            <a:fld id="{00000000-1234-1234-1234-123412341234}" type="slidenum">
              <a:rPr lang="de-DE" sz="1400">
                <a:solidFill>
                  <a:srgbClr val="19818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400">
              <a:solidFill>
                <a:srgbClr val="19818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5"/>
          <p:cNvSpPr/>
          <p:nvPr/>
        </p:nvSpPr>
        <p:spPr>
          <a:xfrm>
            <a:off x="1254764" y="4786538"/>
            <a:ext cx="45720" cy="45720"/>
          </a:xfrm>
          <a:prstGeom prst="rect">
            <a:avLst/>
          </a:prstGeom>
          <a:solidFill>
            <a:srgbClr val="19818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enutzerdefiniertes Layout" showMasterSp="0">
  <p:cSld name="Benutzerdefiniertes Layou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222980" y="223368"/>
            <a:ext cx="8153400" cy="9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algn="l">
              <a:spcBef>
                <a:spcPts val="0"/>
              </a:spcBef>
              <a:spcAft>
                <a:spcPts val="0"/>
              </a:spcAft>
              <a:buClr>
                <a:srgbClr val="198181"/>
              </a:buClr>
              <a:buSzPts val="2800"/>
              <a:buFont typeface="Calibri"/>
              <a:buNone/>
              <a:defRPr b="1" i="0" sz="2800" u="none" cap="none" strike="noStrike">
                <a:solidFill>
                  <a:srgbClr val="19818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230115" y="1347614"/>
            <a:ext cx="8153400" cy="32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marR="0" algn="l">
              <a:spcBef>
                <a:spcPts val="300"/>
              </a:spcBef>
              <a:spcAft>
                <a:spcPts val="0"/>
              </a:spcAft>
              <a:buClr>
                <a:srgbClr val="182754"/>
              </a:buClr>
              <a:buSzPts val="2400"/>
              <a:buFont typeface="Arial"/>
              <a:buChar char="•"/>
              <a:defRPr b="1" i="0" sz="2400" u="none" cap="none" strike="noStrike">
                <a:solidFill>
                  <a:srgbClr val="18275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5760" lvl="1" marL="914400" marR="0" algn="l">
              <a:spcBef>
                <a:spcPts val="300"/>
              </a:spcBef>
              <a:spcAft>
                <a:spcPts val="0"/>
              </a:spcAft>
              <a:buClr>
                <a:srgbClr val="182754"/>
              </a:buClr>
              <a:buSzPts val="2160"/>
              <a:buFont typeface="Arial"/>
              <a:buChar char="•"/>
              <a:defRPr b="0" i="0" sz="2400" u="none" cap="none" strike="noStrike">
                <a:solidFill>
                  <a:srgbClr val="18275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0360" lvl="2" marL="1371600" marR="0" algn="l">
              <a:spcBef>
                <a:spcPts val="300"/>
              </a:spcBef>
              <a:spcAft>
                <a:spcPts val="0"/>
              </a:spcAft>
              <a:buClr>
                <a:srgbClr val="182754"/>
              </a:buClr>
              <a:buSzPts val="1760"/>
              <a:buFont typeface="Arial"/>
              <a:buChar char="•"/>
              <a:defRPr b="0" i="0" sz="2200" u="none" cap="none" strike="noStrike">
                <a:solidFill>
                  <a:srgbClr val="18275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algn="l">
              <a:spcBef>
                <a:spcPts val="300"/>
              </a:spcBef>
              <a:spcAft>
                <a:spcPts val="0"/>
              </a:spcAft>
              <a:buClr>
                <a:srgbClr val="182754"/>
              </a:buClr>
              <a:buSzPts val="1400"/>
              <a:buFont typeface="Arial"/>
              <a:buChar char="•"/>
              <a:defRPr b="0" i="0" sz="2000" u="none" cap="none" strike="noStrike">
                <a:solidFill>
                  <a:srgbClr val="18275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1150" lvl="4" marL="2286000" marR="0" algn="l">
              <a:spcBef>
                <a:spcPts val="0"/>
              </a:spcBef>
              <a:spcAft>
                <a:spcPts val="0"/>
              </a:spcAft>
              <a:buClr>
                <a:srgbClr val="182754"/>
              </a:buClr>
              <a:buSzPts val="1300"/>
              <a:buFont typeface="Arial"/>
              <a:buChar char="•"/>
              <a:defRPr b="0" i="0" sz="2000" u="none" cap="none" strike="noStrike">
                <a:solidFill>
                  <a:srgbClr val="18275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-342900" lvl="6" marL="3200400" marR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-342900" lvl="7" marL="3657600" marR="0" algn="l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-342900" lvl="8" marL="4114800" marR="0" algn="l">
              <a:spcBef>
                <a:spcPts val="36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26" name="Google Shape;26;p4"/>
          <p:cNvSpPr txBox="1"/>
          <p:nvPr/>
        </p:nvSpPr>
        <p:spPr>
          <a:xfrm>
            <a:off x="230114" y="4617425"/>
            <a:ext cx="12456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1400" u="none" cap="none" strike="noStrike">
                <a:solidFill>
                  <a:srgbClr val="19818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de-DE">
                <a:solidFill>
                  <a:srgbClr val="19818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r>
              <a:rPr b="0" i="0" lang="de-DE" sz="1400" u="none" cap="none" strike="noStrike">
                <a:solidFill>
                  <a:srgbClr val="198181"/>
                </a:solidFill>
                <a:latin typeface="Calibri"/>
                <a:ea typeface="Calibri"/>
                <a:cs typeface="Calibri"/>
                <a:sym typeface="Calibri"/>
              </a:rPr>
              <a:t>.0</a:t>
            </a:r>
            <a:r>
              <a:rPr lang="de-DE">
                <a:solidFill>
                  <a:srgbClr val="19818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r>
              <a:rPr b="0" i="0" lang="de-DE" sz="1400" u="none" cap="none" strike="noStrike">
                <a:solidFill>
                  <a:srgbClr val="198181"/>
                </a:solidFill>
                <a:latin typeface="Calibri"/>
                <a:ea typeface="Calibri"/>
                <a:cs typeface="Calibri"/>
                <a:sym typeface="Calibri"/>
              </a:rPr>
              <a:t>.202</a:t>
            </a:r>
            <a:r>
              <a:rPr lang="de-DE">
                <a:solidFill>
                  <a:srgbClr val="19818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b="0" i="0" sz="1400" u="none" cap="none" strike="noStrike">
              <a:solidFill>
                <a:srgbClr val="19818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4"/>
          <p:cNvSpPr txBox="1"/>
          <p:nvPr/>
        </p:nvSpPr>
        <p:spPr>
          <a:xfrm>
            <a:off x="1367624" y="4587974"/>
            <a:ext cx="5867400" cy="36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1400" u="none" cap="none" strike="noStrike">
                <a:solidFill>
                  <a:srgbClr val="198181"/>
                </a:solidFill>
                <a:latin typeface="Calibri"/>
                <a:ea typeface="Calibri"/>
                <a:cs typeface="Calibri"/>
                <a:sym typeface="Calibri"/>
              </a:rPr>
              <a:t>Page </a:t>
            </a:r>
            <a:fld id="{00000000-1234-1234-1234-123412341234}" type="slidenum">
              <a:rPr b="0" i="0" lang="de-DE" sz="1400" u="none" cap="none" strike="noStrike">
                <a:solidFill>
                  <a:srgbClr val="19818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19818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4"/>
          <p:cNvSpPr/>
          <p:nvPr/>
        </p:nvSpPr>
        <p:spPr>
          <a:xfrm>
            <a:off x="1254764" y="4786538"/>
            <a:ext cx="45600" cy="45600"/>
          </a:xfrm>
          <a:prstGeom prst="rect">
            <a:avLst/>
          </a:prstGeom>
          <a:solidFill>
            <a:srgbClr val="19818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enutzerdefiniertes Layout" showMasterSp="0">
  <p:cSld name="Benutzerdefiniertes Layou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222980" y="223368"/>
            <a:ext cx="8153400" cy="9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198181"/>
              </a:buClr>
              <a:buSzPts val="2800"/>
              <a:buFont typeface="Calibri"/>
              <a:buNone/>
              <a:defRPr b="1" i="0" sz="2800" u="none" cap="none" strike="noStrike">
                <a:solidFill>
                  <a:srgbClr val="19818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230115" y="1347614"/>
            <a:ext cx="8153400" cy="32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marR="0" rtl="0" algn="l">
              <a:spcBef>
                <a:spcPts val="300"/>
              </a:spcBef>
              <a:spcAft>
                <a:spcPts val="0"/>
              </a:spcAft>
              <a:buClr>
                <a:srgbClr val="182754"/>
              </a:buClr>
              <a:buSzPts val="2400"/>
              <a:buFont typeface="Arial"/>
              <a:buChar char="•"/>
              <a:defRPr b="1" i="0" sz="2400" u="none" cap="none" strike="noStrike">
                <a:solidFill>
                  <a:srgbClr val="18275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5760" lvl="1" marL="914400" marR="0" rtl="0" algn="l">
              <a:spcBef>
                <a:spcPts val="300"/>
              </a:spcBef>
              <a:spcAft>
                <a:spcPts val="0"/>
              </a:spcAft>
              <a:buClr>
                <a:srgbClr val="182754"/>
              </a:buClr>
              <a:buSzPts val="2160"/>
              <a:buFont typeface="Arial"/>
              <a:buChar char="•"/>
              <a:defRPr b="0" i="0" sz="2400" u="none" cap="none" strike="noStrike">
                <a:solidFill>
                  <a:srgbClr val="18275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0360" lvl="2" marL="1371600" marR="0" rtl="0" algn="l">
              <a:spcBef>
                <a:spcPts val="300"/>
              </a:spcBef>
              <a:spcAft>
                <a:spcPts val="0"/>
              </a:spcAft>
              <a:buClr>
                <a:srgbClr val="182754"/>
              </a:buClr>
              <a:buSzPts val="1760"/>
              <a:buFont typeface="Arial"/>
              <a:buChar char="•"/>
              <a:defRPr b="0" i="0" sz="2200" u="none" cap="none" strike="noStrike">
                <a:solidFill>
                  <a:srgbClr val="18275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spcBef>
                <a:spcPts val="300"/>
              </a:spcBef>
              <a:spcAft>
                <a:spcPts val="0"/>
              </a:spcAft>
              <a:buClr>
                <a:srgbClr val="182754"/>
              </a:buClr>
              <a:buSzPts val="1400"/>
              <a:buFont typeface="Arial"/>
              <a:buChar char="•"/>
              <a:defRPr b="0" i="0" sz="2000" u="none" cap="none" strike="noStrike">
                <a:solidFill>
                  <a:srgbClr val="18275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1150" lvl="4" marL="2286000" marR="0" rtl="0" algn="l">
              <a:spcBef>
                <a:spcPts val="0"/>
              </a:spcBef>
              <a:spcAft>
                <a:spcPts val="0"/>
              </a:spcAft>
              <a:buClr>
                <a:srgbClr val="182754"/>
              </a:buClr>
              <a:buSzPts val="1300"/>
              <a:buFont typeface="Arial"/>
              <a:buChar char="•"/>
              <a:defRPr b="0" i="0" sz="2000" u="none" cap="none" strike="noStrike">
                <a:solidFill>
                  <a:srgbClr val="18275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36" name="Google Shape;36;p6"/>
          <p:cNvSpPr txBox="1"/>
          <p:nvPr/>
        </p:nvSpPr>
        <p:spPr>
          <a:xfrm>
            <a:off x="230114" y="4617425"/>
            <a:ext cx="1245542" cy="3308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1400" u="none" cap="none" strike="noStrike">
                <a:solidFill>
                  <a:srgbClr val="19818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de-DE">
                <a:solidFill>
                  <a:srgbClr val="19818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r>
              <a:rPr b="0" i="0" lang="de-DE" sz="1400" u="none" cap="none" strike="noStrike">
                <a:solidFill>
                  <a:srgbClr val="198181"/>
                </a:solidFill>
                <a:latin typeface="Calibri"/>
                <a:ea typeface="Calibri"/>
                <a:cs typeface="Calibri"/>
                <a:sym typeface="Calibri"/>
              </a:rPr>
              <a:t>.0</a:t>
            </a:r>
            <a:r>
              <a:rPr lang="de-DE">
                <a:solidFill>
                  <a:srgbClr val="19818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r>
              <a:rPr b="0" i="0" lang="de-DE" sz="1400" u="none" cap="none" strike="noStrike">
                <a:solidFill>
                  <a:srgbClr val="198181"/>
                </a:solidFill>
                <a:latin typeface="Calibri"/>
                <a:ea typeface="Calibri"/>
                <a:cs typeface="Calibri"/>
                <a:sym typeface="Calibri"/>
              </a:rPr>
              <a:t>.202</a:t>
            </a:r>
            <a:r>
              <a:rPr lang="de-DE">
                <a:solidFill>
                  <a:srgbClr val="19818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b="0" i="0" sz="1400" u="none" cap="none" strike="noStrike">
              <a:solidFill>
                <a:srgbClr val="19818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37;p6"/>
          <p:cNvSpPr txBox="1"/>
          <p:nvPr/>
        </p:nvSpPr>
        <p:spPr>
          <a:xfrm>
            <a:off x="1367624" y="4587974"/>
            <a:ext cx="5867400" cy="3602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1400" u="none" cap="none" strike="noStrike">
                <a:solidFill>
                  <a:srgbClr val="198181"/>
                </a:solidFill>
                <a:latin typeface="Calibri"/>
                <a:ea typeface="Calibri"/>
                <a:cs typeface="Calibri"/>
                <a:sym typeface="Calibri"/>
              </a:rPr>
              <a:t>Page </a:t>
            </a:r>
            <a:fld id="{00000000-1234-1234-1234-123412341234}" type="slidenum">
              <a:rPr b="0" i="0" lang="de-DE" sz="1400" u="none" cap="none" strike="noStrike">
                <a:solidFill>
                  <a:srgbClr val="19818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19818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6"/>
          <p:cNvSpPr/>
          <p:nvPr/>
        </p:nvSpPr>
        <p:spPr>
          <a:xfrm>
            <a:off x="1254764" y="4786538"/>
            <a:ext cx="45720" cy="45720"/>
          </a:xfrm>
          <a:prstGeom prst="rect">
            <a:avLst/>
          </a:prstGeom>
          <a:solidFill>
            <a:srgbClr val="19818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wei Inhalt" showMasterSp="0">
  <p:cSld name="Zwei Inhal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30115" y="1347614"/>
            <a:ext cx="4053853" cy="32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marR="0" rtl="0" algn="l">
              <a:spcBef>
                <a:spcPts val="300"/>
              </a:spcBef>
              <a:spcAft>
                <a:spcPts val="0"/>
              </a:spcAft>
              <a:buClr>
                <a:srgbClr val="182754"/>
              </a:buClr>
              <a:buSzPts val="2400"/>
              <a:buFont typeface="Arial"/>
              <a:buChar char="•"/>
              <a:defRPr b="1" i="0" sz="2400" u="none" cap="none" strike="noStrike">
                <a:solidFill>
                  <a:srgbClr val="18275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5760" lvl="1" marL="914400" marR="0" rtl="0" algn="l">
              <a:spcBef>
                <a:spcPts val="300"/>
              </a:spcBef>
              <a:spcAft>
                <a:spcPts val="0"/>
              </a:spcAft>
              <a:buClr>
                <a:srgbClr val="182754"/>
              </a:buClr>
              <a:buSzPts val="2160"/>
              <a:buFont typeface="Arial"/>
              <a:buChar char="•"/>
              <a:defRPr b="0" i="0" sz="2400" u="none" cap="none" strike="noStrike">
                <a:solidFill>
                  <a:srgbClr val="18275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0360" lvl="2" marL="1371600" marR="0" rtl="0" algn="l">
              <a:spcBef>
                <a:spcPts val="300"/>
              </a:spcBef>
              <a:spcAft>
                <a:spcPts val="0"/>
              </a:spcAft>
              <a:buClr>
                <a:srgbClr val="182754"/>
              </a:buClr>
              <a:buSzPts val="1760"/>
              <a:buFont typeface="Arial"/>
              <a:buChar char="•"/>
              <a:defRPr b="0" i="0" sz="2200" u="none" cap="none" strike="noStrike">
                <a:solidFill>
                  <a:srgbClr val="18275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spcBef>
                <a:spcPts val="300"/>
              </a:spcBef>
              <a:spcAft>
                <a:spcPts val="0"/>
              </a:spcAft>
              <a:buClr>
                <a:srgbClr val="182754"/>
              </a:buClr>
              <a:buSzPts val="1400"/>
              <a:buFont typeface="Arial"/>
              <a:buChar char="•"/>
              <a:defRPr b="0" i="0" sz="2000" u="none" cap="none" strike="noStrike">
                <a:solidFill>
                  <a:srgbClr val="18275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1150" lvl="4" marL="2286000" marR="0" rtl="0" algn="l">
              <a:spcBef>
                <a:spcPts val="0"/>
              </a:spcBef>
              <a:spcAft>
                <a:spcPts val="0"/>
              </a:spcAft>
              <a:buClr>
                <a:srgbClr val="182754"/>
              </a:buClr>
              <a:buSzPts val="1300"/>
              <a:buFont typeface="Arial"/>
              <a:buChar char="•"/>
              <a:defRPr b="0" i="0" sz="2000" u="none" cap="none" strike="noStrike">
                <a:solidFill>
                  <a:srgbClr val="18275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2" type="body"/>
          </p:nvPr>
        </p:nvSpPr>
        <p:spPr>
          <a:xfrm>
            <a:off x="4644008" y="1347614"/>
            <a:ext cx="4053853" cy="32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marR="0" rtl="0" algn="l">
              <a:spcBef>
                <a:spcPts val="300"/>
              </a:spcBef>
              <a:spcAft>
                <a:spcPts val="0"/>
              </a:spcAft>
              <a:buClr>
                <a:srgbClr val="182754"/>
              </a:buClr>
              <a:buSzPts val="2400"/>
              <a:buFont typeface="Arial"/>
              <a:buChar char="•"/>
              <a:defRPr b="1" i="0" sz="2400" u="none" cap="none" strike="noStrike">
                <a:solidFill>
                  <a:srgbClr val="18275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5760" lvl="1" marL="914400" marR="0" rtl="0" algn="l">
              <a:spcBef>
                <a:spcPts val="300"/>
              </a:spcBef>
              <a:spcAft>
                <a:spcPts val="0"/>
              </a:spcAft>
              <a:buClr>
                <a:srgbClr val="182754"/>
              </a:buClr>
              <a:buSzPts val="2160"/>
              <a:buFont typeface="Arial"/>
              <a:buChar char="•"/>
              <a:defRPr b="0" i="0" sz="2400" u="none" cap="none" strike="noStrike">
                <a:solidFill>
                  <a:srgbClr val="18275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0360" lvl="2" marL="1371600" marR="0" rtl="0" algn="l">
              <a:spcBef>
                <a:spcPts val="300"/>
              </a:spcBef>
              <a:spcAft>
                <a:spcPts val="0"/>
              </a:spcAft>
              <a:buClr>
                <a:srgbClr val="182754"/>
              </a:buClr>
              <a:buSzPts val="1760"/>
              <a:buFont typeface="Arial"/>
              <a:buChar char="•"/>
              <a:defRPr b="0" i="0" sz="2200" u="none" cap="none" strike="noStrike">
                <a:solidFill>
                  <a:srgbClr val="18275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spcBef>
                <a:spcPts val="300"/>
              </a:spcBef>
              <a:spcAft>
                <a:spcPts val="0"/>
              </a:spcAft>
              <a:buClr>
                <a:srgbClr val="182754"/>
              </a:buClr>
              <a:buSzPts val="1400"/>
              <a:buFont typeface="Arial"/>
              <a:buChar char="•"/>
              <a:defRPr b="0" i="0" sz="2000" u="none" cap="none" strike="noStrike">
                <a:solidFill>
                  <a:srgbClr val="18275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1150" lvl="4" marL="2286000" marR="0" rtl="0" algn="l">
              <a:spcBef>
                <a:spcPts val="0"/>
              </a:spcBef>
              <a:spcAft>
                <a:spcPts val="0"/>
              </a:spcAft>
              <a:buClr>
                <a:srgbClr val="182754"/>
              </a:buClr>
              <a:buSzPts val="1300"/>
              <a:buFont typeface="Arial"/>
              <a:buChar char="•"/>
              <a:defRPr b="0" i="0" sz="2000" u="none" cap="none" strike="noStrike">
                <a:solidFill>
                  <a:srgbClr val="18275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42" name="Google Shape;42;p7"/>
          <p:cNvSpPr txBox="1"/>
          <p:nvPr>
            <p:ph type="title"/>
          </p:nvPr>
        </p:nvSpPr>
        <p:spPr>
          <a:xfrm>
            <a:off x="222980" y="223368"/>
            <a:ext cx="8153400" cy="9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198181"/>
              </a:buClr>
              <a:buSzPts val="2800"/>
              <a:buFont typeface="Calibri"/>
              <a:buNone/>
              <a:defRPr b="1" i="0" sz="2800" u="none" cap="none" strike="noStrike">
                <a:solidFill>
                  <a:srgbClr val="19818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3" name="Google Shape;43;p7"/>
          <p:cNvSpPr txBox="1"/>
          <p:nvPr/>
        </p:nvSpPr>
        <p:spPr>
          <a:xfrm>
            <a:off x="230114" y="4617425"/>
            <a:ext cx="1245542" cy="3308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1400" u="none" cap="none" strike="noStrike">
                <a:solidFill>
                  <a:srgbClr val="198181"/>
                </a:solidFill>
                <a:latin typeface="Calibri"/>
                <a:ea typeface="Calibri"/>
                <a:cs typeface="Calibri"/>
                <a:sym typeface="Calibri"/>
              </a:rPr>
              <a:t>22.03.2024</a:t>
            </a:r>
            <a:endParaRPr b="0" i="0" sz="1400" u="none" cap="none" strike="noStrike">
              <a:solidFill>
                <a:srgbClr val="19818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7"/>
          <p:cNvSpPr txBox="1"/>
          <p:nvPr/>
        </p:nvSpPr>
        <p:spPr>
          <a:xfrm>
            <a:off x="1367624" y="4587974"/>
            <a:ext cx="5867400" cy="3602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1400" u="none" cap="none" strike="noStrike">
                <a:solidFill>
                  <a:srgbClr val="198181"/>
                </a:solidFill>
                <a:latin typeface="Calibri"/>
                <a:ea typeface="Calibri"/>
                <a:cs typeface="Calibri"/>
                <a:sym typeface="Calibri"/>
              </a:rPr>
              <a:t>Page </a:t>
            </a:r>
            <a:fld id="{00000000-1234-1234-1234-123412341234}" type="slidenum">
              <a:rPr b="0" i="0" lang="de-DE" sz="1400" u="none" cap="none" strike="noStrike">
                <a:solidFill>
                  <a:srgbClr val="19818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19818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7"/>
          <p:cNvSpPr/>
          <p:nvPr/>
        </p:nvSpPr>
        <p:spPr>
          <a:xfrm>
            <a:off x="1254764" y="4786538"/>
            <a:ext cx="45720" cy="45720"/>
          </a:xfrm>
          <a:prstGeom prst="rect">
            <a:avLst/>
          </a:prstGeom>
          <a:solidFill>
            <a:srgbClr val="19818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gleich" showMasterSp="0">
  <p:cSld name="Vergleich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 txBox="1"/>
          <p:nvPr>
            <p:ph idx="1" type="body"/>
          </p:nvPr>
        </p:nvSpPr>
        <p:spPr>
          <a:xfrm>
            <a:off x="229457" y="1362287"/>
            <a:ext cx="3886200" cy="530352"/>
          </a:xfrm>
          <a:prstGeom prst="rect">
            <a:avLst/>
          </a:prstGeom>
          <a:solidFill>
            <a:srgbClr val="18275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None/>
              <a:defRPr b="1" i="0" sz="2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4169" lvl="1" marL="914400" marR="0" rtl="0" algn="l"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1820"/>
              <a:buFont typeface="Noto Sans Symbols"/>
              <a:buChar char="🞑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8137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25"/>
              <a:buFont typeface="Noto Sans Symbols"/>
              <a:buChar char="■"/>
              <a:defRPr b="0" i="0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238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115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48" name="Google Shape;48;p8"/>
          <p:cNvSpPr txBox="1"/>
          <p:nvPr>
            <p:ph idx="2" type="body"/>
          </p:nvPr>
        </p:nvSpPr>
        <p:spPr>
          <a:xfrm>
            <a:off x="4644008" y="1362287"/>
            <a:ext cx="3886200" cy="530352"/>
          </a:xfrm>
          <a:prstGeom prst="rect">
            <a:avLst/>
          </a:prstGeom>
          <a:solidFill>
            <a:srgbClr val="19818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None/>
              <a:defRPr b="1" i="0" sz="2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4169" lvl="1" marL="914400" marR="0" rtl="0" algn="l"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1820"/>
              <a:buFont typeface="Noto Sans Symbols"/>
              <a:buChar char="🞑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8137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25"/>
              <a:buFont typeface="Noto Sans Symbols"/>
              <a:buChar char="■"/>
              <a:defRPr b="0" i="0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238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115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49" name="Google Shape;49;p8"/>
          <p:cNvSpPr txBox="1"/>
          <p:nvPr>
            <p:ph idx="3" type="body"/>
          </p:nvPr>
        </p:nvSpPr>
        <p:spPr>
          <a:xfrm>
            <a:off x="230115" y="2211710"/>
            <a:ext cx="4053853" cy="2160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marR="0" rtl="0" algn="l">
              <a:spcBef>
                <a:spcPts val="300"/>
              </a:spcBef>
              <a:spcAft>
                <a:spcPts val="0"/>
              </a:spcAft>
              <a:buClr>
                <a:srgbClr val="182754"/>
              </a:buClr>
              <a:buSzPts val="2400"/>
              <a:buFont typeface="Arial"/>
              <a:buChar char="•"/>
              <a:defRPr b="1" i="0" sz="2400" u="none" cap="none" strike="noStrike">
                <a:solidFill>
                  <a:srgbClr val="18275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5760" lvl="1" marL="914400" marR="0" rtl="0" algn="l">
              <a:spcBef>
                <a:spcPts val="300"/>
              </a:spcBef>
              <a:spcAft>
                <a:spcPts val="0"/>
              </a:spcAft>
              <a:buClr>
                <a:srgbClr val="182754"/>
              </a:buClr>
              <a:buSzPts val="2160"/>
              <a:buFont typeface="Arial"/>
              <a:buChar char="•"/>
              <a:defRPr b="0" i="0" sz="2400" u="none" cap="none" strike="noStrike">
                <a:solidFill>
                  <a:srgbClr val="18275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0360" lvl="2" marL="1371600" marR="0" rtl="0" algn="l">
              <a:spcBef>
                <a:spcPts val="300"/>
              </a:spcBef>
              <a:spcAft>
                <a:spcPts val="0"/>
              </a:spcAft>
              <a:buClr>
                <a:srgbClr val="182754"/>
              </a:buClr>
              <a:buSzPts val="1760"/>
              <a:buFont typeface="Arial"/>
              <a:buChar char="•"/>
              <a:defRPr b="0" i="0" sz="2200" u="none" cap="none" strike="noStrike">
                <a:solidFill>
                  <a:srgbClr val="18275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spcBef>
                <a:spcPts val="300"/>
              </a:spcBef>
              <a:spcAft>
                <a:spcPts val="0"/>
              </a:spcAft>
              <a:buClr>
                <a:srgbClr val="182754"/>
              </a:buClr>
              <a:buSzPts val="1400"/>
              <a:buFont typeface="Arial"/>
              <a:buChar char="•"/>
              <a:defRPr b="0" i="0" sz="2000" u="none" cap="none" strike="noStrike">
                <a:solidFill>
                  <a:srgbClr val="18275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1150" lvl="4" marL="2286000" marR="0" rtl="0" algn="l">
              <a:spcBef>
                <a:spcPts val="0"/>
              </a:spcBef>
              <a:spcAft>
                <a:spcPts val="0"/>
              </a:spcAft>
              <a:buClr>
                <a:srgbClr val="182754"/>
              </a:buClr>
              <a:buSzPts val="1300"/>
              <a:buFont typeface="Arial"/>
              <a:buChar char="•"/>
              <a:defRPr b="0" i="0" sz="2000" u="none" cap="none" strike="noStrike">
                <a:solidFill>
                  <a:srgbClr val="18275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50" name="Google Shape;50;p8"/>
          <p:cNvSpPr txBox="1"/>
          <p:nvPr>
            <p:ph idx="4" type="body"/>
          </p:nvPr>
        </p:nvSpPr>
        <p:spPr>
          <a:xfrm>
            <a:off x="4644008" y="2211710"/>
            <a:ext cx="4053853" cy="2160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marR="0" rtl="0" algn="l">
              <a:spcBef>
                <a:spcPts val="300"/>
              </a:spcBef>
              <a:spcAft>
                <a:spcPts val="0"/>
              </a:spcAft>
              <a:buClr>
                <a:srgbClr val="182754"/>
              </a:buClr>
              <a:buSzPts val="2400"/>
              <a:buFont typeface="Arial"/>
              <a:buChar char="•"/>
              <a:defRPr b="1" i="0" sz="2400" u="none" cap="none" strike="noStrike">
                <a:solidFill>
                  <a:srgbClr val="18275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5760" lvl="1" marL="914400" marR="0" rtl="0" algn="l">
              <a:spcBef>
                <a:spcPts val="300"/>
              </a:spcBef>
              <a:spcAft>
                <a:spcPts val="0"/>
              </a:spcAft>
              <a:buClr>
                <a:srgbClr val="182754"/>
              </a:buClr>
              <a:buSzPts val="2160"/>
              <a:buFont typeface="Arial"/>
              <a:buChar char="•"/>
              <a:defRPr b="0" i="0" sz="2400" u="none" cap="none" strike="noStrike">
                <a:solidFill>
                  <a:srgbClr val="18275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0360" lvl="2" marL="1371600" marR="0" rtl="0" algn="l">
              <a:spcBef>
                <a:spcPts val="300"/>
              </a:spcBef>
              <a:spcAft>
                <a:spcPts val="0"/>
              </a:spcAft>
              <a:buClr>
                <a:srgbClr val="182754"/>
              </a:buClr>
              <a:buSzPts val="1760"/>
              <a:buFont typeface="Arial"/>
              <a:buChar char="•"/>
              <a:defRPr b="0" i="0" sz="2200" u="none" cap="none" strike="noStrike">
                <a:solidFill>
                  <a:srgbClr val="18275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Clr>
                <a:srgbClr val="182754"/>
              </a:buClr>
              <a:buSzPts val="1400"/>
              <a:buFont typeface="Arial"/>
              <a:buChar char="•"/>
              <a:defRPr b="0" i="0" sz="2000" u="none" cap="none" strike="noStrike">
                <a:solidFill>
                  <a:srgbClr val="18275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1150" lvl="4" marL="2286000" marR="0" rtl="0" algn="l">
              <a:spcBef>
                <a:spcPts val="0"/>
              </a:spcBef>
              <a:spcAft>
                <a:spcPts val="0"/>
              </a:spcAft>
              <a:buClr>
                <a:srgbClr val="182754"/>
              </a:buClr>
              <a:buSzPts val="1300"/>
              <a:buFont typeface="Arial"/>
              <a:buChar char="•"/>
              <a:defRPr b="0" i="0" sz="2000" u="none" cap="none" strike="noStrike">
                <a:solidFill>
                  <a:srgbClr val="18275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51" name="Google Shape;51;p8"/>
          <p:cNvSpPr txBox="1"/>
          <p:nvPr>
            <p:ph type="title"/>
          </p:nvPr>
        </p:nvSpPr>
        <p:spPr>
          <a:xfrm>
            <a:off x="222980" y="223368"/>
            <a:ext cx="8153400" cy="9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198181"/>
              </a:buClr>
              <a:buSzPts val="2800"/>
              <a:buFont typeface="Calibri"/>
              <a:buNone/>
              <a:defRPr b="1" i="0" sz="2800" u="none" cap="none" strike="noStrike">
                <a:solidFill>
                  <a:srgbClr val="19818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2" name="Google Shape;52;p8"/>
          <p:cNvSpPr txBox="1"/>
          <p:nvPr/>
        </p:nvSpPr>
        <p:spPr>
          <a:xfrm>
            <a:off x="230114" y="4617425"/>
            <a:ext cx="1245542" cy="3308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1400" u="none" cap="none" strike="noStrike">
                <a:solidFill>
                  <a:srgbClr val="198181"/>
                </a:solidFill>
                <a:latin typeface="Calibri"/>
                <a:ea typeface="Calibri"/>
                <a:cs typeface="Calibri"/>
                <a:sym typeface="Calibri"/>
              </a:rPr>
              <a:t>22.03.2024</a:t>
            </a:r>
            <a:endParaRPr b="0" i="0" sz="1400" u="none" cap="none" strike="noStrike">
              <a:solidFill>
                <a:srgbClr val="19818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8"/>
          <p:cNvSpPr txBox="1"/>
          <p:nvPr/>
        </p:nvSpPr>
        <p:spPr>
          <a:xfrm>
            <a:off x="1367624" y="4587974"/>
            <a:ext cx="5867400" cy="3602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1400" u="none" cap="none" strike="noStrike">
                <a:solidFill>
                  <a:srgbClr val="198181"/>
                </a:solidFill>
                <a:latin typeface="Calibri"/>
                <a:ea typeface="Calibri"/>
                <a:cs typeface="Calibri"/>
                <a:sym typeface="Calibri"/>
              </a:rPr>
              <a:t>Page </a:t>
            </a:r>
            <a:fld id="{00000000-1234-1234-1234-123412341234}" type="slidenum">
              <a:rPr b="0" i="0" lang="de-DE" sz="1400" u="none" cap="none" strike="noStrike">
                <a:solidFill>
                  <a:srgbClr val="19818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19818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p8"/>
          <p:cNvSpPr/>
          <p:nvPr/>
        </p:nvSpPr>
        <p:spPr>
          <a:xfrm>
            <a:off x="1254764" y="4786538"/>
            <a:ext cx="45720" cy="45720"/>
          </a:xfrm>
          <a:prstGeom prst="rect">
            <a:avLst/>
          </a:prstGeom>
          <a:solidFill>
            <a:srgbClr val="19818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halt mit Überschrift" showMasterSp="0">
  <p:cSld name="Inhalt mit Überschrif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/>
          <p:nvPr>
            <p:ph idx="1" type="body"/>
          </p:nvPr>
        </p:nvSpPr>
        <p:spPr>
          <a:xfrm>
            <a:off x="2411760" y="1419622"/>
            <a:ext cx="6286101" cy="2952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marR="0" rtl="0" algn="l">
              <a:spcBef>
                <a:spcPts val="300"/>
              </a:spcBef>
              <a:spcAft>
                <a:spcPts val="0"/>
              </a:spcAft>
              <a:buClr>
                <a:srgbClr val="182754"/>
              </a:buClr>
              <a:buSzPts val="2400"/>
              <a:buFont typeface="Arial"/>
              <a:buChar char="•"/>
              <a:defRPr b="1" i="0" sz="2400" u="none" cap="none" strike="noStrike">
                <a:solidFill>
                  <a:srgbClr val="18275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5760" lvl="1" marL="914400" marR="0" rtl="0" algn="l">
              <a:spcBef>
                <a:spcPts val="300"/>
              </a:spcBef>
              <a:spcAft>
                <a:spcPts val="0"/>
              </a:spcAft>
              <a:buClr>
                <a:srgbClr val="182754"/>
              </a:buClr>
              <a:buSzPts val="2160"/>
              <a:buFont typeface="Arial"/>
              <a:buChar char="•"/>
              <a:defRPr b="0" i="0" sz="2400" u="none" cap="none" strike="noStrike">
                <a:solidFill>
                  <a:srgbClr val="18275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0360" lvl="2" marL="1371600" marR="0" rtl="0" algn="l">
              <a:spcBef>
                <a:spcPts val="300"/>
              </a:spcBef>
              <a:spcAft>
                <a:spcPts val="0"/>
              </a:spcAft>
              <a:buClr>
                <a:srgbClr val="182754"/>
              </a:buClr>
              <a:buSzPts val="1760"/>
              <a:buFont typeface="Arial"/>
              <a:buChar char="•"/>
              <a:defRPr b="0" i="0" sz="2200" u="none" cap="none" strike="noStrike">
                <a:solidFill>
                  <a:srgbClr val="18275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Clr>
                <a:srgbClr val="182754"/>
              </a:buClr>
              <a:buSzPts val="1400"/>
              <a:buFont typeface="Arial"/>
              <a:buChar char="•"/>
              <a:defRPr b="0" i="0" sz="2000" u="none" cap="none" strike="noStrike">
                <a:solidFill>
                  <a:srgbClr val="18275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1150" lvl="4" marL="2286000" marR="0" rtl="0" algn="l">
              <a:spcBef>
                <a:spcPts val="0"/>
              </a:spcBef>
              <a:spcAft>
                <a:spcPts val="0"/>
              </a:spcAft>
              <a:buClr>
                <a:srgbClr val="182754"/>
              </a:buClr>
              <a:buSzPts val="1300"/>
              <a:buFont typeface="Arial"/>
              <a:buChar char="•"/>
              <a:defRPr b="0" i="0" sz="2000" u="none" cap="none" strike="noStrike">
                <a:solidFill>
                  <a:srgbClr val="18275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322263" y="1419622"/>
            <a:ext cx="1945481" cy="2952328"/>
          </a:xfrm>
          <a:prstGeom prst="rect">
            <a:avLst/>
          </a:prstGeom>
          <a:solidFill>
            <a:srgbClr val="198181"/>
          </a:solidFill>
          <a:ln>
            <a:noFill/>
          </a:ln>
        </p:spPr>
        <p:txBody>
          <a:bodyPr anchorCtr="0" anchor="t" bIns="45700" lIns="91425" spcFirstLastPara="1" rIns="91425" wrap="square" tIns="93600">
            <a:noAutofit/>
          </a:bodyPr>
          <a:lstStyle>
            <a:lvl1pPr indent="-228600" lvl="0" marL="457200" marR="0" rtl="0" algn="l"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None/>
              <a:defRPr b="1" i="0" sz="2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4169" lvl="1" marL="914400" marR="0" rtl="0" algn="l"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1820"/>
              <a:buFont typeface="Noto Sans Symbols"/>
              <a:buChar char="🞑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8137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25"/>
              <a:buFont typeface="Noto Sans Symbols"/>
              <a:buChar char="■"/>
              <a:defRPr b="0" i="0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238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115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58" name="Google Shape;58;p9"/>
          <p:cNvSpPr txBox="1"/>
          <p:nvPr>
            <p:ph type="title"/>
          </p:nvPr>
        </p:nvSpPr>
        <p:spPr>
          <a:xfrm>
            <a:off x="222980" y="223368"/>
            <a:ext cx="8153400" cy="9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198181"/>
              </a:buClr>
              <a:buSzPts val="2800"/>
              <a:buFont typeface="Calibri"/>
              <a:buNone/>
              <a:defRPr b="1" i="0" sz="2800" u="none" cap="none" strike="noStrike">
                <a:solidFill>
                  <a:srgbClr val="19818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9" name="Google Shape;59;p9"/>
          <p:cNvSpPr txBox="1"/>
          <p:nvPr/>
        </p:nvSpPr>
        <p:spPr>
          <a:xfrm>
            <a:off x="230114" y="4617425"/>
            <a:ext cx="1245542" cy="3308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1400" u="none" cap="none" strike="noStrike">
                <a:solidFill>
                  <a:srgbClr val="198181"/>
                </a:solidFill>
                <a:latin typeface="Calibri"/>
                <a:ea typeface="Calibri"/>
                <a:cs typeface="Calibri"/>
                <a:sym typeface="Calibri"/>
              </a:rPr>
              <a:t>22.03.2024</a:t>
            </a:r>
            <a:endParaRPr b="0" i="0" sz="1400" u="none" cap="none" strike="noStrike">
              <a:solidFill>
                <a:srgbClr val="19818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9"/>
          <p:cNvSpPr txBox="1"/>
          <p:nvPr/>
        </p:nvSpPr>
        <p:spPr>
          <a:xfrm>
            <a:off x="1367624" y="4587974"/>
            <a:ext cx="5867400" cy="3602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1400" u="none" cap="none" strike="noStrike">
                <a:solidFill>
                  <a:srgbClr val="198181"/>
                </a:solidFill>
                <a:latin typeface="Calibri"/>
                <a:ea typeface="Calibri"/>
                <a:cs typeface="Calibri"/>
                <a:sym typeface="Calibri"/>
              </a:rPr>
              <a:t>Page </a:t>
            </a:r>
            <a:fld id="{00000000-1234-1234-1234-123412341234}" type="slidenum">
              <a:rPr b="0" i="0" lang="de-DE" sz="1400" u="none" cap="none" strike="noStrike">
                <a:solidFill>
                  <a:srgbClr val="19818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19818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9"/>
          <p:cNvSpPr/>
          <p:nvPr/>
        </p:nvSpPr>
        <p:spPr>
          <a:xfrm>
            <a:off x="1254764" y="4786538"/>
            <a:ext cx="45720" cy="45720"/>
          </a:xfrm>
          <a:prstGeom prst="rect">
            <a:avLst/>
          </a:prstGeom>
          <a:solidFill>
            <a:srgbClr val="19818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r Titel" showMasterSp="0">
  <p:cSld name="Nur Titel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/>
          <p:nvPr>
            <p:ph type="title"/>
          </p:nvPr>
        </p:nvSpPr>
        <p:spPr>
          <a:xfrm>
            <a:off x="222980" y="223368"/>
            <a:ext cx="8153400" cy="9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198181"/>
              </a:buClr>
              <a:buSzPts val="2800"/>
              <a:buFont typeface="Calibri"/>
              <a:buNone/>
              <a:defRPr b="1" i="0" sz="2800" u="none" cap="none" strike="noStrike">
                <a:solidFill>
                  <a:srgbClr val="19818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4" name="Google Shape;64;p10"/>
          <p:cNvSpPr txBox="1"/>
          <p:nvPr/>
        </p:nvSpPr>
        <p:spPr>
          <a:xfrm>
            <a:off x="230114" y="4617425"/>
            <a:ext cx="1245542" cy="3308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1400" u="none" cap="none" strike="noStrike">
                <a:solidFill>
                  <a:srgbClr val="198181"/>
                </a:solidFill>
                <a:latin typeface="Calibri"/>
                <a:ea typeface="Calibri"/>
                <a:cs typeface="Calibri"/>
                <a:sym typeface="Calibri"/>
              </a:rPr>
              <a:t>22.03.2024</a:t>
            </a:r>
            <a:endParaRPr b="0" i="0" sz="1400" u="none" cap="none" strike="noStrike">
              <a:solidFill>
                <a:srgbClr val="19818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10"/>
          <p:cNvSpPr txBox="1"/>
          <p:nvPr/>
        </p:nvSpPr>
        <p:spPr>
          <a:xfrm>
            <a:off x="1367624" y="4587974"/>
            <a:ext cx="5867400" cy="3602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1400" u="none" cap="none" strike="noStrike">
                <a:solidFill>
                  <a:srgbClr val="198181"/>
                </a:solidFill>
                <a:latin typeface="Calibri"/>
                <a:ea typeface="Calibri"/>
                <a:cs typeface="Calibri"/>
                <a:sym typeface="Calibri"/>
              </a:rPr>
              <a:t>Page </a:t>
            </a:r>
            <a:fld id="{00000000-1234-1234-1234-123412341234}" type="slidenum">
              <a:rPr b="0" i="0" lang="de-DE" sz="1400" u="none" cap="none" strike="noStrike">
                <a:solidFill>
                  <a:srgbClr val="19818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19818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10"/>
          <p:cNvSpPr/>
          <p:nvPr/>
        </p:nvSpPr>
        <p:spPr>
          <a:xfrm>
            <a:off x="1254764" y="4786538"/>
            <a:ext cx="45720" cy="45720"/>
          </a:xfrm>
          <a:prstGeom prst="rect">
            <a:avLst/>
          </a:prstGeom>
          <a:solidFill>
            <a:srgbClr val="19818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Leer" showMasterSp="0">
  <p:cSld name="2_Leer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1"/>
          <p:cNvSpPr txBox="1"/>
          <p:nvPr>
            <p:ph type="title"/>
          </p:nvPr>
        </p:nvSpPr>
        <p:spPr>
          <a:xfrm>
            <a:off x="222980" y="223368"/>
            <a:ext cx="8153400" cy="9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198181"/>
              </a:buClr>
              <a:buSzPts val="2800"/>
              <a:buFont typeface="Calibri"/>
              <a:buNone/>
              <a:defRPr b="1" i="0" sz="2800" u="none" cap="none" strike="noStrike">
                <a:solidFill>
                  <a:srgbClr val="19818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9" name="Google Shape;69;p11"/>
          <p:cNvSpPr/>
          <p:nvPr>
            <p:ph idx="2" type="pic"/>
          </p:nvPr>
        </p:nvSpPr>
        <p:spPr>
          <a:xfrm>
            <a:off x="4644008" y="1347614"/>
            <a:ext cx="4104456" cy="3131824"/>
          </a:xfrm>
          <a:prstGeom prst="rect">
            <a:avLst/>
          </a:prstGeom>
          <a:solidFill>
            <a:srgbClr val="333333"/>
          </a:solidFill>
          <a:ln>
            <a:noFill/>
          </a:ln>
        </p:spPr>
      </p:sp>
      <p:sp>
        <p:nvSpPr>
          <p:cNvPr id="70" name="Google Shape;70;p11"/>
          <p:cNvSpPr txBox="1"/>
          <p:nvPr>
            <p:ph idx="1" type="body"/>
          </p:nvPr>
        </p:nvSpPr>
        <p:spPr>
          <a:xfrm>
            <a:off x="230115" y="1347614"/>
            <a:ext cx="4053853" cy="32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marR="0" rtl="0" algn="l">
              <a:spcBef>
                <a:spcPts val="300"/>
              </a:spcBef>
              <a:spcAft>
                <a:spcPts val="0"/>
              </a:spcAft>
              <a:buClr>
                <a:srgbClr val="182754"/>
              </a:buClr>
              <a:buSzPts val="2400"/>
              <a:buFont typeface="Arial"/>
              <a:buChar char="•"/>
              <a:defRPr b="1" i="0" sz="2400" u="none" cap="none" strike="noStrike">
                <a:solidFill>
                  <a:srgbClr val="18275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5760" lvl="1" marL="914400" marR="0" rtl="0" algn="l">
              <a:spcBef>
                <a:spcPts val="300"/>
              </a:spcBef>
              <a:spcAft>
                <a:spcPts val="0"/>
              </a:spcAft>
              <a:buClr>
                <a:srgbClr val="182754"/>
              </a:buClr>
              <a:buSzPts val="2160"/>
              <a:buFont typeface="Arial"/>
              <a:buChar char="•"/>
              <a:defRPr b="0" i="0" sz="2400" u="none" cap="none" strike="noStrike">
                <a:solidFill>
                  <a:srgbClr val="18275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0360" lvl="2" marL="1371600" marR="0" rtl="0" algn="l">
              <a:spcBef>
                <a:spcPts val="300"/>
              </a:spcBef>
              <a:spcAft>
                <a:spcPts val="0"/>
              </a:spcAft>
              <a:buClr>
                <a:srgbClr val="182754"/>
              </a:buClr>
              <a:buSzPts val="1760"/>
              <a:buFont typeface="Arial"/>
              <a:buChar char="•"/>
              <a:defRPr b="0" i="0" sz="2200" u="none" cap="none" strike="noStrike">
                <a:solidFill>
                  <a:srgbClr val="18275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spcBef>
                <a:spcPts val="300"/>
              </a:spcBef>
              <a:spcAft>
                <a:spcPts val="0"/>
              </a:spcAft>
              <a:buClr>
                <a:srgbClr val="182754"/>
              </a:buClr>
              <a:buSzPts val="1400"/>
              <a:buFont typeface="Arial"/>
              <a:buChar char="•"/>
              <a:defRPr b="0" i="0" sz="2000" u="none" cap="none" strike="noStrike">
                <a:solidFill>
                  <a:srgbClr val="18275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1150" lvl="4" marL="2286000" marR="0" rtl="0" algn="l">
              <a:spcBef>
                <a:spcPts val="0"/>
              </a:spcBef>
              <a:spcAft>
                <a:spcPts val="0"/>
              </a:spcAft>
              <a:buClr>
                <a:srgbClr val="182754"/>
              </a:buClr>
              <a:buSzPts val="1300"/>
              <a:buFont typeface="Arial"/>
              <a:buChar char="•"/>
              <a:defRPr b="0" i="0" sz="2000" u="none" cap="none" strike="noStrike">
                <a:solidFill>
                  <a:srgbClr val="18275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71" name="Google Shape;71;p11"/>
          <p:cNvSpPr txBox="1"/>
          <p:nvPr/>
        </p:nvSpPr>
        <p:spPr>
          <a:xfrm>
            <a:off x="230114" y="4617425"/>
            <a:ext cx="1245542" cy="3308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1400" u="none" cap="none" strike="noStrike">
                <a:solidFill>
                  <a:srgbClr val="198181"/>
                </a:solidFill>
                <a:latin typeface="Calibri"/>
                <a:ea typeface="Calibri"/>
                <a:cs typeface="Calibri"/>
                <a:sym typeface="Calibri"/>
              </a:rPr>
              <a:t>22.03.2024</a:t>
            </a:r>
            <a:endParaRPr b="0" i="0" sz="1400" u="none" cap="none" strike="noStrike">
              <a:solidFill>
                <a:srgbClr val="19818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11"/>
          <p:cNvSpPr txBox="1"/>
          <p:nvPr/>
        </p:nvSpPr>
        <p:spPr>
          <a:xfrm>
            <a:off x="1367624" y="4587974"/>
            <a:ext cx="5867400" cy="3602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1400" u="none" cap="none" strike="noStrike">
                <a:solidFill>
                  <a:srgbClr val="198181"/>
                </a:solidFill>
                <a:latin typeface="Calibri"/>
                <a:ea typeface="Calibri"/>
                <a:cs typeface="Calibri"/>
                <a:sym typeface="Calibri"/>
              </a:rPr>
              <a:t>Page </a:t>
            </a:r>
            <a:fld id="{00000000-1234-1234-1234-123412341234}" type="slidenum">
              <a:rPr b="0" i="0" lang="de-DE" sz="1400" u="none" cap="none" strike="noStrike">
                <a:solidFill>
                  <a:srgbClr val="19818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19818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11"/>
          <p:cNvSpPr/>
          <p:nvPr/>
        </p:nvSpPr>
        <p:spPr>
          <a:xfrm>
            <a:off x="1254764" y="4786538"/>
            <a:ext cx="45720" cy="45720"/>
          </a:xfrm>
          <a:prstGeom prst="rect">
            <a:avLst/>
          </a:prstGeom>
          <a:solidFill>
            <a:srgbClr val="19818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4.xml"/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2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11.xml"/><Relationship Id="rId5" Type="http://schemas.openxmlformats.org/officeDocument/2006/relationships/slideLayout" Target="../slideLayouts/slideLayout7.xml"/><Relationship Id="rId6" Type="http://schemas.openxmlformats.org/officeDocument/2006/relationships/slideLayout" Target="../slideLayouts/slideLayout8.xml"/><Relationship Id="rId7" Type="http://schemas.openxmlformats.org/officeDocument/2006/relationships/slideLayout" Target="../slideLayouts/slideLayout9.xml"/><Relationship Id="rId8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/>
        </p:nvSpPr>
        <p:spPr>
          <a:xfrm>
            <a:off x="230114" y="4617425"/>
            <a:ext cx="1245542" cy="3308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1400" u="none" cap="none" strike="noStrike">
                <a:solidFill>
                  <a:srgbClr val="19818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de-DE">
                <a:solidFill>
                  <a:srgbClr val="19818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r>
              <a:rPr b="0" i="0" lang="de-DE" sz="1400" u="none" cap="none" strike="noStrike">
                <a:solidFill>
                  <a:srgbClr val="198181"/>
                </a:solidFill>
                <a:latin typeface="Calibri"/>
                <a:ea typeface="Calibri"/>
                <a:cs typeface="Calibri"/>
                <a:sym typeface="Calibri"/>
              </a:rPr>
              <a:t>.0</a:t>
            </a:r>
            <a:r>
              <a:rPr lang="de-DE">
                <a:solidFill>
                  <a:srgbClr val="19818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r>
              <a:rPr b="0" i="0" lang="de-DE" sz="1400" u="none" cap="none" strike="noStrike">
                <a:solidFill>
                  <a:srgbClr val="198181"/>
                </a:solidFill>
                <a:latin typeface="Calibri"/>
                <a:ea typeface="Calibri"/>
                <a:cs typeface="Calibri"/>
                <a:sym typeface="Calibri"/>
              </a:rPr>
              <a:t>.202</a:t>
            </a:r>
            <a:r>
              <a:rPr lang="de-DE">
                <a:solidFill>
                  <a:srgbClr val="19818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b="0" i="0" sz="1400" u="none" cap="none" strike="noStrike">
              <a:solidFill>
                <a:srgbClr val="19818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1"/>
          <p:cNvSpPr txBox="1"/>
          <p:nvPr/>
        </p:nvSpPr>
        <p:spPr>
          <a:xfrm>
            <a:off x="1367624" y="4587974"/>
            <a:ext cx="5867400" cy="3602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1400" u="none" cap="none" strike="noStrike">
                <a:solidFill>
                  <a:srgbClr val="198181"/>
                </a:solidFill>
                <a:latin typeface="Calibri"/>
                <a:ea typeface="Calibri"/>
                <a:cs typeface="Calibri"/>
                <a:sym typeface="Calibri"/>
              </a:rPr>
              <a:t>Page </a:t>
            </a:r>
            <a:fld id="{00000000-1234-1234-1234-123412341234}" type="slidenum">
              <a:rPr b="0" i="0" lang="de-DE" sz="1400" u="none" cap="none" strike="noStrike">
                <a:solidFill>
                  <a:srgbClr val="19818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19818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1"/>
          <p:cNvSpPr/>
          <p:nvPr/>
        </p:nvSpPr>
        <p:spPr>
          <a:xfrm>
            <a:off x="1254764" y="4786538"/>
            <a:ext cx="45720" cy="45720"/>
          </a:xfrm>
          <a:prstGeom prst="rect">
            <a:avLst/>
          </a:prstGeom>
          <a:solidFill>
            <a:srgbClr val="19818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/>
        </p:nvSpPr>
        <p:spPr>
          <a:xfrm>
            <a:off x="230114" y="4617425"/>
            <a:ext cx="1245542" cy="3308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1400" u="none" cap="none" strike="noStrike">
                <a:solidFill>
                  <a:srgbClr val="198181"/>
                </a:solidFill>
                <a:latin typeface="Calibri"/>
                <a:ea typeface="Calibri"/>
                <a:cs typeface="Calibri"/>
                <a:sym typeface="Calibri"/>
              </a:rPr>
              <a:t>22.03.2024</a:t>
            </a:r>
            <a:endParaRPr b="0" i="0" sz="1400" u="none" cap="none" strike="noStrike">
              <a:solidFill>
                <a:srgbClr val="19818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5"/>
          <p:cNvSpPr txBox="1"/>
          <p:nvPr/>
        </p:nvSpPr>
        <p:spPr>
          <a:xfrm>
            <a:off x="1367624" y="4587974"/>
            <a:ext cx="5867400" cy="3602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1400" u="none" cap="none" strike="noStrike">
                <a:solidFill>
                  <a:srgbClr val="198181"/>
                </a:solidFill>
                <a:latin typeface="Calibri"/>
                <a:ea typeface="Calibri"/>
                <a:cs typeface="Calibri"/>
                <a:sym typeface="Calibri"/>
              </a:rPr>
              <a:t>Page </a:t>
            </a:r>
            <a:fld id="{00000000-1234-1234-1234-123412341234}" type="slidenum">
              <a:rPr b="0" i="0" lang="de-DE" sz="1400" u="none" cap="none" strike="noStrike">
                <a:solidFill>
                  <a:srgbClr val="19818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19818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5"/>
          <p:cNvSpPr/>
          <p:nvPr/>
        </p:nvSpPr>
        <p:spPr>
          <a:xfrm>
            <a:off x="1254764" y="4786538"/>
            <a:ext cx="45720" cy="45720"/>
          </a:xfrm>
          <a:prstGeom prst="rect">
            <a:avLst/>
          </a:prstGeom>
          <a:solidFill>
            <a:srgbClr val="19818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Relationship Id="rId4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jpg"/><Relationship Id="rId4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 txBox="1"/>
          <p:nvPr>
            <p:ph idx="1" type="subTitle"/>
          </p:nvPr>
        </p:nvSpPr>
        <p:spPr>
          <a:xfrm>
            <a:off x="322280" y="3755991"/>
            <a:ext cx="6899100" cy="4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85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60000"/>
              <a:buNone/>
            </a:pPr>
            <a:r>
              <a:rPr lang="de-DE"/>
              <a:t>Emmanuel Ime </a:t>
            </a:r>
            <a:r>
              <a:rPr lang="de-DE"/>
              <a:t>Etim, Ifeanyi Francis Izuegbunam, and Kazi Ashraful Alam</a:t>
            </a:r>
            <a:endParaRPr/>
          </a:p>
        </p:txBody>
      </p:sp>
      <p:sp>
        <p:nvSpPr>
          <p:cNvPr id="102" name="Google Shape;102;p16"/>
          <p:cNvSpPr txBox="1"/>
          <p:nvPr>
            <p:ph type="title"/>
          </p:nvPr>
        </p:nvSpPr>
        <p:spPr>
          <a:xfrm>
            <a:off x="222980" y="1707654"/>
            <a:ext cx="6912768" cy="19442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de-DE"/>
              <a:t>Comparison of Well Completion Techniques for Gas and Hydrogen Storage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/>
          <p:nvPr>
            <p:ph type="title"/>
          </p:nvPr>
        </p:nvSpPr>
        <p:spPr>
          <a:xfrm>
            <a:off x="222980" y="223368"/>
            <a:ext cx="8153400" cy="9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98181"/>
              </a:buClr>
              <a:buSzPts val="2800"/>
              <a:buFont typeface="Calibri"/>
              <a:buNone/>
            </a:pPr>
            <a:r>
              <a:rPr lang="de-DE"/>
              <a:t>Gas Storage Completions</a:t>
            </a:r>
            <a:endParaRPr/>
          </a:p>
        </p:txBody>
      </p:sp>
      <p:sp>
        <p:nvSpPr>
          <p:cNvPr id="164" name="Google Shape;164;p25"/>
          <p:cNvSpPr txBox="1"/>
          <p:nvPr>
            <p:ph idx="1" type="body"/>
          </p:nvPr>
        </p:nvSpPr>
        <p:spPr>
          <a:xfrm>
            <a:off x="230115" y="1347614"/>
            <a:ext cx="8153400" cy="32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1000" lvl="0" marL="457200" rtl="0" algn="just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SzPts val="2400"/>
              <a:buChar char="•"/>
            </a:pPr>
            <a:r>
              <a:rPr b="0" lang="de-DE"/>
              <a:t>Dual Completions:</a:t>
            </a:r>
            <a:endParaRPr b="0"/>
          </a:p>
          <a:p>
            <a:pPr indent="-3810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b="0" lang="de-DE"/>
              <a:t>Gas-lift systems: Injecting high pressured gas to reduce hydrostatic pressure and to boost flow</a:t>
            </a:r>
            <a:endParaRPr b="0"/>
          </a:p>
          <a:p>
            <a:pPr indent="-3810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b="0" lang="de-DE"/>
              <a:t>Salt cavern specific completions: High pressured, cementing to ensure zonal isolation and special packers and CR tubing to address salt creep and casing deformation.</a:t>
            </a:r>
            <a:endParaRPr b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6"/>
          <p:cNvSpPr txBox="1"/>
          <p:nvPr>
            <p:ph type="title"/>
          </p:nvPr>
        </p:nvSpPr>
        <p:spPr>
          <a:xfrm>
            <a:off x="222980" y="223368"/>
            <a:ext cx="8153400" cy="9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98181"/>
              </a:buClr>
              <a:buSzPts val="2800"/>
              <a:buFont typeface="Calibri"/>
              <a:buNone/>
            </a:pPr>
            <a:r>
              <a:rPr lang="de-DE"/>
              <a:t>Gas Storage Materials Mitigation</a:t>
            </a:r>
            <a:endParaRPr/>
          </a:p>
        </p:txBody>
      </p:sp>
      <p:sp>
        <p:nvSpPr>
          <p:cNvPr id="171" name="Google Shape;171;p26"/>
          <p:cNvSpPr txBox="1"/>
          <p:nvPr>
            <p:ph idx="1" type="body"/>
          </p:nvPr>
        </p:nvSpPr>
        <p:spPr>
          <a:xfrm>
            <a:off x="230115" y="1347614"/>
            <a:ext cx="8153400" cy="32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74650" lvl="0" marL="457200" rtl="0" algn="just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SzPts val="2300"/>
              <a:buChar char="•"/>
            </a:pPr>
            <a:r>
              <a:rPr lang="de-DE" sz="2300"/>
              <a:t>Corrosion Resistant alloys:</a:t>
            </a:r>
            <a:r>
              <a:rPr b="0" lang="de-DE" sz="2300"/>
              <a:t> Exposure to sour gas and aggressive formation waters. CRA’s such as Inconel, stainless steel and Nickel-based materials are used.</a:t>
            </a:r>
            <a:endParaRPr b="0" sz="2300"/>
          </a:p>
          <a:p>
            <a:pPr indent="-3746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•"/>
            </a:pPr>
            <a:r>
              <a:rPr lang="de-DE" sz="2300"/>
              <a:t>Thermal Expansion Management:</a:t>
            </a:r>
            <a:r>
              <a:rPr b="0" lang="de-DE" sz="2300"/>
              <a:t> temperature fluctuations should be accommodated during injection/or production. Flexible connection, expansion joints and appropriate material choices.</a:t>
            </a:r>
            <a:endParaRPr b="0" sz="23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7"/>
          <p:cNvSpPr txBox="1"/>
          <p:nvPr>
            <p:ph type="title"/>
          </p:nvPr>
        </p:nvSpPr>
        <p:spPr>
          <a:xfrm>
            <a:off x="222980" y="223368"/>
            <a:ext cx="8153400" cy="9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98181"/>
              </a:buClr>
              <a:buSzPts val="2800"/>
              <a:buFont typeface="Calibri"/>
              <a:buNone/>
            </a:pPr>
            <a:r>
              <a:rPr lang="de-DE"/>
              <a:t>Hydrogen Storage Completions</a:t>
            </a:r>
            <a:endParaRPr/>
          </a:p>
        </p:txBody>
      </p:sp>
      <p:sp>
        <p:nvSpPr>
          <p:cNvPr id="178" name="Google Shape;178;p27"/>
          <p:cNvSpPr txBox="1"/>
          <p:nvPr>
            <p:ph idx="1" type="body"/>
          </p:nvPr>
        </p:nvSpPr>
        <p:spPr>
          <a:xfrm>
            <a:off x="222975" y="797700"/>
            <a:ext cx="7459800" cy="3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1000" lvl="0" marL="457200" rtl="0" algn="just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SzPts val="2400"/>
              <a:buChar char="•"/>
            </a:pPr>
            <a:r>
              <a:rPr b="0" lang="de-DE"/>
              <a:t>Hydrogen Embrittlement</a:t>
            </a:r>
            <a:endParaRPr b="0"/>
          </a:p>
          <a:p>
            <a:pPr indent="-3810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b="0" lang="de-DE"/>
              <a:t>High </a:t>
            </a:r>
            <a:r>
              <a:rPr b="0" lang="de-DE"/>
              <a:t>Diffusivity</a:t>
            </a:r>
            <a:endParaRPr b="0"/>
          </a:p>
          <a:p>
            <a:pPr indent="-3810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b="0" lang="de-DE"/>
              <a:t>Potential for Microbial Activity</a:t>
            </a:r>
            <a:endParaRPr b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8"/>
          <p:cNvSpPr txBox="1"/>
          <p:nvPr>
            <p:ph type="title"/>
          </p:nvPr>
        </p:nvSpPr>
        <p:spPr>
          <a:xfrm>
            <a:off x="222980" y="223368"/>
            <a:ext cx="8153400" cy="9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98181"/>
              </a:buClr>
              <a:buSzPts val="2800"/>
              <a:buFont typeface="Calibri"/>
              <a:buNone/>
            </a:pPr>
            <a:r>
              <a:rPr lang="de-DE"/>
              <a:t>Hydrogen Storage Materials Mitigation</a:t>
            </a:r>
            <a:endParaRPr/>
          </a:p>
        </p:txBody>
      </p:sp>
      <p:sp>
        <p:nvSpPr>
          <p:cNvPr id="185" name="Google Shape;185;p28"/>
          <p:cNvSpPr txBox="1"/>
          <p:nvPr>
            <p:ph idx="1" type="body"/>
          </p:nvPr>
        </p:nvSpPr>
        <p:spPr>
          <a:xfrm>
            <a:off x="322265" y="854314"/>
            <a:ext cx="8153400" cy="32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74650" lvl="0" marL="457200" rtl="0" algn="just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SzPts val="2300"/>
              <a:buChar char="•"/>
            </a:pPr>
            <a:r>
              <a:rPr b="0" lang="de-DE" sz="2300"/>
              <a:t>Polymer-Lined tubing</a:t>
            </a:r>
            <a:endParaRPr b="0" sz="2300"/>
          </a:p>
          <a:p>
            <a:pPr indent="-3746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300"/>
              <a:buChar char="•"/>
            </a:pPr>
            <a:r>
              <a:rPr b="0" lang="de-DE" sz="2300"/>
              <a:t>Coated Casing</a:t>
            </a:r>
            <a:endParaRPr b="0" sz="2300"/>
          </a:p>
          <a:p>
            <a:pPr indent="-3746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300"/>
              <a:buChar char="•"/>
            </a:pPr>
            <a:r>
              <a:rPr b="0" lang="de-DE" sz="2300"/>
              <a:t>Real-Time monitoring</a:t>
            </a:r>
            <a:endParaRPr b="0" sz="23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9"/>
          <p:cNvSpPr txBox="1"/>
          <p:nvPr>
            <p:ph type="title"/>
          </p:nvPr>
        </p:nvSpPr>
        <p:spPr>
          <a:xfrm>
            <a:off x="222980" y="223368"/>
            <a:ext cx="8153400" cy="9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98181"/>
              </a:buClr>
              <a:buSzPts val="2800"/>
              <a:buFont typeface="Calibri"/>
              <a:buNone/>
            </a:pPr>
            <a:r>
              <a:rPr lang="de-DE"/>
              <a:t>Hierarchy Structures</a:t>
            </a:r>
            <a:endParaRPr/>
          </a:p>
        </p:txBody>
      </p:sp>
      <p:sp>
        <p:nvSpPr>
          <p:cNvPr id="192" name="Google Shape;192;p29"/>
          <p:cNvSpPr txBox="1"/>
          <p:nvPr>
            <p:ph idx="1" type="body"/>
          </p:nvPr>
        </p:nvSpPr>
        <p:spPr>
          <a:xfrm>
            <a:off x="230115" y="1347614"/>
            <a:ext cx="8153400" cy="32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de-DE"/>
              <a:t>Non-hierarchy level</a:t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-268287" lvl="0" marL="268287" rtl="0" algn="l">
              <a:spcBef>
                <a:spcPts val="300"/>
              </a:spcBef>
              <a:spcAft>
                <a:spcPts val="0"/>
              </a:spcAft>
              <a:buClr>
                <a:srgbClr val="182754"/>
              </a:buClr>
              <a:buSzPts val="2400"/>
              <a:buFont typeface="Arial"/>
              <a:buChar char="•"/>
            </a:pPr>
            <a:r>
              <a:rPr lang="de-DE"/>
              <a:t>First level</a:t>
            </a:r>
            <a:endParaRPr/>
          </a:p>
          <a:p>
            <a:pPr indent="-261937" lvl="1" marL="538162" rtl="0" algn="l">
              <a:spcBef>
                <a:spcPts val="300"/>
              </a:spcBef>
              <a:spcAft>
                <a:spcPts val="0"/>
              </a:spcAft>
              <a:buSzPts val="2160"/>
              <a:buChar char="•"/>
            </a:pPr>
            <a:r>
              <a:rPr lang="de-DE"/>
              <a:t>Second level</a:t>
            </a:r>
            <a:endParaRPr/>
          </a:p>
          <a:p>
            <a:pPr indent="-266700" lvl="2" marL="806450" rtl="0" algn="l">
              <a:spcBef>
                <a:spcPts val="300"/>
              </a:spcBef>
              <a:spcAft>
                <a:spcPts val="0"/>
              </a:spcAft>
              <a:buSzPts val="1760"/>
              <a:buChar char="•"/>
            </a:pPr>
            <a:r>
              <a:rPr lang="de-DE"/>
              <a:t>Third level</a:t>
            </a:r>
            <a:endParaRPr/>
          </a:p>
          <a:p>
            <a:pPr indent="-269875" lvl="3" marL="1076325" rtl="0" algn="l">
              <a:spcBef>
                <a:spcPts val="300"/>
              </a:spcBef>
              <a:spcAft>
                <a:spcPts val="0"/>
              </a:spcAft>
              <a:buSzPts val="1400"/>
              <a:buChar char="•"/>
            </a:pPr>
            <a:r>
              <a:rPr lang="de-DE"/>
              <a:t>4th level</a:t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 b="1" sz="26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0"/>
          <p:cNvSpPr txBox="1"/>
          <p:nvPr>
            <p:ph idx="1" type="body"/>
          </p:nvPr>
        </p:nvSpPr>
        <p:spPr>
          <a:xfrm>
            <a:off x="230115" y="1347614"/>
            <a:ext cx="4053853" cy="32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15888" lvl="0" marL="268288" rtl="0" algn="l">
              <a:spcBef>
                <a:spcPts val="0"/>
              </a:spcBef>
              <a:spcAft>
                <a:spcPts val="0"/>
              </a:spcAft>
              <a:buClr>
                <a:srgbClr val="182754"/>
              </a:buClr>
              <a:buSzPts val="2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98" name="Google Shape;198;p30"/>
          <p:cNvSpPr txBox="1"/>
          <p:nvPr>
            <p:ph idx="2" type="body"/>
          </p:nvPr>
        </p:nvSpPr>
        <p:spPr>
          <a:xfrm>
            <a:off x="4644008" y="1347614"/>
            <a:ext cx="4053853" cy="32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15888" lvl="0" marL="268288" rtl="0" algn="l">
              <a:spcBef>
                <a:spcPts val="0"/>
              </a:spcBef>
              <a:spcAft>
                <a:spcPts val="0"/>
              </a:spcAft>
              <a:buClr>
                <a:srgbClr val="182754"/>
              </a:buClr>
              <a:buSzPts val="2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99" name="Google Shape;199;p30"/>
          <p:cNvSpPr txBox="1"/>
          <p:nvPr>
            <p:ph type="title"/>
          </p:nvPr>
        </p:nvSpPr>
        <p:spPr>
          <a:xfrm>
            <a:off x="222980" y="223368"/>
            <a:ext cx="8153400" cy="9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98181"/>
              </a:buClr>
              <a:buSzPts val="28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1"/>
          <p:cNvSpPr txBox="1"/>
          <p:nvPr>
            <p:ph idx="1" type="body"/>
          </p:nvPr>
        </p:nvSpPr>
        <p:spPr>
          <a:xfrm>
            <a:off x="229457" y="1362287"/>
            <a:ext cx="3886200" cy="530352"/>
          </a:xfrm>
          <a:prstGeom prst="rect">
            <a:avLst/>
          </a:prstGeom>
          <a:solidFill>
            <a:srgbClr val="18275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20040" lvl="0" marL="320040" rtl="0" algn="l"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05" name="Google Shape;205;p31"/>
          <p:cNvSpPr txBox="1"/>
          <p:nvPr>
            <p:ph idx="2" type="body"/>
          </p:nvPr>
        </p:nvSpPr>
        <p:spPr>
          <a:xfrm>
            <a:off x="4644008" y="1362287"/>
            <a:ext cx="3886200" cy="530352"/>
          </a:xfrm>
          <a:prstGeom prst="rect">
            <a:avLst/>
          </a:prstGeom>
          <a:solidFill>
            <a:srgbClr val="19818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20040" lvl="0" marL="320040" rtl="0" algn="l"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06" name="Google Shape;206;p31"/>
          <p:cNvSpPr txBox="1"/>
          <p:nvPr>
            <p:ph idx="3" type="body"/>
          </p:nvPr>
        </p:nvSpPr>
        <p:spPr>
          <a:xfrm>
            <a:off x="230115" y="2211710"/>
            <a:ext cx="4053853" cy="2160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15888" lvl="0" marL="268288" rtl="0" algn="l">
              <a:spcBef>
                <a:spcPts val="0"/>
              </a:spcBef>
              <a:spcAft>
                <a:spcPts val="0"/>
              </a:spcAft>
              <a:buClr>
                <a:srgbClr val="182754"/>
              </a:buClr>
              <a:buSzPts val="2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07" name="Google Shape;207;p31"/>
          <p:cNvSpPr txBox="1"/>
          <p:nvPr>
            <p:ph idx="4" type="body"/>
          </p:nvPr>
        </p:nvSpPr>
        <p:spPr>
          <a:xfrm>
            <a:off x="4644008" y="2211710"/>
            <a:ext cx="4053853" cy="2160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15888" lvl="0" marL="268288" rtl="0" algn="l">
              <a:spcBef>
                <a:spcPts val="0"/>
              </a:spcBef>
              <a:spcAft>
                <a:spcPts val="0"/>
              </a:spcAft>
              <a:buClr>
                <a:srgbClr val="182754"/>
              </a:buClr>
              <a:buSzPts val="2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08" name="Google Shape;208;p31"/>
          <p:cNvSpPr txBox="1"/>
          <p:nvPr>
            <p:ph type="title"/>
          </p:nvPr>
        </p:nvSpPr>
        <p:spPr>
          <a:xfrm>
            <a:off x="222980" y="223368"/>
            <a:ext cx="8153400" cy="9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98181"/>
              </a:buClr>
              <a:buSzPts val="28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2"/>
          <p:cNvSpPr txBox="1"/>
          <p:nvPr>
            <p:ph idx="1" type="body"/>
          </p:nvPr>
        </p:nvSpPr>
        <p:spPr>
          <a:xfrm>
            <a:off x="2411760" y="1419622"/>
            <a:ext cx="6286101" cy="2952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15888" lvl="0" marL="268288" rtl="0" algn="l">
              <a:spcBef>
                <a:spcPts val="0"/>
              </a:spcBef>
              <a:spcAft>
                <a:spcPts val="0"/>
              </a:spcAft>
              <a:buClr>
                <a:srgbClr val="182754"/>
              </a:buClr>
              <a:buSzPts val="2400"/>
              <a:buFont typeface="Arial"/>
              <a:buNone/>
            </a:pPr>
            <a:r>
              <a:t/>
            </a:r>
            <a:endParaRPr/>
          </a:p>
          <a:p>
            <a:pPr indent="-131128" lvl="1" marL="538163" rtl="0" algn="l">
              <a:spcBef>
                <a:spcPts val="300"/>
              </a:spcBef>
              <a:spcAft>
                <a:spcPts val="0"/>
              </a:spcAft>
              <a:buSzPts val="2160"/>
              <a:buNone/>
            </a:pPr>
            <a:r>
              <a:t/>
            </a:r>
            <a:endParaRPr/>
          </a:p>
        </p:txBody>
      </p:sp>
      <p:sp>
        <p:nvSpPr>
          <p:cNvPr id="214" name="Google Shape;214;p32"/>
          <p:cNvSpPr txBox="1"/>
          <p:nvPr>
            <p:ph idx="2" type="body"/>
          </p:nvPr>
        </p:nvSpPr>
        <p:spPr>
          <a:xfrm>
            <a:off x="322263" y="1419622"/>
            <a:ext cx="1945481" cy="2952328"/>
          </a:xfrm>
          <a:prstGeom prst="rect">
            <a:avLst/>
          </a:prstGeom>
          <a:solidFill>
            <a:srgbClr val="198181"/>
          </a:solidFill>
          <a:ln>
            <a:noFill/>
          </a:ln>
        </p:spPr>
        <p:txBody>
          <a:bodyPr anchorCtr="0" anchor="t" bIns="45700" lIns="91425" spcFirstLastPara="1" rIns="91425" wrap="square" tIns="936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15" name="Google Shape;215;p32"/>
          <p:cNvSpPr txBox="1"/>
          <p:nvPr>
            <p:ph type="title"/>
          </p:nvPr>
        </p:nvSpPr>
        <p:spPr>
          <a:xfrm>
            <a:off x="222980" y="223368"/>
            <a:ext cx="8153400" cy="9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98181"/>
              </a:buClr>
              <a:buSzPts val="28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3"/>
          <p:cNvSpPr txBox="1"/>
          <p:nvPr>
            <p:ph type="title"/>
          </p:nvPr>
        </p:nvSpPr>
        <p:spPr>
          <a:xfrm>
            <a:off x="222980" y="223368"/>
            <a:ext cx="8153400" cy="9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98181"/>
              </a:buClr>
              <a:buSzPts val="2800"/>
              <a:buFont typeface="Calibri"/>
              <a:buNone/>
            </a:pPr>
            <a:r>
              <a:rPr lang="de-DE"/>
              <a:t>Example with Diagram</a:t>
            </a:r>
            <a:endParaRPr/>
          </a:p>
        </p:txBody>
      </p:sp>
      <p:pic>
        <p:nvPicPr>
          <p:cNvPr id="221" name="Google Shape;221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7544" y="1275606"/>
            <a:ext cx="6112768" cy="31112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4"/>
          <p:cNvSpPr txBox="1"/>
          <p:nvPr>
            <p:ph type="title"/>
          </p:nvPr>
        </p:nvSpPr>
        <p:spPr>
          <a:xfrm>
            <a:off x="222980" y="223368"/>
            <a:ext cx="8153400" cy="9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98181"/>
              </a:buClr>
              <a:buSzPts val="28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id="227" name="Google Shape;227;p34" title="43017_2024_572_Fig1_HTML.png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20882" r="20882" t="0"/>
          <a:stretch/>
        </p:blipFill>
        <p:spPr>
          <a:xfrm>
            <a:off x="3461350" y="741175"/>
            <a:ext cx="5287127" cy="3814474"/>
          </a:xfrm>
          <a:prstGeom prst="rect">
            <a:avLst/>
          </a:prstGeom>
          <a:solidFill>
            <a:srgbClr val="333333"/>
          </a:solidFill>
          <a:ln>
            <a:noFill/>
          </a:ln>
        </p:spPr>
      </p:pic>
      <p:sp>
        <p:nvSpPr>
          <p:cNvPr id="228" name="Google Shape;228;p34"/>
          <p:cNvSpPr txBox="1"/>
          <p:nvPr>
            <p:ph idx="1" type="body"/>
          </p:nvPr>
        </p:nvSpPr>
        <p:spPr>
          <a:xfrm>
            <a:off x="230122" y="1347625"/>
            <a:ext cx="2721600" cy="32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15888" lvl="0" marL="268288" rtl="0" algn="l">
              <a:spcBef>
                <a:spcPts val="0"/>
              </a:spcBef>
              <a:spcAft>
                <a:spcPts val="0"/>
              </a:spcAft>
              <a:buClr>
                <a:srgbClr val="182754"/>
              </a:buClr>
              <a:buSzPts val="2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2800">
                <a:solidFill>
                  <a:srgbClr val="198181"/>
                </a:solidFill>
                <a:latin typeface="Calibri"/>
                <a:ea typeface="Calibri"/>
                <a:cs typeface="Calibri"/>
                <a:sym typeface="Calibri"/>
              </a:rPr>
              <a:t>Outline</a:t>
            </a:r>
            <a:endParaRPr/>
          </a:p>
        </p:txBody>
      </p:sp>
      <p:sp>
        <p:nvSpPr>
          <p:cNvPr id="108" name="Google Shape;10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-DE"/>
              <a:t>Why this matters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-DE"/>
              <a:t>Scope and Objectives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-DE"/>
              <a:t>UGS Options Overview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-DE"/>
              <a:t>Gas Vs Hydrogen: Key Differences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-DE"/>
              <a:t>Well Completion Goals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-DE"/>
              <a:t>Storage Completions: Natural gas Vs Hydrogen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-DE"/>
              <a:t>Comparative Technical and Economic Analysis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-DE"/>
              <a:t>Case Studies &amp; Innovations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-DE"/>
              <a:t>Emerging Trends and Future Outlook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-DE"/>
              <a:t>Conclusion and Recommendation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-DE"/>
              <a:t>Q&amp;A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5"/>
          <p:cNvSpPr txBox="1"/>
          <p:nvPr>
            <p:ph type="title"/>
          </p:nvPr>
        </p:nvSpPr>
        <p:spPr>
          <a:xfrm>
            <a:off x="222980" y="223368"/>
            <a:ext cx="8153400" cy="9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98181"/>
              </a:buClr>
              <a:buSzPts val="28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34" name="Google Shape;234;p35"/>
          <p:cNvSpPr/>
          <p:nvPr>
            <p:ph idx="2" type="pic"/>
          </p:nvPr>
        </p:nvSpPr>
        <p:spPr>
          <a:xfrm>
            <a:off x="575556" y="1328481"/>
            <a:ext cx="7992888" cy="3172964"/>
          </a:xfrm>
          <a:prstGeom prst="rect">
            <a:avLst/>
          </a:prstGeom>
          <a:solidFill>
            <a:srgbClr val="333333"/>
          </a:solidFill>
          <a:ln>
            <a:noFill/>
          </a:ln>
        </p:spPr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6"/>
          <p:cNvSpPr txBox="1"/>
          <p:nvPr>
            <p:ph type="title"/>
          </p:nvPr>
        </p:nvSpPr>
        <p:spPr>
          <a:xfrm>
            <a:off x="222980" y="223368"/>
            <a:ext cx="8153400" cy="9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98181"/>
              </a:buClr>
              <a:buSzPts val="28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40" name="Google Shape;240;p36"/>
          <p:cNvSpPr/>
          <p:nvPr>
            <p:ph idx="2" type="pic"/>
          </p:nvPr>
        </p:nvSpPr>
        <p:spPr>
          <a:xfrm>
            <a:off x="-6902" y="1275606"/>
            <a:ext cx="9150901" cy="3867894"/>
          </a:xfrm>
          <a:prstGeom prst="rect">
            <a:avLst/>
          </a:prstGeom>
          <a:solidFill>
            <a:srgbClr val="333333"/>
          </a:solidFill>
          <a:ln>
            <a:noFill/>
          </a:ln>
        </p:spPr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 cap="flat" cmpd="sng" w="76200">
            <a:solidFill>
              <a:srgbClr val="19818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47" name="Google Shape;247;p37"/>
          <p:cNvSpPr txBox="1"/>
          <p:nvPr/>
        </p:nvSpPr>
        <p:spPr>
          <a:xfrm>
            <a:off x="685800" y="285750"/>
            <a:ext cx="7772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8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2754"/>
              </a:buClr>
              <a:buSzPct val="100000"/>
              <a:buFont typeface="Calibri"/>
              <a:buNone/>
            </a:pPr>
            <a:r>
              <a:rPr b="0" i="0" lang="de-DE" sz="2041" u="none" cap="none" strike="noStrike">
                <a:solidFill>
                  <a:srgbClr val="182754"/>
                </a:solidFill>
                <a:latin typeface="Calibri"/>
                <a:ea typeface="Calibri"/>
                <a:cs typeface="Calibri"/>
                <a:sym typeface="Calibri"/>
              </a:rPr>
              <a:t>Widescreen </a:t>
            </a:r>
            <a:r>
              <a:rPr lang="de-DE" sz="2041">
                <a:solidFill>
                  <a:srgbClr val="182754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="0" i="0" lang="de-DE" sz="2041" u="none" cap="none" strike="noStrike">
                <a:solidFill>
                  <a:srgbClr val="182754"/>
                </a:solidFill>
                <a:latin typeface="Calibri"/>
                <a:ea typeface="Calibri"/>
                <a:cs typeface="Calibri"/>
                <a:sym typeface="Calibri"/>
              </a:rPr>
              <a:t>est (16:9)</a:t>
            </a:r>
            <a:endParaRPr b="0" i="0" sz="4898" u="none" cap="none" strike="noStrike">
              <a:solidFill>
                <a:srgbClr val="18275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8" name="Google Shape;248;p37"/>
          <p:cNvCxnSpPr/>
          <p:nvPr/>
        </p:nvCxnSpPr>
        <p:spPr>
          <a:xfrm>
            <a:off x="1143000" y="0"/>
            <a:ext cx="0" cy="5143500"/>
          </a:xfrm>
          <a:prstGeom prst="straightConnector1">
            <a:avLst/>
          </a:prstGeom>
          <a:noFill/>
          <a:ln cap="flat" cmpd="sng" w="12700">
            <a:solidFill>
              <a:srgbClr val="198181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249" name="Google Shape;249;p37"/>
          <p:cNvCxnSpPr/>
          <p:nvPr/>
        </p:nvCxnSpPr>
        <p:spPr>
          <a:xfrm>
            <a:off x="8001000" y="0"/>
            <a:ext cx="0" cy="5143500"/>
          </a:xfrm>
          <a:prstGeom prst="straightConnector1">
            <a:avLst/>
          </a:prstGeom>
          <a:noFill/>
          <a:ln cap="flat" cmpd="sng" w="12700">
            <a:solidFill>
              <a:srgbClr val="198181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250" name="Google Shape;250;p37"/>
          <p:cNvCxnSpPr/>
          <p:nvPr/>
        </p:nvCxnSpPr>
        <p:spPr>
          <a:xfrm>
            <a:off x="0" y="4780298"/>
            <a:ext cx="9144000" cy="0"/>
          </a:xfrm>
          <a:prstGeom prst="straightConnector1">
            <a:avLst/>
          </a:prstGeom>
          <a:noFill/>
          <a:ln cap="flat" cmpd="sng" w="28575">
            <a:solidFill>
              <a:srgbClr val="198181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251" name="Google Shape;251;p37"/>
          <p:cNvSpPr/>
          <p:nvPr/>
        </p:nvSpPr>
        <p:spPr>
          <a:xfrm>
            <a:off x="3276600" y="1352550"/>
            <a:ext cx="2590800" cy="2588406"/>
          </a:xfrm>
          <a:prstGeom prst="ellipse">
            <a:avLst/>
          </a:prstGeom>
          <a:noFill/>
          <a:ln cap="flat" cmpd="sng" w="28575">
            <a:solidFill>
              <a:srgbClr val="19818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800">
                <a:solidFill>
                  <a:srgbClr val="198181"/>
                </a:solidFill>
                <a:latin typeface="Calibri"/>
                <a:ea typeface="Calibri"/>
                <a:cs typeface="Calibri"/>
                <a:sym typeface="Calibri"/>
              </a:rPr>
              <a:t>Test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800">
                <a:solidFill>
                  <a:srgbClr val="198181"/>
                </a:solidFill>
                <a:latin typeface="Calibri"/>
                <a:ea typeface="Calibri"/>
                <a:cs typeface="Calibri"/>
                <a:sym typeface="Calibri"/>
              </a:rPr>
              <a:t>Aspect Ratio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19818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400">
                <a:solidFill>
                  <a:srgbClr val="198181"/>
                </a:solidFill>
                <a:latin typeface="Calibri"/>
                <a:ea typeface="Calibri"/>
                <a:cs typeface="Calibri"/>
                <a:sym typeface="Calibri"/>
              </a:rPr>
              <a:t>(Should be displayed as a circle)</a:t>
            </a:r>
            <a:endParaRPr sz="1400">
              <a:solidFill>
                <a:srgbClr val="19818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37"/>
          <p:cNvSpPr/>
          <p:nvPr/>
        </p:nvSpPr>
        <p:spPr>
          <a:xfrm>
            <a:off x="381000" y="4780299"/>
            <a:ext cx="533400" cy="2442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00">
                <a:solidFill>
                  <a:srgbClr val="198181"/>
                </a:solidFill>
                <a:latin typeface="Calibri"/>
                <a:ea typeface="Calibri"/>
                <a:cs typeface="Calibri"/>
                <a:sym typeface="Calibri"/>
              </a:rPr>
              <a:t>16x9</a:t>
            </a:r>
            <a:endParaRPr sz="1000">
              <a:solidFill>
                <a:srgbClr val="19818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3" name="Google Shape;253;p37"/>
          <p:cNvCxnSpPr/>
          <p:nvPr/>
        </p:nvCxnSpPr>
        <p:spPr>
          <a:xfrm>
            <a:off x="1143000" y="4399651"/>
            <a:ext cx="6858000" cy="0"/>
          </a:xfrm>
          <a:prstGeom prst="straightConnector1">
            <a:avLst/>
          </a:prstGeom>
          <a:noFill/>
          <a:ln cap="flat" cmpd="sng" w="28575">
            <a:solidFill>
              <a:srgbClr val="198181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254" name="Google Shape;254;p37"/>
          <p:cNvSpPr/>
          <p:nvPr/>
        </p:nvSpPr>
        <p:spPr>
          <a:xfrm>
            <a:off x="1371600" y="4399651"/>
            <a:ext cx="533400" cy="2442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000">
                <a:solidFill>
                  <a:srgbClr val="198181"/>
                </a:solidFill>
                <a:latin typeface="Calibri"/>
                <a:ea typeface="Calibri"/>
                <a:cs typeface="Calibri"/>
                <a:sym typeface="Calibri"/>
              </a:rPr>
              <a:t>4x3</a:t>
            </a:r>
            <a:endParaRPr sz="1000">
              <a:solidFill>
                <a:srgbClr val="19818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2800">
                <a:solidFill>
                  <a:srgbClr val="198181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/>
          </a:p>
        </p:txBody>
      </p:sp>
      <p:sp>
        <p:nvSpPr>
          <p:cNvPr id="114" name="Google Shape;11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Natural gas is mature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Hydrogen is emerging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5" name="Google Shape;115;p18" title="Supply-Demand-Mind-the-Gap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050" y="1398649"/>
            <a:ext cx="4755474" cy="251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8" title="maxresdefault.jp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6300" y="1940100"/>
            <a:ext cx="5694925" cy="3203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Compare completions for natural gas vs hydrogen storage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Evalaute technical and economic differences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Explore innovations and risks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2800">
                <a:solidFill>
                  <a:srgbClr val="198181"/>
                </a:solidFill>
                <a:latin typeface="Calibri"/>
                <a:ea typeface="Calibri"/>
                <a:cs typeface="Calibri"/>
                <a:sym typeface="Calibri"/>
              </a:rPr>
              <a:t>Types</a:t>
            </a:r>
            <a:r>
              <a:rPr lang="de-DE"/>
              <a:t> </a:t>
            </a:r>
            <a:r>
              <a:rPr b="1" lang="de-DE" sz="2800">
                <a:solidFill>
                  <a:srgbClr val="198181"/>
                </a:solidFill>
                <a:latin typeface="Calibri"/>
                <a:ea typeface="Calibri"/>
                <a:cs typeface="Calibri"/>
                <a:sym typeface="Calibri"/>
              </a:rPr>
              <a:t>of</a:t>
            </a:r>
            <a:r>
              <a:rPr lang="de-DE"/>
              <a:t> </a:t>
            </a:r>
            <a:r>
              <a:rPr b="1" lang="de-DE" sz="2800">
                <a:solidFill>
                  <a:srgbClr val="198181"/>
                </a:solidFill>
                <a:latin typeface="Calibri"/>
                <a:ea typeface="Calibri"/>
                <a:cs typeface="Calibri"/>
                <a:sym typeface="Calibri"/>
              </a:rPr>
              <a:t>Underground</a:t>
            </a:r>
            <a:r>
              <a:rPr lang="de-DE"/>
              <a:t> </a:t>
            </a:r>
            <a:r>
              <a:rPr b="1" lang="de-DE" sz="2800">
                <a:solidFill>
                  <a:srgbClr val="198181"/>
                </a:solidFill>
                <a:latin typeface="Calibri"/>
                <a:ea typeface="Calibri"/>
                <a:cs typeface="Calibri"/>
                <a:sym typeface="Calibri"/>
              </a:rPr>
              <a:t>Storage</a:t>
            </a:r>
            <a:endParaRPr/>
          </a:p>
        </p:txBody>
      </p:sp>
      <p:pic>
        <p:nvPicPr>
          <p:cNvPr id="128" name="Google Shape;128;p20" title="43017_2024_572_Fig1_HTML.png"/>
          <p:cNvPicPr preferRelativeResize="0"/>
          <p:nvPr/>
        </p:nvPicPr>
        <p:blipFill rotWithShape="1">
          <a:blip r:embed="rId3">
            <a:alphaModFix/>
          </a:blip>
          <a:srcRect b="0" l="0" r="4671" t="0"/>
          <a:stretch/>
        </p:blipFill>
        <p:spPr>
          <a:xfrm>
            <a:off x="2837300" y="1230025"/>
            <a:ext cx="6306698" cy="293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de-DE"/>
              <a:t>Salt Caverns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de-DE"/>
              <a:t>Depleted reservoirs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de-DE"/>
              <a:t>Lined rock caverns (LRCs)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de-DE"/>
              <a:t>Aquifers &amp; Porous media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de-DE"/>
              <a:t>Using a liquid carrier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2800">
                <a:solidFill>
                  <a:srgbClr val="198181"/>
                </a:solidFill>
                <a:latin typeface="Calibri"/>
                <a:ea typeface="Calibri"/>
                <a:cs typeface="Calibri"/>
                <a:sym typeface="Calibri"/>
              </a:rPr>
              <a:t>Gas Vs Hydrogen: Key Differences</a:t>
            </a:r>
            <a:endParaRPr b="1" sz="2800">
              <a:solidFill>
                <a:srgbClr val="19818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35" name="Google Shape;135;p21"/>
          <p:cNvGraphicFramePr/>
          <p:nvPr/>
        </p:nvGraphicFramePr>
        <p:xfrm>
          <a:off x="876300" y="1176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{1A27E401-FB1F-42F4-9C5C-18A57232554C}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-DE"/>
                        <a:t>Property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-DE"/>
                        <a:t>Natural Gas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-DE"/>
                        <a:t>Hydrogen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/>
                        <a:t>Diffusivity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/>
                        <a:t>Low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/>
                        <a:t>High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/>
                        <a:t>Reactivity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/>
                        <a:t>Low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/>
                        <a:t>High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/>
                        <a:t>Embrittlement Risk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/>
                        <a:t>None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/>
                        <a:t>Major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/>
                        <a:t>Leakage Potential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/>
                        <a:t>Contained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/>
                        <a:t>High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36" name="Google Shape;136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2800">
                <a:solidFill>
                  <a:srgbClr val="198181"/>
                </a:solidFill>
                <a:latin typeface="Calibri"/>
                <a:ea typeface="Calibri"/>
                <a:cs typeface="Calibri"/>
                <a:sym typeface="Calibri"/>
              </a:rPr>
              <a:t>Well Completion</a:t>
            </a:r>
            <a:endParaRPr b="1" sz="2800">
              <a:solidFill>
                <a:srgbClr val="19818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de-DE" sz="1800">
                <a:solidFill>
                  <a:schemeClr val="dk1"/>
                </a:solidFill>
              </a:rPr>
              <a:t>Is the process of preparing a well for production or injection after drilling.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143" name="Google Shape;143;p22" title="7.13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4600" y="687425"/>
            <a:ext cx="3387250" cy="388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2800">
                <a:solidFill>
                  <a:srgbClr val="198181"/>
                </a:solidFill>
                <a:latin typeface="Calibri"/>
                <a:ea typeface="Calibri"/>
                <a:cs typeface="Calibri"/>
                <a:sym typeface="Calibri"/>
              </a:rPr>
              <a:t>Well Completion Goals</a:t>
            </a:r>
            <a:endParaRPr b="1" sz="2800">
              <a:solidFill>
                <a:srgbClr val="19818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de-DE" sz="1800">
                <a:solidFill>
                  <a:schemeClr val="dk1"/>
                </a:solidFill>
              </a:rPr>
              <a:t>Zonal isolation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de-DE" sz="1800">
                <a:solidFill>
                  <a:schemeClr val="dk1"/>
                </a:solidFill>
              </a:rPr>
              <a:t>Maximize production and injection efficiency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de-DE" sz="1800">
                <a:solidFill>
                  <a:schemeClr val="dk1"/>
                </a:solidFill>
              </a:rPr>
              <a:t>Maintain well integrity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de-DE" sz="1800">
                <a:solidFill>
                  <a:schemeClr val="dk1"/>
                </a:solidFill>
              </a:rPr>
              <a:t>Optimize cost and operational efficiency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de-DE" sz="1800">
                <a:solidFill>
                  <a:schemeClr val="dk1"/>
                </a:solidFill>
              </a:rPr>
              <a:t>Enable effective reservoir management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de-DE" sz="1800">
                <a:solidFill>
                  <a:schemeClr val="dk1"/>
                </a:solidFill>
              </a:rPr>
              <a:t>Ensure environmental and safety compliance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2800">
                <a:solidFill>
                  <a:srgbClr val="198181"/>
                </a:solidFill>
                <a:latin typeface="Calibri"/>
                <a:ea typeface="Calibri"/>
                <a:cs typeface="Calibri"/>
                <a:sym typeface="Calibri"/>
              </a:rPr>
              <a:t>Well Completion Types</a:t>
            </a:r>
            <a:endParaRPr b="1" sz="2800">
              <a:solidFill>
                <a:srgbClr val="19818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de-DE" sz="1800">
                <a:solidFill>
                  <a:schemeClr val="dk1"/>
                </a:solidFill>
              </a:rPr>
              <a:t>Open Hole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de-DE" sz="1800">
                <a:solidFill>
                  <a:schemeClr val="dk1"/>
                </a:solidFill>
              </a:rPr>
              <a:t>Cased Hole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de-DE" sz="1800">
                <a:solidFill>
                  <a:schemeClr val="dk1"/>
                </a:solidFill>
              </a:rPr>
              <a:t>Multilateral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156" name="Google Shape;156;p24" title="Open-Hole-and-Cased-Hole-Completions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1547" y="1561875"/>
            <a:ext cx="2936353" cy="259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4" title="6697cfe315c70ce1ac162c10_DB269E16-B992-C49F-A8E2-811224E91F57 (1).jpeg"/>
          <p:cNvPicPr preferRelativeResize="0"/>
          <p:nvPr/>
        </p:nvPicPr>
        <p:blipFill rotWithShape="1">
          <a:blip r:embed="rId4">
            <a:alphaModFix/>
          </a:blip>
          <a:srcRect b="32624" l="34686" r="20706" t="6622"/>
          <a:stretch/>
        </p:blipFill>
        <p:spPr>
          <a:xfrm>
            <a:off x="6178675" y="1365625"/>
            <a:ext cx="2719749" cy="2596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2016-02-19 DPE PPT Vorlage-WINDOWS">
  <a:themeElements>
    <a:clrScheme name="Concourse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2016-02-19 DPE PPT Vorlage-WINDOWS">
  <a:themeElements>
    <a:clrScheme name="Concourse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