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ng, Polina" userId="446ade5c-fb86-46db-9b4d-2c5212acb863" providerId="ADAL" clId="{5B6F67D5-0D19-4C74-8C7A-9FC22C914637}"/>
    <pc:docChg chg="undo custSel modSld modMainMaster">
      <pc:chgData name="Peng, Polina" userId="446ade5c-fb86-46db-9b4d-2c5212acb863" providerId="ADAL" clId="{5B6F67D5-0D19-4C74-8C7A-9FC22C914637}" dt="2022-11-07T16:29:33.845" v="903" actId="14100"/>
      <pc:docMkLst>
        <pc:docMk/>
      </pc:docMkLst>
      <pc:sldChg chg="addSp delSp modSp mod">
        <pc:chgData name="Peng, Polina" userId="446ade5c-fb86-46db-9b4d-2c5212acb863" providerId="ADAL" clId="{5B6F67D5-0D19-4C74-8C7A-9FC22C914637}" dt="2022-11-07T16:29:33.845" v="903" actId="14100"/>
        <pc:sldMkLst>
          <pc:docMk/>
          <pc:sldMk cId="2211357029" sldId="257"/>
        </pc:sldMkLst>
        <pc:spChg chg="mod">
          <ac:chgData name="Peng, Polina" userId="446ade5c-fb86-46db-9b4d-2c5212acb863" providerId="ADAL" clId="{5B6F67D5-0D19-4C74-8C7A-9FC22C914637}" dt="2022-11-07T14:36:00.482" v="9" actId="20577"/>
          <ac:spMkLst>
            <pc:docMk/>
            <pc:sldMk cId="2211357029" sldId="257"/>
            <ac:spMk id="7" creationId="{00000000-0000-0000-0000-000000000000}"/>
          </ac:spMkLst>
        </pc:spChg>
        <pc:spChg chg="mod">
          <ac:chgData name="Peng, Polina" userId="446ade5c-fb86-46db-9b4d-2c5212acb863" providerId="ADAL" clId="{5B6F67D5-0D19-4C74-8C7A-9FC22C914637}" dt="2022-11-07T16:11:09.927" v="462"/>
          <ac:spMkLst>
            <pc:docMk/>
            <pc:sldMk cId="2211357029" sldId="257"/>
            <ac:spMk id="9" creationId="{AD376227-535F-4CD1-9964-D919BD443E7F}"/>
          </ac:spMkLst>
        </pc:spChg>
        <pc:spChg chg="mod">
          <ac:chgData name="Peng, Polina" userId="446ade5c-fb86-46db-9b4d-2c5212acb863" providerId="ADAL" clId="{5B6F67D5-0D19-4C74-8C7A-9FC22C914637}" dt="2022-11-07T16:28:34.346" v="886" actId="1076"/>
          <ac:spMkLst>
            <pc:docMk/>
            <pc:sldMk cId="2211357029" sldId="257"/>
            <ac:spMk id="10" creationId="{81E4EB46-FCEF-49BB-8A5B-ED7C7DD54AE9}"/>
          </ac:spMkLst>
        </pc:spChg>
        <pc:spChg chg="mod">
          <ac:chgData name="Peng, Polina" userId="446ade5c-fb86-46db-9b4d-2c5212acb863" providerId="ADAL" clId="{5B6F67D5-0D19-4C74-8C7A-9FC22C914637}" dt="2022-11-07T15:01:06.064" v="202" actId="20577"/>
          <ac:spMkLst>
            <pc:docMk/>
            <pc:sldMk cId="2211357029" sldId="257"/>
            <ac:spMk id="11" creationId="{8C94ECD5-C2BD-4A99-A302-583F5CB8955F}"/>
          </ac:spMkLst>
        </pc:spChg>
        <pc:spChg chg="mod">
          <ac:chgData name="Peng, Polina" userId="446ade5c-fb86-46db-9b4d-2c5212acb863" providerId="ADAL" clId="{5B6F67D5-0D19-4C74-8C7A-9FC22C914637}" dt="2022-11-07T16:28:39.277" v="887" actId="1076"/>
          <ac:spMkLst>
            <pc:docMk/>
            <pc:sldMk cId="2211357029" sldId="257"/>
            <ac:spMk id="12" creationId="{3C32E6DF-448D-4D3F-98F5-72482BA9EB25}"/>
          </ac:spMkLst>
        </pc:spChg>
        <pc:spChg chg="mod">
          <ac:chgData name="Peng, Polina" userId="446ade5c-fb86-46db-9b4d-2c5212acb863" providerId="ADAL" clId="{5B6F67D5-0D19-4C74-8C7A-9FC22C914637}" dt="2022-11-07T14:58:28.623" v="45" actId="20577"/>
          <ac:spMkLst>
            <pc:docMk/>
            <pc:sldMk cId="2211357029" sldId="257"/>
            <ac:spMk id="13" creationId="{8D4244A8-3139-4CA0-8576-D938FE05E240}"/>
          </ac:spMkLst>
        </pc:spChg>
        <pc:spChg chg="mod">
          <ac:chgData name="Peng, Polina" userId="446ade5c-fb86-46db-9b4d-2c5212acb863" providerId="ADAL" clId="{5B6F67D5-0D19-4C74-8C7A-9FC22C914637}" dt="2022-11-07T16:28:30.414" v="885" actId="1076"/>
          <ac:spMkLst>
            <pc:docMk/>
            <pc:sldMk cId="2211357029" sldId="257"/>
            <ac:spMk id="14" creationId="{81E4EB46-FCEF-49BB-8A5B-ED7C7DD54AE9}"/>
          </ac:spMkLst>
        </pc:spChg>
        <pc:spChg chg="mod">
          <ac:chgData name="Peng, Polina" userId="446ade5c-fb86-46db-9b4d-2c5212acb863" providerId="ADAL" clId="{5B6F67D5-0D19-4C74-8C7A-9FC22C914637}" dt="2022-11-07T16:28:22.666" v="884" actId="1076"/>
          <ac:spMkLst>
            <pc:docMk/>
            <pc:sldMk cId="2211357029" sldId="257"/>
            <ac:spMk id="15" creationId="{81E4EB46-FCEF-49BB-8A5B-ED7C7DD54AE9}"/>
          </ac:spMkLst>
        </pc:spChg>
        <pc:spChg chg="del mod">
          <ac:chgData name="Peng, Polina" userId="446ade5c-fb86-46db-9b4d-2c5212acb863" providerId="ADAL" clId="{5B6F67D5-0D19-4C74-8C7A-9FC22C914637}" dt="2022-11-07T16:26:23.066" v="775" actId="478"/>
          <ac:spMkLst>
            <pc:docMk/>
            <pc:sldMk cId="2211357029" sldId="257"/>
            <ac:spMk id="16" creationId="{81E4EB46-FCEF-49BB-8A5B-ED7C7DD54AE9}"/>
          </ac:spMkLst>
        </pc:spChg>
        <pc:picChg chg="add mod">
          <ac:chgData name="Peng, Polina" userId="446ade5c-fb86-46db-9b4d-2c5212acb863" providerId="ADAL" clId="{5B6F67D5-0D19-4C74-8C7A-9FC22C914637}" dt="2022-11-07T16:11:17.175" v="471" actId="1036"/>
          <ac:picMkLst>
            <pc:docMk/>
            <pc:sldMk cId="2211357029" sldId="257"/>
            <ac:picMk id="3" creationId="{273A12C0-4547-41CF-8148-819A194A9CD4}"/>
          </ac:picMkLst>
        </pc:picChg>
        <pc:picChg chg="add del mod">
          <ac:chgData name="Peng, Polina" userId="446ade5c-fb86-46db-9b4d-2c5212acb863" providerId="ADAL" clId="{5B6F67D5-0D19-4C74-8C7A-9FC22C914637}" dt="2022-11-07T16:03:29.828" v="404" actId="478"/>
          <ac:picMkLst>
            <pc:docMk/>
            <pc:sldMk cId="2211357029" sldId="257"/>
            <ac:picMk id="5" creationId="{90DE28A6-B3F6-4D64-B31B-93DCC87067CF}"/>
          </ac:picMkLst>
        </pc:picChg>
        <pc:picChg chg="add mod ord">
          <ac:chgData name="Peng, Polina" userId="446ade5c-fb86-46db-9b4d-2c5212acb863" providerId="ADAL" clId="{5B6F67D5-0D19-4C74-8C7A-9FC22C914637}" dt="2022-11-07T15:27:16.063" v="250" actId="1035"/>
          <ac:picMkLst>
            <pc:docMk/>
            <pc:sldMk cId="2211357029" sldId="257"/>
            <ac:picMk id="8" creationId="{55D1595E-5302-4E99-A4CD-68E8C613546E}"/>
          </ac:picMkLst>
        </pc:picChg>
        <pc:picChg chg="del mod">
          <ac:chgData name="Peng, Polina" userId="446ade5c-fb86-46db-9b4d-2c5212acb863" providerId="ADAL" clId="{5B6F67D5-0D19-4C74-8C7A-9FC22C914637}" dt="2022-11-07T15:29:19.161" v="256" actId="478"/>
          <ac:picMkLst>
            <pc:docMk/>
            <pc:sldMk cId="2211357029" sldId="257"/>
            <ac:picMk id="17" creationId="{00000000-0000-0000-0000-000000000000}"/>
          </ac:picMkLst>
        </pc:picChg>
        <pc:picChg chg="add del mod">
          <ac:chgData name="Peng, Polina" userId="446ade5c-fb86-46db-9b4d-2c5212acb863" providerId="ADAL" clId="{5B6F67D5-0D19-4C74-8C7A-9FC22C914637}" dt="2022-11-07T15:26:59.982" v="240" actId="478"/>
          <ac:picMkLst>
            <pc:docMk/>
            <pc:sldMk cId="2211357029" sldId="257"/>
            <ac:picMk id="18" creationId="{00000000-0000-0000-0000-000000000000}"/>
          </ac:picMkLst>
        </pc:picChg>
        <pc:picChg chg="del mod ord">
          <ac:chgData name="Peng, Polina" userId="446ade5c-fb86-46db-9b4d-2c5212acb863" providerId="ADAL" clId="{5B6F67D5-0D19-4C74-8C7A-9FC22C914637}" dt="2022-11-07T15:21:16.408" v="222" actId="478"/>
          <ac:picMkLst>
            <pc:docMk/>
            <pc:sldMk cId="2211357029" sldId="257"/>
            <ac:picMk id="19" creationId="{00000000-0000-0000-0000-000000000000}"/>
          </ac:picMkLst>
        </pc:picChg>
        <pc:picChg chg="del mod">
          <ac:chgData name="Peng, Polina" userId="446ade5c-fb86-46db-9b4d-2c5212acb863" providerId="ADAL" clId="{5B6F67D5-0D19-4C74-8C7A-9FC22C914637}" dt="2022-11-07T15:15:29.710" v="204" actId="478"/>
          <ac:picMkLst>
            <pc:docMk/>
            <pc:sldMk cId="2211357029" sldId="257"/>
            <ac:picMk id="20" creationId="{00000000-0000-0000-0000-000000000000}"/>
          </ac:picMkLst>
        </pc:picChg>
        <pc:picChg chg="add mod">
          <ac:chgData name="Peng, Polina" userId="446ade5c-fb86-46db-9b4d-2c5212acb863" providerId="ADAL" clId="{5B6F67D5-0D19-4C74-8C7A-9FC22C914637}" dt="2022-11-07T15:29:36.297" v="263" actId="108"/>
          <ac:picMkLst>
            <pc:docMk/>
            <pc:sldMk cId="2211357029" sldId="257"/>
            <ac:picMk id="22" creationId="{1E9C607A-C7C1-4374-8840-64223DC97186}"/>
          </ac:picMkLst>
        </pc:picChg>
        <pc:picChg chg="add del mod">
          <ac:chgData name="Peng, Polina" userId="446ade5c-fb86-46db-9b4d-2c5212acb863" providerId="ADAL" clId="{5B6F67D5-0D19-4C74-8C7A-9FC22C914637}" dt="2022-11-07T16:08:43.582" v="444" actId="478"/>
          <ac:picMkLst>
            <pc:docMk/>
            <pc:sldMk cId="2211357029" sldId="257"/>
            <ac:picMk id="24" creationId="{9028920D-938F-4DE8-B786-C1E10B8AFA0C}"/>
          </ac:picMkLst>
        </pc:picChg>
        <pc:picChg chg="add mod">
          <ac:chgData name="Peng, Polina" userId="446ade5c-fb86-46db-9b4d-2c5212acb863" providerId="ADAL" clId="{5B6F67D5-0D19-4C74-8C7A-9FC22C914637}" dt="2022-11-07T16:29:33.845" v="903" actId="14100"/>
          <ac:picMkLst>
            <pc:docMk/>
            <pc:sldMk cId="2211357029" sldId="257"/>
            <ac:picMk id="26" creationId="{1DD90E68-9058-4D9E-B655-5AD57C259B06}"/>
          </ac:picMkLst>
        </pc:picChg>
      </pc:sldChg>
      <pc:sldMasterChg chg="addSp modSp mod">
        <pc:chgData name="Peng, Polina" userId="446ade5c-fb86-46db-9b4d-2c5212acb863" providerId="ADAL" clId="{5B6F67D5-0D19-4C74-8C7A-9FC22C914637}" dt="2022-11-07T14:36:06.040" v="40"/>
        <pc:sldMasterMkLst>
          <pc:docMk/>
          <pc:sldMasterMk cId="843602827" sldId="2147483648"/>
        </pc:sldMasterMkLst>
        <pc:spChg chg="add mod ord modVis">
          <ac:chgData name="Peng, Polina" userId="446ade5c-fb86-46db-9b4d-2c5212acb863" providerId="ADAL" clId="{5B6F67D5-0D19-4C74-8C7A-9FC22C914637}" dt="2022-11-07T14:36:06.040" v="40"/>
          <ac:spMkLst>
            <pc:docMk/>
            <pc:sldMasterMk cId="843602827" sldId="2147483648"/>
            <ac:spMk id="7" creationId="{19047ACA-E216-4591-A488-4E7149217996}"/>
          </ac:spMkLst>
        </pc:sp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5FA5-B1D8-4497-B797-BCE1747940D8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3345-EAE4-46D8-8392-A8D074332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72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5FA5-B1D8-4497-B797-BCE1747940D8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3345-EAE4-46D8-8392-A8D074332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4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5FA5-B1D8-4497-B797-BCE1747940D8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3345-EAE4-46D8-8392-A8D074332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11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501651" y="6121014"/>
            <a:ext cx="11188700" cy="260737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Chart Placeholder"/>
          <p:cNvSpPr>
            <a:spLocks noGrp="1"/>
          </p:cNvSpPr>
          <p:nvPr>
            <p:ph type="chart" sz="quarter" idx="15"/>
          </p:nvPr>
        </p:nvSpPr>
        <p:spPr>
          <a:xfrm>
            <a:off x="501652" y="2052000"/>
            <a:ext cx="11188699" cy="4069013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8" name="Text Placeholder 1"/>
          <p:cNvSpPr>
            <a:spLocks noGrp="1"/>
          </p:cNvSpPr>
          <p:nvPr>
            <p:ph type="body" sz="quarter" idx="18"/>
          </p:nvPr>
        </p:nvSpPr>
        <p:spPr>
          <a:xfrm>
            <a:off x="501652" y="1674087"/>
            <a:ext cx="11188699" cy="3571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5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1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8CFE9674-04ED-4C53-9426-4EA385799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88608576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5FA5-B1D8-4497-B797-BCE1747940D8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3345-EAE4-46D8-8392-A8D074332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74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5FA5-B1D8-4497-B797-BCE1747940D8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3345-EAE4-46D8-8392-A8D074332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01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5FA5-B1D8-4497-B797-BCE1747940D8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3345-EAE4-46D8-8392-A8D074332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68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5FA5-B1D8-4497-B797-BCE1747940D8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3345-EAE4-46D8-8392-A8D074332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2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5FA5-B1D8-4497-B797-BCE1747940D8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3345-EAE4-46D8-8392-A8D074332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27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5FA5-B1D8-4497-B797-BCE1747940D8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3345-EAE4-46D8-8392-A8D074332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23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5FA5-B1D8-4497-B797-BCE1747940D8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3345-EAE4-46D8-8392-A8D074332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51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5FA5-B1D8-4497-B797-BCE1747940D8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3345-EAE4-46D8-8392-A8D074332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00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85FA5-B1D8-4497-B797-BCE1747940D8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B3345-EAE4-46D8-8392-A8D0743328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1468442394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19047ACA-E216-4591-A488-4E7149217996}"/>
              </a:ext>
            </a:extLst>
          </p:cNvPr>
          <p:cNvSpPr txBox="1"/>
          <p:nvPr userDrawn="1"/>
        </p:nvSpPr>
        <p:spPr>
          <a:xfrm>
            <a:off x="0" y="0"/>
            <a:ext cx="1018019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00B294"/>
                </a:solidFill>
                <a:latin typeface="Calibri" panose="020F0502020204030204" pitchFamily="34" charset="0"/>
              </a:rPr>
              <a:t>Proprietary</a:t>
            </a:r>
            <a:endParaRPr lang="zh-CN" altLang="en-US" sz="1200">
              <a:solidFill>
                <a:srgbClr val="00B294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60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5D1595E-5302-4E99-A4CD-68E8C6135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467" y="1240664"/>
            <a:ext cx="3616764" cy="1648617"/>
          </a:xfrm>
          <a:prstGeom prst="rect">
            <a:avLst/>
          </a:prstGeom>
          <a:effectLst>
            <a:outerShdw blurRad="76200" dist="88900" dir="19800000" algn="bl" rotWithShape="0">
              <a:prstClr val="black">
                <a:alpha val="40000"/>
              </a:prstClr>
            </a:outerShdw>
          </a:effectLst>
        </p:spPr>
      </p:pic>
      <p:sp>
        <p:nvSpPr>
          <p:cNvPr id="7" name="Title 2"/>
          <p:cNvSpPr txBox="1">
            <a:spLocks/>
          </p:cNvSpPr>
          <p:nvPr/>
        </p:nvSpPr>
        <p:spPr bwMode="gray">
          <a:xfrm>
            <a:off x="501652" y="317501"/>
            <a:ext cx="11180232" cy="3073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100" kern="1200">
                <a:solidFill>
                  <a:schemeClr val="tx1"/>
                </a:solidFill>
                <a:latin typeface="+mj-lt"/>
                <a:ea typeface="+mj-ea"/>
                <a:cs typeface="Calibri Light" panose="020F0302020204030204" pitchFamily="34" charset="0"/>
              </a:defRPr>
            </a:lvl1pPr>
          </a:lstStyle>
          <a:p>
            <a:r>
              <a:rPr lang="zh-CN" altLang="zh-CN" sz="2000" b="1" i="1" dirty="0"/>
              <a:t>GMA China Medical Data and Report OntoHHIE</a:t>
            </a:r>
            <a:endParaRPr lang="en-US" sz="2000" b="1" i="1" dirty="0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AD376227-535F-4CD1-9964-D919BD443E7F}"/>
              </a:ext>
            </a:extLst>
          </p:cNvPr>
          <p:cNvSpPr txBox="1">
            <a:spLocks/>
          </p:cNvSpPr>
          <p:nvPr/>
        </p:nvSpPr>
        <p:spPr>
          <a:xfrm>
            <a:off x="495757" y="1670063"/>
            <a:ext cx="3646248" cy="26009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lang="en-US" sz="800" b="0" i="0" kern="1200" dirty="0" err="1" smtClean="0">
                <a:solidFill>
                  <a:schemeClr val="bg1"/>
                </a:solidFill>
                <a:latin typeface="Frutiger Next Pro Light"/>
                <a:ea typeface="+mn-ea"/>
                <a:cs typeface="Frutiger Next Pro Light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17145" lvl="0" indent="-285750" algn="l" defTabSz="9137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icrosoft YaHei"/>
                <a:cs typeface="Arial"/>
              </a:rPr>
              <a:t>The project provides a managed data hosting for long-term GMA China data management and analytics</a:t>
            </a:r>
            <a:r>
              <a:rPr kumimoji="0" lang="en-US" sz="1400" b="0" i="1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icrosoft YaHei"/>
                <a:cs typeface="Arial"/>
              </a:rPr>
              <a:t>. </a:t>
            </a:r>
          </a:p>
          <a:p>
            <a:pPr marL="285750" marR="17145" lvl="0" indent="-285750" algn="l" defTabSz="9137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lang="en-US" sz="1400" i="1" dirty="0">
                <a:solidFill>
                  <a:prstClr val="black"/>
                </a:solidFill>
                <a:latin typeface="Calibri"/>
                <a:ea typeface="Microsoft YaHei"/>
                <a:cs typeface="Arial"/>
              </a:rPr>
              <a:t>Eliminate 5 days per month waiting for IT getting required data ready. </a:t>
            </a:r>
          </a:p>
          <a:p>
            <a:pPr marL="285750" marR="17145" lvl="0" indent="-285750" algn="l" defTabSz="9137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lang="en-US" sz="1400" i="1" dirty="0">
                <a:solidFill>
                  <a:prstClr val="black"/>
                </a:solidFill>
                <a:latin typeface="Calibri"/>
                <a:ea typeface="Microsoft YaHei"/>
                <a:cs typeface="Arial"/>
              </a:rPr>
              <a:t>Save Field Medical approx.200 hours per year on entering meeting records in Medical CRM.</a:t>
            </a:r>
          </a:p>
          <a:p>
            <a:pPr marL="285750" marR="17145" lvl="0" indent="-285750" algn="l" defTabSz="9137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lang="en-US" sz="1400" i="1" dirty="0">
                <a:solidFill>
                  <a:prstClr val="black"/>
                </a:solidFill>
                <a:latin typeface="Calibri"/>
                <a:ea typeface="Microsoft YaHei"/>
                <a:cs typeface="Arial"/>
              </a:rPr>
              <a:t>Save approx.160 hours per year IT/Business efforts on report adjustment per change/needs</a:t>
            </a:r>
          </a:p>
          <a:p>
            <a:pPr marL="285750" marR="17145" lvl="0" indent="-285750" algn="l" defTabSz="9137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lang="it-IT" sz="1400" i="1" dirty="0">
                <a:solidFill>
                  <a:prstClr val="black"/>
                </a:solidFill>
                <a:latin typeface="Calibri"/>
                <a:ea typeface="Microsoft YaHei"/>
                <a:cs typeface="Arial"/>
              </a:rPr>
              <a:t>Ensure GMA China data quality,</a:t>
            </a:r>
            <a:r>
              <a:rPr lang="en-US" sz="1400" i="1" dirty="0">
                <a:solidFill>
                  <a:prstClr val="black"/>
                </a:solidFill>
                <a:latin typeface="Calibri"/>
                <a:ea typeface="Microsoft YaHei"/>
                <a:cs typeface="Arial"/>
              </a:rPr>
              <a:t> improve overall reporting availability and increase business flexibility and user friendly </a:t>
            </a:r>
          </a:p>
          <a:p>
            <a:pPr marL="285750" marR="17145" lvl="0" indent="-285750" algn="l" defTabSz="9137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endParaRPr lang="en-US" sz="1400" i="1" dirty="0">
              <a:solidFill>
                <a:prstClr val="black"/>
              </a:solidFill>
              <a:latin typeface="Calibri"/>
              <a:ea typeface="Microsoft YaHei"/>
              <a:cs typeface="Arial"/>
            </a:endParaRPr>
          </a:p>
          <a:p>
            <a:pPr marL="0" marR="17145" lvl="0" indent="0" algn="l" defTabSz="9137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endParaRPr kumimoji="0" lang="en-US" sz="1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Microsoft YaHei"/>
              <a:cs typeface="Arial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1E4EB46-FCEF-49BB-8A5B-ED7C7DD54AE9}"/>
              </a:ext>
            </a:extLst>
          </p:cNvPr>
          <p:cNvSpPr txBox="1">
            <a:spLocks/>
          </p:cNvSpPr>
          <p:nvPr/>
        </p:nvSpPr>
        <p:spPr>
          <a:xfrm>
            <a:off x="4291090" y="3534563"/>
            <a:ext cx="7536828" cy="17228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lang="en-US" sz="800" b="0" i="0" kern="1200" dirty="0" err="1" smtClean="0">
                <a:solidFill>
                  <a:schemeClr val="bg1"/>
                </a:solidFill>
                <a:latin typeface="Frutiger Next Pro Light"/>
                <a:ea typeface="+mn-ea"/>
                <a:cs typeface="Frutiger Next Pro Light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17145" lvl="0" indent="0" algn="l" defTabSz="9137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en-US" sz="14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icrosoft YaHei"/>
                <a:cs typeface="Arial"/>
              </a:rPr>
              <a:t>Backend:</a:t>
            </a:r>
          </a:p>
          <a:p>
            <a:pPr marL="0" marR="17145" lvl="0" indent="0" algn="l" defTabSz="9137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lang="en-US" sz="1400" i="1" dirty="0">
                <a:solidFill>
                  <a:prstClr val="black"/>
                </a:solidFill>
                <a:latin typeface="Calibri"/>
                <a:ea typeface="Microsoft YaHei"/>
                <a:cs typeface="Arial"/>
              </a:rPr>
              <a:t>Optimize the flow of visit related data and</a:t>
            </a:r>
            <a:r>
              <a:rPr lang="zh-CN" altLang="en-US" sz="1400" i="1" dirty="0">
                <a:solidFill>
                  <a:prstClr val="black"/>
                </a:solidFill>
                <a:latin typeface="Calibri"/>
                <a:ea typeface="Microsoft YaHei"/>
                <a:cs typeface="Arial"/>
              </a:rPr>
              <a:t> </a:t>
            </a:r>
            <a:r>
              <a:rPr lang="en-US" altLang="zh-CN" sz="1400" i="1" dirty="0">
                <a:solidFill>
                  <a:prstClr val="black"/>
                </a:solidFill>
                <a:latin typeface="Calibri"/>
                <a:ea typeface="Microsoft YaHei"/>
                <a:cs typeface="Arial"/>
              </a:rPr>
              <a:t> </a:t>
            </a:r>
            <a:r>
              <a:rPr lang="en-US" altLang="zh-CN" sz="1400" i="1" dirty="0" err="1">
                <a:solidFill>
                  <a:prstClr val="black"/>
                </a:solidFill>
                <a:latin typeface="Calibri"/>
                <a:ea typeface="Microsoft YaHei"/>
                <a:cs typeface="Arial"/>
              </a:rPr>
              <a:t>eEvent</a:t>
            </a:r>
            <a:r>
              <a:rPr lang="en-US" altLang="zh-CN" sz="1400" i="1" dirty="0">
                <a:solidFill>
                  <a:prstClr val="black"/>
                </a:solidFill>
                <a:latin typeface="Calibri"/>
                <a:ea typeface="Microsoft YaHei"/>
                <a:cs typeface="Arial"/>
              </a:rPr>
              <a:t> PR related data</a:t>
            </a:r>
            <a:r>
              <a:rPr lang="zh-CN" altLang="en-US" sz="1400" i="1" dirty="0">
                <a:solidFill>
                  <a:prstClr val="black"/>
                </a:solidFill>
                <a:latin typeface="Calibri"/>
                <a:ea typeface="Microsoft YaHei"/>
                <a:cs typeface="Arial"/>
              </a:rPr>
              <a:t> </a:t>
            </a:r>
            <a:r>
              <a:rPr lang="en-US" altLang="zh-CN" sz="1400" i="1" dirty="0">
                <a:solidFill>
                  <a:prstClr val="black"/>
                </a:solidFill>
                <a:latin typeface="Calibri"/>
                <a:ea typeface="Microsoft YaHei"/>
                <a:cs typeface="Arial"/>
              </a:rPr>
              <a:t>to</a:t>
            </a:r>
            <a:r>
              <a:rPr lang="zh-CN" altLang="en-US" sz="1400" i="1" dirty="0">
                <a:solidFill>
                  <a:prstClr val="black"/>
                </a:solidFill>
                <a:latin typeface="Calibri"/>
                <a:ea typeface="Microsoft YaHei"/>
                <a:cs typeface="Arial"/>
              </a:rPr>
              <a:t> </a:t>
            </a:r>
            <a:r>
              <a:rPr lang="en-US" altLang="zh-CN" sz="1400" i="1" dirty="0">
                <a:solidFill>
                  <a:prstClr val="black"/>
                </a:solidFill>
                <a:latin typeface="Calibri"/>
                <a:ea typeface="Microsoft YaHei"/>
                <a:cs typeface="Arial"/>
              </a:rPr>
              <a:t>reduce the impact with Commercial data</a:t>
            </a:r>
            <a:r>
              <a:rPr lang="en-US" sz="1400" i="1" dirty="0">
                <a:solidFill>
                  <a:prstClr val="black"/>
                </a:solidFill>
                <a:latin typeface="Calibri"/>
                <a:ea typeface="Microsoft YaHei"/>
                <a:cs typeface="Arial"/>
              </a:rPr>
              <a:t>. Onboard enterprise WeChat data, automated enterprise WeChat related data stream</a:t>
            </a:r>
          </a:p>
          <a:p>
            <a:pPr marL="0" marR="17145" lvl="0" indent="0" algn="l" defTabSz="9137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endParaRPr kumimoji="0" lang="en-US" sz="140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Microsoft YaHei"/>
              <a:cs typeface="Arial"/>
            </a:endParaRPr>
          </a:p>
          <a:p>
            <a:pPr marL="0" marR="17145" lvl="0" indent="0" algn="l" defTabSz="9137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lang="en-US" sz="1400" i="1" dirty="0">
                <a:solidFill>
                  <a:prstClr val="black"/>
                </a:solidFill>
                <a:latin typeface="Calibri"/>
                <a:ea typeface="Microsoft YaHei"/>
                <a:cs typeface="Arial"/>
              </a:rPr>
              <a:t>Frontend:</a:t>
            </a:r>
          </a:p>
          <a:p>
            <a:pPr marR="17145" lvl="0" defTabSz="913745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sz="1400" i="1" dirty="0">
                <a:solidFill>
                  <a:prstClr val="black"/>
                </a:solidFill>
                <a:latin typeface="Calibri"/>
                <a:ea typeface="Microsoft YaHei"/>
                <a:cs typeface="Arial"/>
              </a:rPr>
              <a:t>Implement reporting in Qlik Sense, including</a:t>
            </a:r>
            <a:r>
              <a:rPr kumimoji="0" lang="en-US" altLang="zh-CN" sz="1400" b="0" i="1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icrosoft YaHei"/>
                <a:cs typeface="Arial"/>
              </a:rPr>
              <a:t> of three standard reports and four self-service reports, the business that is covered active data, inquiry data, content data and WeChat data</a:t>
            </a:r>
            <a:r>
              <a:rPr lang="en-US" altLang="zh-CN" sz="1400" i="1" dirty="0">
                <a:solidFill>
                  <a:prstClr val="black"/>
                </a:solidFill>
                <a:latin typeface="Calibri"/>
                <a:ea typeface="Microsoft YaHei"/>
                <a:cs typeface="Arial"/>
              </a:rPr>
              <a:t>.</a:t>
            </a:r>
            <a:endParaRPr kumimoji="0" lang="en-US" sz="140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Microsoft YaHei"/>
              <a:cs typeface="Arial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C94ECD5-C2BD-4A99-A302-583F5CB8955F}"/>
              </a:ext>
            </a:extLst>
          </p:cNvPr>
          <p:cNvSpPr txBox="1">
            <a:spLocks/>
          </p:cNvSpPr>
          <p:nvPr/>
        </p:nvSpPr>
        <p:spPr>
          <a:xfrm>
            <a:off x="495757" y="1354456"/>
            <a:ext cx="3462337" cy="19473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Tx/>
              <a:buNone/>
              <a:defRPr lang="en-US" sz="1200" kern="1200" dirty="0">
                <a:solidFill>
                  <a:srgbClr val="92D400"/>
                </a:solidFill>
                <a:latin typeface="Frutiger Next Pro Medium"/>
                <a:ea typeface="+mn-ea"/>
                <a:cs typeface="Frutiger Next Pro Medium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1BC00"/>
              </a:buClr>
              <a:buSzPct val="75000"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6FC2B4">
                    <a:lumMod val="75000"/>
                  </a:srgbClr>
                </a:solidFill>
                <a:effectLst/>
                <a:uLnTx/>
                <a:uFillTx/>
                <a:latin typeface="Calibri"/>
                <a:ea typeface="Open Sans Light" panose="020B0306030504020204" pitchFamily="34" charset="0"/>
                <a:cs typeface="Open Sans Light" panose="020B0306030504020204" pitchFamily="34" charset="0"/>
              </a:rPr>
              <a:t>Project Value</a:t>
            </a: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rgbClr val="6FC2B4">
                  <a:lumMod val="75000"/>
                </a:srgbClr>
              </a:solidFill>
              <a:effectLst/>
              <a:uLnTx/>
              <a:uFillTx/>
              <a:latin typeface="Calibri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3C32E6DF-448D-4D3F-98F5-72482BA9EB25}"/>
              </a:ext>
            </a:extLst>
          </p:cNvPr>
          <p:cNvSpPr txBox="1">
            <a:spLocks/>
          </p:cNvSpPr>
          <p:nvPr/>
        </p:nvSpPr>
        <p:spPr>
          <a:xfrm>
            <a:off x="4281151" y="3232406"/>
            <a:ext cx="2852844" cy="2864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Tx/>
              <a:buNone/>
              <a:defRPr lang="en-US" sz="1200" kern="1200" dirty="0">
                <a:solidFill>
                  <a:srgbClr val="92D400"/>
                </a:solidFill>
                <a:latin typeface="Frutiger Next Pro Medium"/>
                <a:ea typeface="+mn-ea"/>
                <a:cs typeface="Frutiger Next Pro Medium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1BC00"/>
              </a:buClr>
              <a:buSzPct val="75000"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6FC2B4">
                    <a:lumMod val="75000"/>
                  </a:srgbClr>
                </a:solidFill>
                <a:effectLst/>
                <a:uLnTx/>
                <a:uFillTx/>
                <a:latin typeface="Calibri"/>
                <a:ea typeface="Open Sans Light" panose="020B0306030504020204" pitchFamily="34" charset="0"/>
                <a:cs typeface="Open Sans Light" panose="020B0306030504020204" pitchFamily="34" charset="0"/>
              </a:rPr>
              <a:t>Objectives</a:t>
            </a: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rgbClr val="6FC2B4">
                  <a:lumMod val="75000"/>
                </a:srgbClr>
              </a:solidFill>
              <a:effectLst/>
              <a:uLnTx/>
              <a:uFillTx/>
              <a:latin typeface="Calibri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4244A8-3139-4CA0-8576-D938FE05E240}"/>
              </a:ext>
            </a:extLst>
          </p:cNvPr>
          <p:cNvSpPr/>
          <p:nvPr/>
        </p:nvSpPr>
        <p:spPr>
          <a:xfrm>
            <a:off x="555826" y="653967"/>
            <a:ext cx="11382206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>
              <a:spcAft>
                <a:spcPts val="1000"/>
              </a:spcAft>
              <a:buSzPct val="100000"/>
              <a:defRPr/>
            </a:pPr>
            <a:r>
              <a:rPr lang="en-US" altLang="zh-CN" sz="1400" i="1" dirty="0">
                <a:solidFill>
                  <a:prstClr val="black"/>
                </a:solidFill>
                <a:ea typeface="STXihei" panose="02010600040101010101" pitchFamily="2" charset="-122"/>
                <a:sym typeface="Calibri" panose="020F0502020204030204" pitchFamily="34" charset="0"/>
              </a:rPr>
              <a:t>While field medical organize a local meeting, they will be required to record &amp; request the meeting via SFDC </a:t>
            </a:r>
            <a:r>
              <a:rPr lang="en-US" altLang="zh-CN" sz="1400" i="1" dirty="0" err="1">
                <a:solidFill>
                  <a:prstClr val="black"/>
                </a:solidFill>
                <a:ea typeface="STXihei" panose="02010600040101010101" pitchFamily="2" charset="-122"/>
                <a:sym typeface="Calibri" panose="020F0502020204030204" pitchFamily="34" charset="0"/>
              </a:rPr>
              <a:t>eEvent</a:t>
            </a:r>
            <a:r>
              <a:rPr lang="en-US" altLang="zh-CN" sz="1400" i="1" dirty="0">
                <a:solidFill>
                  <a:prstClr val="black"/>
                </a:solidFill>
                <a:ea typeface="STXihei" panose="02010600040101010101" pitchFamily="2" charset="-122"/>
                <a:sym typeface="Calibri" panose="020F0502020204030204" pitchFamily="34" charset="0"/>
              </a:rPr>
              <a:t> system and following compliance, meeting service &amp; finance process. And after meeting , field medical will also be required to record the similar info in SFDC medical CRM for reporting purpose.  But most of information in </a:t>
            </a:r>
            <a:r>
              <a:rPr lang="en-US" altLang="zh-CN" sz="1400" i="1" dirty="0" err="1">
                <a:solidFill>
                  <a:prstClr val="black"/>
                </a:solidFill>
                <a:ea typeface="STXihei" panose="02010600040101010101" pitchFamily="2" charset="-122"/>
                <a:sym typeface="Calibri" panose="020F0502020204030204" pitchFamily="34" charset="0"/>
              </a:rPr>
              <a:t>eEvent</a:t>
            </a:r>
            <a:r>
              <a:rPr lang="en-US" altLang="zh-CN" sz="1400" i="1" dirty="0">
                <a:solidFill>
                  <a:prstClr val="black"/>
                </a:solidFill>
                <a:ea typeface="STXihei" panose="02010600040101010101" pitchFamily="2" charset="-122"/>
                <a:sym typeface="Calibri" panose="020F0502020204030204" pitchFamily="34" charset="0"/>
              </a:rPr>
              <a:t> are high overlap withing CRM .</a:t>
            </a:r>
            <a:endParaRPr kumimoji="0" lang="en-US" altLang="zh-CN" sz="1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STXihei" panose="0201060004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1E4EB46-FCEF-49BB-8A5B-ED7C7DD54AE9}"/>
              </a:ext>
            </a:extLst>
          </p:cNvPr>
          <p:cNvSpPr txBox="1">
            <a:spLocks/>
          </p:cNvSpPr>
          <p:nvPr/>
        </p:nvSpPr>
        <p:spPr>
          <a:xfrm>
            <a:off x="4316125" y="5288763"/>
            <a:ext cx="2957874" cy="12130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lang="en-US" sz="800" b="0" i="0" kern="1200" dirty="0" err="1" smtClean="0">
                <a:solidFill>
                  <a:schemeClr val="bg1"/>
                </a:solidFill>
                <a:latin typeface="Frutiger Next Pro Light"/>
                <a:ea typeface="+mn-ea"/>
                <a:cs typeface="Frutiger Next Pro Light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17145" lvl="0" indent="-285750" algn="l" defTabSz="9137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icrosoft YaHei"/>
                <a:cs typeface="Arial"/>
              </a:rPr>
              <a:t>Filed Medical </a:t>
            </a:r>
            <a:r>
              <a:rPr kumimoji="0" lang="en-US" altLang="zh-CN" sz="14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icrosoft YaHei"/>
                <a:cs typeface="Arial"/>
              </a:rPr>
              <a:t>value report </a:t>
            </a:r>
            <a:endParaRPr kumimoji="0" lang="en-US" sz="1400" i="1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Microsoft YaHei"/>
              <a:cs typeface="Arial"/>
            </a:endParaRPr>
          </a:p>
          <a:p>
            <a:pPr marL="285750" marR="17145" lvl="0" indent="-285750" algn="l" defTabSz="9137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lang="en-US" sz="1400" i="1" baseline="0" dirty="0">
                <a:solidFill>
                  <a:prstClr val="black"/>
                </a:solidFill>
                <a:latin typeface="Calibri"/>
                <a:ea typeface="Microsoft YaHei"/>
                <a:cs typeface="Arial"/>
              </a:rPr>
              <a:t>Filed </a:t>
            </a:r>
            <a:r>
              <a:rPr lang="en-US" altLang="zh-CN" sz="1400" i="1" dirty="0">
                <a:solidFill>
                  <a:prstClr val="black"/>
                </a:solidFill>
                <a:latin typeface="Calibri"/>
                <a:ea typeface="Microsoft YaHei"/>
                <a:cs typeface="Arial"/>
              </a:rPr>
              <a:t>Medical KPI Report</a:t>
            </a:r>
            <a:endParaRPr lang="en-US" sz="1400" i="1" dirty="0">
              <a:solidFill>
                <a:prstClr val="black"/>
              </a:solidFill>
              <a:latin typeface="Calibri"/>
              <a:ea typeface="Microsoft YaHei"/>
              <a:cs typeface="Arial"/>
            </a:endParaRPr>
          </a:p>
          <a:p>
            <a:pPr marL="285750" marR="17145" lvl="0" indent="-285750" algn="l" defTabSz="9137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4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icrosoft YaHei"/>
                <a:cs typeface="Arial"/>
              </a:rPr>
              <a:t>MIR Standard Report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1E4EB46-FCEF-49BB-8A5B-ED7C7DD54AE9}"/>
              </a:ext>
            </a:extLst>
          </p:cNvPr>
          <p:cNvSpPr txBox="1">
            <a:spLocks/>
          </p:cNvSpPr>
          <p:nvPr/>
        </p:nvSpPr>
        <p:spPr>
          <a:xfrm>
            <a:off x="7133995" y="5257364"/>
            <a:ext cx="2957874" cy="11434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lang="en-US" sz="800" b="0" i="0" kern="1200" dirty="0" err="1" smtClean="0">
                <a:solidFill>
                  <a:schemeClr val="bg1"/>
                </a:solidFill>
                <a:latin typeface="Frutiger Next Pro Light"/>
                <a:ea typeface="+mn-ea"/>
                <a:cs typeface="Frutiger Next Pro Light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17145" lvl="0" indent="-285750" algn="l" defTabSz="9137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400" i="1" dirty="0">
                <a:solidFill>
                  <a:prstClr val="black"/>
                </a:solidFill>
                <a:latin typeface="Calibri"/>
                <a:ea typeface="Microsoft YaHei"/>
                <a:cs typeface="Arial"/>
              </a:rPr>
              <a:t>Filed Medical Self-Service Report</a:t>
            </a:r>
          </a:p>
          <a:p>
            <a:pPr marL="285750" marR="17145" lvl="0" indent="-285750" defTabSz="91374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1400" i="1" dirty="0">
                <a:solidFill>
                  <a:prstClr val="black"/>
                </a:solidFill>
                <a:latin typeface="Calibri"/>
                <a:ea typeface="Microsoft YaHei"/>
                <a:cs typeface="Arial"/>
              </a:rPr>
              <a:t>MIR Self-Service Report</a:t>
            </a:r>
          </a:p>
          <a:p>
            <a:pPr marL="285750" marR="17145" lvl="0" indent="-285750" defTabSz="91374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1400" i="1" dirty="0">
                <a:solidFill>
                  <a:prstClr val="black"/>
                </a:solidFill>
                <a:latin typeface="Calibri"/>
                <a:ea typeface="Microsoft YaHei"/>
                <a:cs typeface="Arial"/>
              </a:rPr>
              <a:t>Content Activity Self-Service Report</a:t>
            </a:r>
          </a:p>
          <a:p>
            <a:pPr marL="285750" marR="17145" lvl="0" indent="-285750" defTabSz="91374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1400" i="1" dirty="0">
                <a:solidFill>
                  <a:prstClr val="black"/>
                </a:solidFill>
                <a:latin typeface="Calibri"/>
                <a:ea typeface="Microsoft YaHei"/>
                <a:cs typeface="Arial"/>
              </a:rPr>
              <a:t>YEYX Self-Service Report</a:t>
            </a:r>
          </a:p>
          <a:p>
            <a:pPr marL="285750" marR="17145" lvl="0" indent="-285750" algn="l" defTabSz="9137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endParaRPr kumimoji="0" lang="en-US" sz="140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Microsoft YaHei"/>
              <a:cs typeface="Arial"/>
            </a:endParaRPr>
          </a:p>
        </p:txBody>
      </p:sp>
      <p:pic>
        <p:nvPicPr>
          <p:cNvPr id="3" name="图片 2" descr="电脑屏幕截图&#10;&#10;描述已自动生成">
            <a:extLst>
              <a:ext uri="{FF2B5EF4-FFF2-40B4-BE49-F238E27FC236}">
                <a16:creationId xmlns:a16="http://schemas.microsoft.com/office/drawing/2014/main" id="{273A12C0-4547-41CF-8148-819A194A9C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82" y="4572314"/>
            <a:ext cx="3165438" cy="1446743"/>
          </a:xfrm>
          <a:prstGeom prst="rect">
            <a:avLst/>
          </a:prstGeom>
          <a:effectLst>
            <a:outerShdw blurRad="76200" dist="88900" dir="198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1E9C607A-C7C1-4374-8840-64223DC97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1575" y="2033752"/>
            <a:ext cx="3462338" cy="1579411"/>
          </a:xfrm>
          <a:prstGeom prst="rect">
            <a:avLst/>
          </a:prstGeom>
          <a:effectLst>
            <a:outerShdw blurRad="76200" dist="88900" dir="198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1DD90E68-9058-4D9E-B655-5AD57C259B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733" y="5336143"/>
            <a:ext cx="3390858" cy="1204356"/>
          </a:xfrm>
          <a:prstGeom prst="rect">
            <a:avLst/>
          </a:prstGeom>
          <a:effectLst>
            <a:outerShdw blurRad="76200" dist="88900" dir="198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135702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251</Words>
  <Application>Microsoft Office PowerPoint</Application>
  <PresentationFormat>宽屏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演示文稿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Polina YinaPeng</dc:creator>
  <cp:lastModifiedBy>Peng, Polina</cp:lastModifiedBy>
  <cp:revision>7</cp:revision>
  <dcterms:created xsi:type="dcterms:W3CDTF">2022-11-07T01:53:14Z</dcterms:created>
  <dcterms:modified xsi:type="dcterms:W3CDTF">2022-11-07T16:29:36Z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27fd646-07cb-4c4e-a107-4e4d6b30ba1b_Enabled">
    <vt:lpwstr>true</vt:lpwstr>
  </property>
  <property fmtid="{D5CDD505-2E9C-101B-9397-08002B2CF9AE}" pid="3" name="MSIP_Label_927fd646-07cb-4c4e-a107-4e4d6b30ba1b_SetDate">
    <vt:lpwstr>2022-11-07T14:36:05Z</vt:lpwstr>
  </property>
  <property fmtid="{D5CDD505-2E9C-101B-9397-08002B2CF9AE}" pid="4" name="MSIP_Label_927fd646-07cb-4c4e-a107-4e4d6b30ba1b_Method">
    <vt:lpwstr>Privileged</vt:lpwstr>
  </property>
  <property fmtid="{D5CDD505-2E9C-101B-9397-08002B2CF9AE}" pid="5" name="MSIP_Label_927fd646-07cb-4c4e-a107-4e4d6b30ba1b_Name">
    <vt:lpwstr>927fd646-07cb-4c4e-a107-4e4d6b30ba1b</vt:lpwstr>
  </property>
  <property fmtid="{D5CDD505-2E9C-101B-9397-08002B2CF9AE}" pid="6" name="MSIP_Label_927fd646-07cb-4c4e-a107-4e4d6b30ba1b_SiteId">
    <vt:lpwstr>a00de4ec-48a8-43a6-be74-e31274e2060d</vt:lpwstr>
  </property>
  <property fmtid="{D5CDD505-2E9C-101B-9397-08002B2CF9AE}" pid="7" name="MSIP_Label_927fd646-07cb-4c4e-a107-4e4d6b30ba1b_ActionId">
    <vt:lpwstr>896aef9d-0095-48a0-8f39-45ac8e4b953e</vt:lpwstr>
  </property>
  <property fmtid="{D5CDD505-2E9C-101B-9397-08002B2CF9AE}" pid="8" name="MSIP_Label_927fd646-07cb-4c4e-a107-4e4d6b30ba1b_ContentBits">
    <vt:lpwstr>1</vt:lpwstr>
  </property>
  <property fmtid="{D5CDD505-2E9C-101B-9397-08002B2CF9AE}" pid="9" name="MerckAIPLabel">
    <vt:lpwstr>Proprietary</vt:lpwstr>
  </property>
  <property fmtid="{D5CDD505-2E9C-101B-9397-08002B2CF9AE}" pid="10" name="MerckAIPDataExchange">
    <vt:lpwstr>!MRKMIP@Proprietary</vt:lpwstr>
  </property>
</Properties>
</file>