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C467-D638-4CDF-99D6-DBA5E6DC94F1}" type="datetimeFigureOut">
              <a:rPr lang="zh-CN" altLang="en-US" smtClean="0"/>
              <a:t>02/11/2022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ACC8-7DC1-49ED-BE97-F8D45D3E8AE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480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836E-A391-4D75-8593-19C631B51FB8}" type="datetimeFigureOut">
              <a:rPr lang="zh-CN" altLang="en-US" smtClean="0"/>
              <a:t>02/11/2022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C7E4-F541-47B7-A344-21DA5F86D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397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836E-A391-4D75-8593-19C631B51FB8}" type="datetimeFigureOut">
              <a:rPr lang="zh-CN" altLang="en-US" smtClean="0"/>
              <a:t>02/11/2022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C7E4-F541-47B7-A344-21DA5F86D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133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836E-A391-4D75-8593-19C631B51FB8}" type="datetimeFigureOut">
              <a:rPr lang="zh-CN" altLang="en-US" smtClean="0"/>
              <a:t>02/11/2022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C7E4-F541-47B7-A344-21DA5F86D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424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836E-A391-4D75-8593-19C631B51FB8}" type="datetimeFigureOut">
              <a:rPr lang="zh-CN" altLang="en-US" smtClean="0"/>
              <a:t>02/11/2022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C7E4-F541-47B7-A344-21DA5F86DDE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663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836E-A391-4D75-8593-19C631B51FB8}" type="datetimeFigureOut">
              <a:rPr lang="zh-CN" altLang="en-US" smtClean="0"/>
              <a:t>02/11/2022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C7E4-F541-47B7-A344-21DA5F86D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377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836E-A391-4D75-8593-19C631B51FB8}" type="datetimeFigureOut">
              <a:rPr lang="zh-CN" altLang="en-US" smtClean="0"/>
              <a:t>02/11/2022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C7E4-F541-47B7-A344-21DA5F86D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837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836E-A391-4D75-8593-19C631B51FB8}" type="datetimeFigureOut">
              <a:rPr lang="zh-CN" altLang="en-US" smtClean="0"/>
              <a:t>02/11/2022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C7E4-F541-47B7-A344-21DA5F86D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1798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836E-A391-4D75-8593-19C631B51FB8}" type="datetimeFigureOut">
              <a:rPr lang="zh-CN" altLang="en-US" smtClean="0"/>
              <a:t>02/11/2022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C7E4-F541-47B7-A344-21DA5F86D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3371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6F5836E-A391-4D75-8593-19C631B51FB8}" type="datetimeFigureOut">
              <a:rPr lang="zh-CN" altLang="en-US" smtClean="0"/>
              <a:t>02/11/2022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BBC7E4-F541-47B7-A344-21DA5F86D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965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836E-A391-4D75-8593-19C631B51FB8}" type="datetimeFigureOut">
              <a:rPr lang="zh-CN" altLang="en-US" smtClean="0"/>
              <a:t>02/11/2022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C7E4-F541-47B7-A344-21DA5F86D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381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6F5836E-A391-4D75-8593-19C631B51FB8}" type="datetimeFigureOut">
              <a:rPr lang="zh-CN" altLang="en-US" smtClean="0"/>
              <a:t>02/11/2022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DBBC7E4-F541-47B7-A344-21DA5F86DDE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10690" y="768188"/>
            <a:ext cx="7075056" cy="2473775"/>
          </a:xfrm>
        </p:spPr>
        <p:txBody>
          <a:bodyPr/>
          <a:lstStyle/>
          <a:p>
            <a:r>
              <a:rPr lang="zh-CN" altLang="en-US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十月发生的事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61374" y="3545549"/>
            <a:ext cx="10058400" cy="1143000"/>
          </a:xfrm>
        </p:spPr>
        <p:txBody>
          <a:bodyPr/>
          <a:lstStyle/>
          <a:p>
            <a:pPr algn="r"/>
            <a:r>
              <a:rPr lang="zh-CN" altLang="en-US" dirty="0" smtClean="0"/>
              <a:t>作者</a:t>
            </a:r>
            <a:r>
              <a:rPr lang="en-US" altLang="zh-CN" dirty="0" smtClean="0"/>
              <a:t>:</a:t>
            </a:r>
            <a:r>
              <a:rPr lang="zh-CN" altLang="en-US" dirty="0" smtClean="0"/>
              <a:t>周芯竹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0862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3164">
        <p14:doors dir="vert"/>
      </p:transition>
    </mc:Choice>
    <mc:Fallback>
      <p:transition spd="slow" advTm="316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中国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梦天实验舱成功发射！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881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感谢观看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314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04262" y="0"/>
            <a:ext cx="2486429" cy="1697921"/>
          </a:xfrm>
        </p:spPr>
        <p:txBody>
          <a:bodyPr>
            <a:normAutofit/>
          </a:bodyPr>
          <a:lstStyle/>
          <a:p>
            <a:r>
              <a:rPr lang="zh-CN" altLang="en-US" dirty="0"/>
              <a:t>国内</a:t>
            </a:r>
          </a:p>
        </p:txBody>
      </p:sp>
    </p:spTree>
    <p:extLst>
      <p:ext uri="{BB962C8B-B14F-4D97-AF65-F5344CB8AC3E}">
        <p14:creationId xmlns:p14="http://schemas.microsoft.com/office/powerpoint/2010/main" val="135094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13258" y="758952"/>
            <a:ext cx="15888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航天</a:t>
            </a:r>
            <a:endParaRPr lang="zh-CN" alt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20858" y="2967335"/>
            <a:ext cx="57502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神</a:t>
            </a:r>
            <a:r>
              <a:rPr lang="zh-CN" alt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舟十四发射成功</a:t>
            </a:r>
            <a:endParaRPr lang="zh-CN" alt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4021095"/>
      </p:ext>
    </p:extLst>
  </p:cSld>
  <p:clrMapOvr>
    <a:masterClrMapping/>
  </p:clrMapOvr>
  <p:transition advTm="1136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58487" y="4382262"/>
            <a:ext cx="10058400" cy="1143000"/>
          </a:xfrm>
        </p:spPr>
        <p:txBody>
          <a:bodyPr/>
          <a:lstStyle/>
          <a:p>
            <a:r>
              <a:rPr lang="zh-CN" altLang="en-US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二十大胜利闭幕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901564" y="2080367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政治</a:t>
            </a:r>
            <a:endParaRPr lang="zh-CN" alt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6354906"/>
      </p:ext>
    </p:extLst>
  </p:cSld>
  <p:clrMapOvr>
    <a:masterClrMapping/>
  </p:clrMapOvr>
  <p:transition advTm="65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痛别两位儿童文学大师</a:t>
            </a:r>
            <a:endParaRPr lang="en-US" altLang="zh-CN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张秋生，任溶溶先生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984692" y="1803553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生命</a:t>
            </a:r>
            <a:endParaRPr lang="zh-CN" alt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8828596"/>
      </p:ext>
    </p:extLst>
  </p:cSld>
  <p:clrMapOvr>
    <a:masterClrMapping/>
  </p:clrMapOvr>
  <p:transition advTm="2037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04262" y="0"/>
            <a:ext cx="2486429" cy="169792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国外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562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俄罗斯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克里米亚大桥发生爆炸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684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英国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首相特拉斯辞职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271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英国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选出新首相（苏纳克）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044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144</TotalTime>
  <Words>63</Words>
  <Application>Microsoft Office PowerPoint</Application>
  <PresentationFormat>宽屏</PresentationFormat>
  <Paragraphs>20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宋体</vt:lpstr>
      <vt:lpstr>Calibri</vt:lpstr>
      <vt:lpstr>Calibri Light</vt:lpstr>
      <vt:lpstr>回顾</vt:lpstr>
      <vt:lpstr>十月发生的事</vt:lpstr>
      <vt:lpstr>国内</vt:lpstr>
      <vt:lpstr>PowerPoint 演示文稿</vt:lpstr>
      <vt:lpstr>PowerPoint 演示文稿</vt:lpstr>
      <vt:lpstr>PowerPoint 演示文稿</vt:lpstr>
      <vt:lpstr>国外</vt:lpstr>
      <vt:lpstr>俄罗斯</vt:lpstr>
      <vt:lpstr>英国</vt:lpstr>
      <vt:lpstr>英国</vt:lpstr>
      <vt:lpstr>中国</vt:lpstr>
      <vt:lpstr>感谢观看</vt:lpstr>
    </vt:vector>
  </TitlesOfParts>
  <Company>Deloitte Touche Tohmatsu Services,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十月发生的事</dc:title>
  <dc:creator>Frank ShuaiZhou</dc:creator>
  <cp:lastModifiedBy>Frank ShuaiZhou</cp:lastModifiedBy>
  <cp:revision>8</cp:revision>
  <dcterms:created xsi:type="dcterms:W3CDTF">2022-11-02T09:54:41Z</dcterms:created>
  <dcterms:modified xsi:type="dcterms:W3CDTF">2022-11-02T12:19:29Z</dcterms:modified>
</cp:coreProperties>
</file>