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e13133ed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e13133ed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e13133ed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e13133ed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e13133ed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e13133ed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e13133ed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e13133ed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e13133ed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e13133ed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e13133ed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e13133ed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e13133ed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e13133ed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e13133ed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e13133ed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e13133ed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e13133ed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e13133ed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e13133ed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e13133ed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e13133ed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de Recomendacion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749625" y="28871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Recomendacion de animes!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Analicemos algunos ejemplos manualmente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20 recomendaciones para algunos usuarios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10000 users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Recomendaciones(17)= ['1', '16508', '1536', '6548', '30279', '19841', '4232', '31966', '9254', '5116', '1576', '31244', '22335', '30842', '31044', '10622', '32282', '15811', '20509', '8078']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Dentro de las recomendaciones ideales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[False, False, False, False, False, False, False, False, False, False, False, False, False, False, False, False, True, False, True, False]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1297500" y="1307850"/>
            <a:ext cx="1608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 17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10000 users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Recomendaciones(17)= </a:t>
            </a: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['1', '16508', '1536', '6548', '30279', '19841', '4232', '31966', '9254', '5116', '1576', '31244', '22335', '30842', '31044', '10622', '20509', '8078', '5082', '21899']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Dentro de las recomendaciones ideales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[False, False, False, False, False, False, False, False, False, False, False, False, False, False, False, False, False, False, False, False])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1297500" y="1307850"/>
            <a:ext cx="1608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 140700 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MAP: da menor cuando con 25000 usuarios, porque es mayor la </a:t>
            </a:r>
            <a:r>
              <a:rPr lang="es"/>
              <a:t>división</a:t>
            </a:r>
            <a:r>
              <a:rPr lang="es"/>
              <a:t> final para el mean y tiene mayor cantidad de errores.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Al principio se </a:t>
            </a:r>
            <a:r>
              <a:rPr lang="es"/>
              <a:t>realizó</a:t>
            </a:r>
            <a:r>
              <a:rPr lang="es"/>
              <a:t> una </a:t>
            </a:r>
            <a:r>
              <a:rPr lang="es"/>
              <a:t>recomendación</a:t>
            </a:r>
            <a:r>
              <a:rPr lang="es"/>
              <a:t> con 20000 usuarios pero al azar, no seleccionados y dio una mejor </a:t>
            </a:r>
            <a:r>
              <a:rPr lang="es"/>
              <a:t>valoración</a:t>
            </a:r>
            <a:r>
              <a:rPr lang="es"/>
              <a:t> con la </a:t>
            </a:r>
            <a:r>
              <a:rPr lang="es"/>
              <a:t>métrica</a:t>
            </a:r>
            <a:r>
              <a:rPr lang="es"/>
              <a:t> (0.05) como </a:t>
            </a:r>
            <a:r>
              <a:rPr lang="es"/>
              <a:t>parece</a:t>
            </a:r>
            <a:r>
              <a:rPr lang="es"/>
              <a:t> baja se realizo lo mencionado anteriormente de seleccionar los usuarios y animes que </a:t>
            </a:r>
            <a:r>
              <a:rPr lang="es"/>
              <a:t>más</a:t>
            </a:r>
            <a:r>
              <a:rPr lang="es"/>
              <a:t> interacciones </a:t>
            </a:r>
            <a:r>
              <a:rPr lang="es"/>
              <a:t>tienen.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Pero solo empeoro el valor de la métrica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Curar datos!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la cantidad de datos y usuarios que teniamos: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Disminuimos la cantidad de usuarios a 25000, aquellos usuarios que mas cantidad de ratings habian realizado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Disminuimos a 10000 la cantidad de animes que había en el dataset, y guardamos los que mayor cantidad de votaciones </a:t>
            </a:r>
            <a:r>
              <a:rPr lang="es"/>
              <a:t>habían</a:t>
            </a:r>
            <a:r>
              <a:rPr lang="es"/>
              <a:t> conseguido (Los 100000 </a:t>
            </a:r>
            <a:r>
              <a:rPr lang="es"/>
              <a:t>más</a:t>
            </a:r>
            <a:r>
              <a:rPr lang="es"/>
              <a:t> populares)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Trabajamos paralelamente </a:t>
            </a:r>
            <a:r>
              <a:rPr lang="es"/>
              <a:t>también</a:t>
            </a:r>
            <a:r>
              <a:rPr lang="es"/>
              <a:t>, con esos usuarios disminuidos a 10000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utilizado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03625" y="1054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utilizó la libreria </a:t>
            </a:r>
            <a:r>
              <a:rPr lang="es" sz="155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lightfm</a:t>
            </a:r>
            <a:r>
              <a:rPr lang="es" sz="1050">
                <a:latin typeface="Courier New"/>
                <a:ea typeface="Courier New"/>
                <a:cs typeface="Courier New"/>
                <a:sym typeface="Courier New"/>
              </a:rPr>
              <a:t>: Esta una libreria que permite realizar un sistema de recomendaciones, utilizando una matriz de interacciones, en la que encontrameros en los indices(Usuarios), en las columnas(Animes)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18723" l="25731" r="8827" t="28948"/>
          <a:stretch/>
        </p:blipFill>
        <p:spPr>
          <a:xfrm>
            <a:off x="1103625" y="1842375"/>
            <a:ext cx="7232774" cy="3253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También</a:t>
            </a:r>
            <a:r>
              <a:rPr lang="es"/>
              <a:t> es necesario una lista de recomendaciones: ColdStart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Conformado por los diez animes mejor puntuados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O conformado por los 10 animes que </a:t>
            </a:r>
            <a:r>
              <a:rPr lang="es"/>
              <a:t>más</a:t>
            </a:r>
            <a:r>
              <a:rPr lang="es"/>
              <a:t> puntuaciones tuvieron (Los más populares)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b="31587" l="22592" r="40849" t="57990"/>
          <a:stretch/>
        </p:blipFill>
        <p:spPr>
          <a:xfrm>
            <a:off x="1297500" y="1961752"/>
            <a:ext cx="5700816" cy="91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 rotWithShape="1">
          <a:blip r:embed="rId4">
            <a:alphaModFix/>
          </a:blip>
          <a:srcRect b="43640" l="23688" r="40642" t="47036"/>
          <a:stretch/>
        </p:blipFill>
        <p:spPr>
          <a:xfrm>
            <a:off x="1297500" y="3529750"/>
            <a:ext cx="6455088" cy="94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el </a:t>
            </a:r>
            <a:r>
              <a:rPr lang="es"/>
              <a:t>método</a:t>
            </a:r>
            <a:r>
              <a:rPr lang="es"/>
              <a:t> utilizado: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poseemos ColdStart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train, test = train_test_split(interactions_selected,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test_size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random_state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 otorgo la misma cantidad de usuarios: 25000 usuarios en ambos 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Siendo el 20% de los datos totales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33581" l="23022" r="63048" t="52006"/>
          <a:stretch/>
        </p:blipFill>
        <p:spPr>
          <a:xfrm>
            <a:off x="1523425" y="2765625"/>
            <a:ext cx="2231774" cy="129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modelo LigthFM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29075" y="963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Instancia: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Tasa de </a:t>
            </a:r>
            <a:r>
              <a:rPr lang="es"/>
              <a:t>aprendizaje</a:t>
            </a:r>
            <a:r>
              <a:rPr lang="es"/>
              <a:t> de 0.05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N° de componentes 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Entrenamiento: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entreno con la matriz de 25000 usuarios y 10000 animes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Epocas= 20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40454" l="23022" r="43164" t="38924"/>
          <a:stretch/>
        </p:blipFill>
        <p:spPr>
          <a:xfrm>
            <a:off x="2216938" y="3039825"/>
            <a:ext cx="4710125" cy="161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obtuvieron las recomendaciones 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</a:t>
            </a:r>
            <a:r>
              <a:rPr lang="es"/>
              <a:t>generó</a:t>
            </a:r>
            <a:r>
              <a:rPr lang="es"/>
              <a:t> con test un ideal_recomendations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442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 b="18061" l="25478" r="21639" t="36259"/>
          <a:stretch/>
        </p:blipFill>
        <p:spPr>
          <a:xfrm>
            <a:off x="1297500" y="1363699"/>
            <a:ext cx="7038898" cy="341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Métrica</a:t>
            </a:r>
            <a:r>
              <a:rPr lang="es"/>
              <a:t> utilizada: MAP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6151"/>
            <a:ext cx="9144000" cy="302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la </a:t>
            </a:r>
            <a:r>
              <a:rPr lang="es"/>
              <a:t>métrica</a:t>
            </a:r>
            <a:r>
              <a:rPr lang="es"/>
              <a:t> comparamos columnas: ideal vs recomm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ambos casos se obtuvo una </a:t>
            </a:r>
            <a:r>
              <a:rPr lang="es"/>
              <a:t>recomendación</a:t>
            </a:r>
            <a:r>
              <a:rPr lang="es"/>
              <a:t> mala, no significativa para el set de testn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MAP para 25000 usuarios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MAP para 10000 usuarios: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b="36020" l="25848" r="55068" t="59545"/>
          <a:stretch/>
        </p:blipFill>
        <p:spPr>
          <a:xfrm>
            <a:off x="1440100" y="3632926"/>
            <a:ext cx="4624200" cy="60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 rotWithShape="1">
          <a:blip r:embed="rId4">
            <a:alphaModFix/>
          </a:blip>
          <a:srcRect b="34771" l="25435" r="56854" t="59241"/>
          <a:stretch/>
        </p:blipFill>
        <p:spPr>
          <a:xfrm>
            <a:off x="1519925" y="2316425"/>
            <a:ext cx="3546850" cy="6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