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Quicksand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icksand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Quicksa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e7a41e5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e7a41e5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ae7a41e5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ae7a41e5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ae7a41e5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ae7a41e5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e7a41e5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e7a41e5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52200"/>
            <a:ext cx="8520600" cy="9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Colores en HTML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83400"/>
            <a:ext cx="8520600" cy="13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Existen distintas formas para definir los colores en HTML.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84475"/>
            <a:ext cx="8520600" cy="9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Sistema Hexadecimal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468725"/>
            <a:ext cx="8520600" cy="26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Este sistema asigna un código a cada color los Valores  van del 0 al 9 y de la A a la F donde </a:t>
            </a:r>
            <a:r>
              <a:rPr b="1"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#000000</a:t>
            </a:r>
            <a: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representa el negro y </a:t>
            </a:r>
            <a:r>
              <a:rPr b="1"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#ffffff</a:t>
            </a:r>
            <a: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representa el blanco.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58439" l="17507" r="61825" t="37950"/>
          <a:stretch/>
        </p:blipFill>
        <p:spPr>
          <a:xfrm>
            <a:off x="1145200" y="3692500"/>
            <a:ext cx="6853601" cy="6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384475"/>
            <a:ext cx="8520600" cy="9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Nombres de color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641050"/>
            <a:ext cx="8520600" cy="26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También podemos utilizar los colores por su nombre, hoy en día existen 140 nombres definidos. Podemos encontrar estos nombres en: </a:t>
            </a:r>
            <a:r>
              <a:rPr b="1"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https://www.w3schools.com/colors/colors_names.asp</a:t>
            </a:r>
            <a:endParaRPr b="1" u="sng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63729" l="17339" r="61993" t="32661"/>
          <a:stretch/>
        </p:blipFill>
        <p:spPr>
          <a:xfrm>
            <a:off x="1145200" y="4031900"/>
            <a:ext cx="6853601" cy="6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384475"/>
            <a:ext cx="8520600" cy="9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RGB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1641050"/>
            <a:ext cx="8520600" cy="26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La cantidad de rojo verde y azul, con una intensidad del 0 al 255.</a:t>
            </a:r>
            <a:endParaRPr b="1" u="sng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61021" l="17464" r="58236" t="35368"/>
          <a:stretch/>
        </p:blipFill>
        <p:spPr>
          <a:xfrm>
            <a:off x="542875" y="3039750"/>
            <a:ext cx="8058249" cy="6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0" y="384475"/>
            <a:ext cx="8520600" cy="9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Transparencias RGBA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1641050"/>
            <a:ext cx="8520600" cy="26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Contamos también con la posibilidad de asignar colores con </a:t>
            </a:r>
            <a: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transparencia con RGBA donde a va a ser un cuarto valor que va de 0 a 1.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style=”</a:t>
            </a:r>
            <a:r>
              <a:rPr b="1"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color: rgba(0,0,0, 0.5);</a:t>
            </a:r>
            <a:r>
              <a:rPr lang="e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”</a:t>
            </a:r>
            <a:endParaRPr u="sng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