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Quicksand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Quicksand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b56910a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b56910a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c568610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c568610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c568610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c568610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c568610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c568610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c568610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c568610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c568610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c568610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c568610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c568610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b56910a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b56910a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b56910a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b56910a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hyperlink" Target="https://ar.000webhos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5050" y="1239425"/>
            <a:ext cx="85206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HTML (Hyper-Text Markup Language)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4987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Quicksand"/>
              <a:buChar char="●"/>
            </a:pP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Creado por Tim Berners Lee en 1991</a:t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Quicksand"/>
              <a:buChar char="●"/>
            </a:pP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HTML5 versión actual</a:t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Quicksand"/>
              <a:buChar char="●"/>
            </a:pP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Los standards de uso son </a:t>
            </a: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fijados</a:t>
            </a: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por la W3C (World Wide Web Consortium) y WHATWG (Web Hyper-Text Application Team Working Group) - Desde HTML5 -</a:t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Quicksand"/>
              <a:buChar char="●"/>
            </a:pP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Lenguaje interpretado por el navegador</a:t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</a:br>
            <a:b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1700" y="963550"/>
            <a:ext cx="85206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Servidor Gratuito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311700" y="2373675"/>
            <a:ext cx="85206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También</a:t>
            </a: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contamos con la </a:t>
            </a: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posibilidad</a:t>
            </a: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de contratar un hosting gratuito como por ejemplo </a:t>
            </a:r>
            <a:r>
              <a:rPr b="1" lang="es" sz="24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https://ar.000webhost.com/</a:t>
            </a:r>
            <a:endParaRPr b="1"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(sólo para prácticas)</a:t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66875"/>
            <a:ext cx="85206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8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Qué es CSS?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683875"/>
            <a:ext cx="85206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Quicksand"/>
              <a:buChar char="●"/>
            </a:pPr>
            <a:r>
              <a:rPr lang="es" sz="2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Sus Siglas representan </a:t>
            </a:r>
            <a:r>
              <a:rPr b="1" lang="es" sz="2200">
                <a:solidFill>
                  <a:srgbClr val="6FA8DC"/>
                </a:solidFill>
                <a:latin typeface="Quicksand"/>
                <a:ea typeface="Quicksand"/>
                <a:cs typeface="Quicksand"/>
                <a:sym typeface="Quicksand"/>
              </a:rPr>
              <a:t>Cascading Style Sheets</a:t>
            </a:r>
            <a:r>
              <a:rPr lang="es" sz="2200">
                <a:solidFill>
                  <a:srgbClr val="6FA8DC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s" sz="2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es decir Hoja de estilo en cascada.</a:t>
            </a:r>
            <a:endParaRPr sz="2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Quicksand"/>
              <a:buChar char="●"/>
            </a:pPr>
            <a:r>
              <a:rPr lang="es" sz="2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Se usa para diseñar la forma de presentar los documentos </a:t>
            </a:r>
            <a:r>
              <a:rPr lang="es" sz="2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lang="es" sz="2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TML al usuario.</a:t>
            </a:r>
            <a:endParaRPr sz="2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Quicksand"/>
              <a:buChar char="●"/>
            </a:pPr>
            <a:r>
              <a:rPr lang="es" sz="2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Implementa el estilo sobre los elementos previamente estructurados en HTML.</a:t>
            </a:r>
            <a:br>
              <a:rPr lang="es" sz="2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</a:br>
            <a:b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366875"/>
            <a:ext cx="85206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CÓMO IMPLEMENTAR CSS?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683875"/>
            <a:ext cx="8520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i="1" lang="es" sz="2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Tenemos tres maneras de implementar CSS en nuestro html: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781000" y="2696375"/>
            <a:ext cx="358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Quicksand"/>
              <a:buAutoNum type="arabicPeriod"/>
            </a:pPr>
            <a:r>
              <a:rPr lang="es" sz="2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De manera interna</a:t>
            </a:r>
            <a:endParaRPr sz="2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Quicksand"/>
              <a:buAutoNum type="arabicPeriod"/>
            </a:pPr>
            <a:r>
              <a:rPr lang="es" sz="2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De manera externa</a:t>
            </a:r>
            <a:endParaRPr sz="2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Quicksand"/>
              <a:buAutoNum type="arabicPeriod"/>
            </a:pPr>
            <a:r>
              <a:rPr lang="es" sz="2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En línea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366875"/>
            <a:ext cx="85206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3D85C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 manera interna: </a:t>
            </a:r>
            <a:endParaRPr sz="4800">
              <a:solidFill>
                <a:srgbClr val="3D85C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s" sz="2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Utilizando la etiqueta Style dentro del head de mi HTML.</a:t>
            </a:r>
            <a:endParaRPr b="1" sz="48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550" y="2257175"/>
            <a:ext cx="72009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366875"/>
            <a:ext cx="8520600" cy="22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3D85C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 manera externa: </a:t>
            </a:r>
            <a:endParaRPr sz="4800">
              <a:solidFill>
                <a:srgbClr val="3D85C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s" sz="22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s" sz="22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Incluyendo mi hoja de estilos en el head de mi HTML a través del elemento link. En HTML5 se puede omitir el atributo type.</a:t>
            </a:r>
            <a:endParaRPr sz="4800">
              <a:solidFill>
                <a:srgbClr val="6FA8D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0" l="0" r="0" t="62560"/>
          <a:stretch/>
        </p:blipFill>
        <p:spPr>
          <a:xfrm>
            <a:off x="1163625" y="2936250"/>
            <a:ext cx="6816749" cy="9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366875"/>
            <a:ext cx="8520600" cy="22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3D85C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En línea:</a:t>
            </a:r>
            <a:r>
              <a:rPr lang="es" sz="4800">
                <a:solidFill>
                  <a:srgbClr val="6FA8DC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endParaRPr sz="4800">
              <a:solidFill>
                <a:srgbClr val="6FA8D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s" sz="22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Dentro de mi HTML agregando el atributo Style en la etiqueta  donde quiero aplicarlo.</a:t>
            </a:r>
            <a:endParaRPr b="1" sz="48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375" y="3022275"/>
            <a:ext cx="7377250" cy="10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5050" y="1239425"/>
            <a:ext cx="85206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Qué es un Servidor?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244987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Es el lugar donde se va alojar mi sitio para que sea visible desde internet. Brinda la información a los que los piden es decir aquellos usuarios que navegan Internet a través de diferentes protocolos.</a:t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</a:br>
            <a:b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5050" y="1239425"/>
            <a:ext cx="85206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Qué es un Dominio?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11700" y="244987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Es la dirección donde se encuentran los archivos de mi sitio. Para facilitar el acceso a los usuarios en lugar de acceder con el valor </a:t>
            </a: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numérico</a:t>
            </a: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se accede con www.nombreDeMiSitio.com . </a:t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</a:br>
            <a:b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0" y="845150"/>
            <a:ext cx="85206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NutHost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2418675"/>
            <a:ext cx="85206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Servicio de hosting con 6 meses de regalo por ser alumno de Educación It.</a:t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Ir a la sección “Beneficios” en el Alumni para contratarlo</a:t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