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8F5A-D2FD-D2B7-F5E2-6FEED762E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CF567-3FDE-43F0-0D52-3BE4E182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FCD0-7684-C411-AF70-3068042D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CC74-D73E-023A-42FF-14E9CFAD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15D38-AACE-5D0D-643E-80893892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8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D77C-2742-F29A-B530-01CCC9BB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AE4D-2DAE-438F-786E-AC02CBD5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024B-837B-0E6C-3D1D-FD0DB314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A3F1-AECA-1570-BECE-8461A8E1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1322-BAFF-03B4-CDC4-35BC6C5B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9A272-3658-9E05-937C-2C8965D1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26E66-7490-4F1B-D02E-6BE059213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FFA9-9756-07E0-B8CA-07BD1F24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F284-CE43-4995-540E-5AB7C90F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54D4-173B-518E-9C6A-669F0580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1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95AB-3B13-344F-9FBA-D2BF444B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58DD-773F-1946-730C-40DA899C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E0A7-83C4-5002-634A-14020DF3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3385-5205-AD22-1C14-F9CEB8F3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1E8D2-CE50-5789-87D8-F1A646F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58DE-F03F-396E-FBBF-AA0E183D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4EC0B-0562-17BE-602C-FBDD8297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6E7E-D4EE-D145-8DF2-CE2AB72D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0EFC-07F4-3BBB-4C27-CF29ED7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B667-66F5-96F8-3BB1-32F9B588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9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B878-75D9-351C-5710-B3C4938D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BA4B-0333-8440-3BF5-EBA02639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F4A41-C4F3-5E63-848F-B518FDE59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09C8A-F99A-14FE-FDDD-D66EBAC8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FBD2A-0BF0-48DD-4B12-9EAD7E74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6E9C-81DE-6CE1-785B-EB62E5F7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4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EEF2-E066-C3DE-2345-452C0485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64C4-0D18-68F9-3030-CB4B4C71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7F02D-0085-D67D-F662-FB1480933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1D2A-2DD0-2A67-A1EE-B7B887390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5546F-0873-3DD3-3670-868438E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1FA79-F4ED-BC69-25B5-583261C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56671-1F78-2E06-6B07-1D78F706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787F1-9B82-9F41-B4EF-35C9C365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AA0-7333-FF64-BF22-CA05DE8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F8ADC-7893-DDC3-806C-143463F0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1B142-91DA-5B9C-059B-1000FE0A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E6BF5-1892-F24A-B99F-B793CD43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4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D1D5B-3CEB-47B9-FF00-E448AA0E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A854F-4CE6-E394-5164-C1AB2E4E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B3D2A-25F0-9919-EA42-D64C657F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1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0CEC-510B-4AB8-FE87-EE574013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CD0C-3066-A903-88DE-0B24C050F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1480B-0914-F276-4530-4895B8181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9D46B-743B-0782-97B6-01EC0E7A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67D4E-94E1-B047-271B-8C4D47F0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64AAB-6222-4D56-89AE-D1811708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1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5623-09D3-68F0-7A0E-164AC874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54263-671E-E21D-8D1C-C33E905AF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A555B-3580-B32B-7EA7-67C42535F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8FB6-4C5D-F7A2-F8CF-73415E0A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D124-5305-B90B-BF81-F0A3D38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D77C7-A52D-DF56-B76E-C18E5857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4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5D9D4-483D-02EA-9C00-F7D752E1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8FA8-2976-A82F-465E-62F37E77E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2CFE-649F-A7A1-A39C-49CC2C4A7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17DC-1526-41B7-9880-96148E51FC0D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6C88-23C4-32CE-311F-8B153A3C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F161F-453D-BBB9-18E3-C4673A676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49CB-5CA7-4A50-BAF5-2B2C80E32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4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FF4C-BF3B-A05A-E350-9D675BDB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B39B0-5155-5AA2-E140-6926AB667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7CB60-1186-E986-E38C-E85C18E9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99"/>
            <a:ext cx="12192000" cy="67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5F7FD-C307-1DF3-7A17-FD0986B5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65"/>
            <a:ext cx="12192000" cy="66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122D2-A803-8133-D126-FEE0DDF3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479"/>
            <a:ext cx="12192000" cy="63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9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0F47D-3894-3F28-BF21-8E3AEC5F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10"/>
            <a:ext cx="12192000" cy="65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josephfemi2003@gmail.com</dc:creator>
  <cp:lastModifiedBy>josephfemi2003@gmail.com</cp:lastModifiedBy>
  <cp:revision>1</cp:revision>
  <dcterms:created xsi:type="dcterms:W3CDTF">2024-10-24T06:51:26Z</dcterms:created>
  <dcterms:modified xsi:type="dcterms:W3CDTF">2024-10-24T06:51:43Z</dcterms:modified>
</cp:coreProperties>
</file>