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2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51469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32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0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8112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7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60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0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6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98277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998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2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1115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7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9265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31E26E-4FA8-4EC5-9E75-4E3B6C5C0C57}" type="datetimeFigureOut">
              <a:rPr lang="hr-BA" smtClean="0"/>
              <a:t>3. 6. 2024.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3B7E3F-5B10-4A8C-8261-AE386AF8040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5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2A5295-9438-AD0E-A08F-CB7CA3A68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Izrada prezentacijskog web sjedišta</a:t>
            </a:r>
            <a:endParaRPr lang="hr-BA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116857E-B200-2D16-ACE9-D011F3C06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Fran Pilija, 4.c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43637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204BA7-942A-1B44-EB1B-7A21C867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hr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6F54ACF-F994-B87F-D994-384C2CB6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tema: </a:t>
            </a:r>
            <a:r>
              <a:rPr lang="hr-HR" dirty="0"/>
              <a:t>izrada prezentacijskog web sjedišta vezana uz nacionalne parkove Gorske Hrvatske</a:t>
            </a:r>
          </a:p>
          <a:p>
            <a:r>
              <a:rPr lang="hr-HR" b="1" dirty="0"/>
              <a:t>cilj: </a:t>
            </a:r>
            <a:r>
              <a:rPr lang="hr-HR" dirty="0"/>
              <a:t>privući i generalno educirati ljude o nacionalnim parkovima Gorske Hrvatske</a:t>
            </a:r>
          </a:p>
          <a:p>
            <a:r>
              <a:rPr lang="hr-HR" b="1" dirty="0"/>
              <a:t>način postizanja cilja: </a:t>
            </a:r>
            <a:r>
              <a:rPr lang="hr-HR" dirty="0"/>
              <a:t>napraviti minimalistički i jednostavan dizajn stranice sa osnovnim informacijama o nacionalnim parkovima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487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CA1266-CCF8-88EA-471C-634BF5F0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Korištena sredstva</a:t>
            </a:r>
            <a:endParaRPr lang="hr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297719-296E-BF85-BC9D-36DD6DB5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57" y="2556932"/>
            <a:ext cx="3476894" cy="3318936"/>
          </a:xfrm>
        </p:spPr>
        <p:txBody>
          <a:bodyPr/>
          <a:lstStyle/>
          <a:p>
            <a:pPr marL="0" indent="0" algn="ctr">
              <a:buNone/>
            </a:pPr>
            <a:r>
              <a:rPr lang="hr-HR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/>
              <a:t>struktura stranice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/>
              <a:t>dodavanje sadržaja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/>
              <a:t>SEO optimizacija</a:t>
            </a:r>
            <a:endParaRPr lang="hr-BA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97B9DE07-632D-CE82-3708-002012D2EC37}"/>
              </a:ext>
            </a:extLst>
          </p:cNvPr>
          <p:cNvSpPr txBox="1">
            <a:spLocks/>
          </p:cNvSpPr>
          <p:nvPr/>
        </p:nvSpPr>
        <p:spPr>
          <a:xfrm>
            <a:off x="4357553" y="2556932"/>
            <a:ext cx="347689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dirty="0"/>
              <a:t>CSS</a:t>
            </a:r>
          </a:p>
          <a:p>
            <a:r>
              <a:rPr lang="hr-BA" sz="2000" dirty="0"/>
              <a:t>dizajn i stil</a:t>
            </a:r>
          </a:p>
          <a:p>
            <a:r>
              <a:rPr lang="hr-BA" sz="2000" dirty="0"/>
              <a:t>organiziranje sadržaja</a:t>
            </a:r>
          </a:p>
          <a:p>
            <a:r>
              <a:rPr lang="hr-BA" sz="2000" dirty="0" err="1"/>
              <a:t>responzivnost</a:t>
            </a:r>
            <a:endParaRPr lang="hr-BA" sz="2000" dirty="0"/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4F5790DA-091C-E1EE-619E-92AC8657E20D}"/>
              </a:ext>
            </a:extLst>
          </p:cNvPr>
          <p:cNvSpPr txBox="1">
            <a:spLocks/>
          </p:cNvSpPr>
          <p:nvPr/>
        </p:nvSpPr>
        <p:spPr>
          <a:xfrm>
            <a:off x="7913917" y="2564185"/>
            <a:ext cx="347689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dirty="0"/>
              <a:t>Ostalo</a:t>
            </a:r>
          </a:p>
          <a:p>
            <a:r>
              <a:rPr lang="hr-HR" sz="2000" dirty="0"/>
              <a:t>logotip, slike (Paint.net)</a:t>
            </a:r>
          </a:p>
          <a:p>
            <a:r>
              <a:rPr lang="hr-HR" sz="2000" dirty="0"/>
              <a:t>obrazac, gumbovi (</a:t>
            </a:r>
            <a:r>
              <a:rPr lang="hr-HR" sz="2000" dirty="0" err="1"/>
              <a:t>javascript</a:t>
            </a:r>
            <a:r>
              <a:rPr lang="hr-HR" sz="2000" dirty="0"/>
              <a:t> programski jezik)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1913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E9DDA6-71E5-60E0-DBC8-13CF8E39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10660"/>
            <a:ext cx="9601196" cy="1303867"/>
          </a:xfrm>
        </p:spPr>
        <p:txBody>
          <a:bodyPr/>
          <a:lstStyle/>
          <a:p>
            <a:r>
              <a:rPr lang="hr-HR" dirty="0"/>
              <a:t>HTML</a:t>
            </a:r>
            <a:endParaRPr lang="hr-BA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7CE167CC-A1E8-E684-5384-928905E1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" y="1634066"/>
            <a:ext cx="5408023" cy="4319350"/>
          </a:xfr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9B2E5AF1-40BE-B13A-4E02-6378D6F0C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1634066"/>
            <a:ext cx="4703082" cy="44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8A9476-345E-3FEC-0A37-9DCA922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88413"/>
            <a:ext cx="9601196" cy="1303867"/>
          </a:xfrm>
        </p:spPr>
        <p:txBody>
          <a:bodyPr/>
          <a:lstStyle/>
          <a:p>
            <a:r>
              <a:rPr lang="hr-HR" dirty="0"/>
              <a:t>CSS</a:t>
            </a:r>
            <a:endParaRPr lang="hr-BA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3CD7C6DE-1B03-2AF0-2C9B-DC225DDD9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36" y="1584662"/>
            <a:ext cx="4528933" cy="4282388"/>
          </a:xfr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25EB93B4-46CB-09D5-B99F-2EE279951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6" y="1584662"/>
            <a:ext cx="2765684" cy="4281279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89029210-64AF-D509-0B08-66866929F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90" y="1584663"/>
            <a:ext cx="2319646" cy="42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D9BC63-25FF-EA37-F7F2-57527B49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hr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ABA8D65-9FB9-A78D-7497-83EF9859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909" y="2556932"/>
            <a:ext cx="4487091" cy="3318936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Opažanja:</a:t>
            </a:r>
          </a:p>
          <a:p>
            <a:r>
              <a:rPr lang="hr-BA" sz="2000" dirty="0"/>
              <a:t>HTML temelj bilo koje stranice</a:t>
            </a:r>
          </a:p>
          <a:p>
            <a:r>
              <a:rPr lang="hr-BA" sz="2000" dirty="0"/>
              <a:t>Stranica bez CSS-a ne može biti originalna niti organizirana</a:t>
            </a:r>
          </a:p>
          <a:p>
            <a:r>
              <a:rPr lang="hr-BA" sz="2000" dirty="0"/>
              <a:t>Paleta boja uvijek je bitna za bilo koju stranicu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AB689E68-3CCD-D89A-4B33-CB9B8456948C}"/>
              </a:ext>
            </a:extLst>
          </p:cNvPr>
          <p:cNvSpPr txBox="1">
            <a:spLocks/>
          </p:cNvSpPr>
          <p:nvPr/>
        </p:nvSpPr>
        <p:spPr>
          <a:xfrm>
            <a:off x="6339840" y="2556932"/>
            <a:ext cx="448709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dirty="0"/>
              <a:t>Poboljšanja:</a:t>
            </a:r>
          </a:p>
          <a:p>
            <a:r>
              <a:rPr lang="hr-BA" sz="2000" dirty="0" err="1"/>
              <a:t>responzivnost</a:t>
            </a:r>
            <a:endParaRPr lang="hr-BA" sz="2000" dirty="0"/>
          </a:p>
          <a:p>
            <a:r>
              <a:rPr lang="hr-BA" sz="2000" dirty="0"/>
              <a:t>dodatni sadržaja</a:t>
            </a:r>
          </a:p>
          <a:p>
            <a:r>
              <a:rPr lang="hr-BA" sz="2000" dirty="0"/>
              <a:t>više funkcija</a:t>
            </a:r>
          </a:p>
          <a:p>
            <a:r>
              <a:rPr lang="hr-BA" sz="2000" dirty="0"/>
              <a:t>SEO optimizacija</a:t>
            </a:r>
          </a:p>
        </p:txBody>
      </p:sp>
    </p:spTree>
    <p:extLst>
      <p:ext uri="{BB962C8B-B14F-4D97-AF65-F5344CB8AC3E}">
        <p14:creationId xmlns:p14="http://schemas.microsoft.com/office/powerpoint/2010/main" val="799405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ski">
  <a:themeElements>
    <a:clrScheme name="Organski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ski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sk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496</TotalTime>
  <Words>121</Words>
  <Application>Microsoft Office PowerPoint</Application>
  <PresentationFormat>Široki zaslon</PresentationFormat>
  <Paragraphs>30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Organski</vt:lpstr>
      <vt:lpstr>Izrada prezentacijskog web sjedišta</vt:lpstr>
      <vt:lpstr>Uvod</vt:lpstr>
      <vt:lpstr>Korištena sredstva</vt:lpstr>
      <vt:lpstr>HTML</vt:lpstr>
      <vt:lpstr>CSS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 Pilija</dc:creator>
  <cp:lastModifiedBy>Fran Pilija</cp:lastModifiedBy>
  <cp:revision>1</cp:revision>
  <dcterms:created xsi:type="dcterms:W3CDTF">2024-06-02T18:26:33Z</dcterms:created>
  <dcterms:modified xsi:type="dcterms:W3CDTF">2024-06-03T02:43:35Z</dcterms:modified>
</cp:coreProperties>
</file>