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EFF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660"/>
  </p:normalViewPr>
  <p:slideViewPr>
    <p:cSldViewPr snapToGrid="0">
      <p:cViewPr>
        <p:scale>
          <a:sx n="300" d="100"/>
          <a:sy n="300" d="100"/>
        </p:scale>
        <p:origin x="-2880" y="-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8D77-B60D-3229-FA7C-6CA8DFD70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6E091-1079-6B3B-9A3F-727758696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A58A-DBFE-C7B7-3EAB-6DD2CD07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F1D0-3812-DA19-4AFB-621436B1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7A7C-18E2-A2D5-8299-9EB88438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247B-AD18-B712-8838-33AC87F0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7A15A-7B7B-890B-B2DC-5776C69F1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01A7-6D0D-C5B9-38D2-458409D1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F3A6-A1D5-C3D0-5A5D-5D6DB620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623B-3948-3A92-F18D-8BBC5CD3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2B014-E3E5-6824-2DAF-F245AEA6B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B2F3A-146B-F6D5-3306-9B6F452B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CC05-6CC6-CE5F-0D95-E49364A2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0195-26FC-1EB3-A21A-4AABD0B6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ABB5-584E-B6DB-A41B-004A58FD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5733-8923-8E26-8D97-0E65082F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0C32-B92C-2661-90F8-5DE3F1DA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7E31-1581-C0F2-EBD6-66E0AE72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38D4D-B156-8375-365F-99C32600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3963-1DC1-9617-8DF2-EFFD1200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6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E44-54E7-C3AF-0B73-2E91E63B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FB259-9EEF-774E-96BB-31B86CAC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F4D6-6B08-98FA-A7F8-8F2988B7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28EF-A5DE-D773-8B30-4C6E27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0E50-E805-8A1A-D429-782DB7B3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8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8852-5ECB-071C-198E-AE8B0B3F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F92A-0F58-57EF-5745-4015B5283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D53EC-8E75-3AA1-C2A6-DD354252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15B2A-7A7F-E45F-7195-FD4CF1D0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578F0-DCAE-5EDE-8B7A-E0EBAEE3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5BB8E-59DC-9DD9-C505-622659C8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EF5-5330-F21A-1992-512769EA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7AAC-FBE0-269B-4635-5BEE2E61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B12CD-2842-A165-026D-EB523682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E9B84-3787-4794-52D8-2FD420D7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399A3-2EE2-03DC-EC3F-E29001FFE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1A67A-466C-7A3E-7C3C-22128898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D70F1-08E0-4E71-558F-6B0C4888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29D43-CD53-DEDF-6A16-00B83E0B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D388-843C-6B57-4208-2DFC2CD2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2278A-D6C5-FBC7-B687-00A96519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665F2-E382-F567-43E8-082E50D9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9C755-83E5-ED83-81B9-F4D8F680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EC8A1-3D1E-1915-8260-D5D3C878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DED51-3D10-F606-6B40-31D3FF40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5BCB2-B86F-06B2-D628-20543E5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641-27CC-ECCF-6FCC-0CCBA030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40A8-6EB8-E67A-B1B3-FC6D7CD11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EC5B3-0B80-5C92-3C68-11C0D685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ABABD-50FC-A31B-E695-B9E267C3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0B1D7-852A-48C5-3B96-F1165019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D45FE-C25E-9A59-75C0-2DAFE891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71EB-5788-90A7-1915-19F29B24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3D608-65AF-A8AE-9442-A65CB7D66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D3C02-32F1-7691-69A0-CF0E042AF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5B77A-58B9-CA7F-DD1D-372DA550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F8948-9D4B-A544-1403-352DCF27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6D42A-1F18-CD35-1286-DD29CD6F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0B5D6-2004-0F36-9292-453EC743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878A-184C-6664-A5FE-5A0E7AD6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8337-2406-AFE2-A0AA-FFAA3BF4D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5C6A0-F54B-4E25-B60F-8B9DEE1CF9FF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C7A4A-945D-3D39-75F5-AFDCD53B9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044A-059C-BD81-BE77-CA0AE6952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EC1FB-412A-4773-9777-BDC4EDEB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54964CB-65C6-8EA9-8570-80E09E499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4" y="2555565"/>
            <a:ext cx="1827850" cy="17468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03DB08-DAFD-6277-421F-260A16D000CC}"/>
              </a:ext>
            </a:extLst>
          </p:cNvPr>
          <p:cNvSpPr/>
          <p:nvPr/>
        </p:nvSpPr>
        <p:spPr>
          <a:xfrm>
            <a:off x="2315605" y="2244232"/>
            <a:ext cx="9632851" cy="236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5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국 방  종 합 군 수 지 원  연 구 소</a:t>
            </a:r>
            <a:endParaRPr lang="en-US" altLang="ko-KR" sz="5400" b="1" dirty="0">
              <a:solidFill>
                <a:schemeClr val="tx1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algn="dist"/>
            <a:br>
              <a:rPr lang="en-US" sz="105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National Defense Integrated Product Support Laboratory</a:t>
            </a:r>
            <a:endParaRPr lang="en-US" sz="2600" dirty="0">
              <a:solidFill>
                <a:schemeClr val="tx1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32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49D7F82-96D7-0528-736C-D469748CE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863282"/>
            <a:ext cx="3276600" cy="31314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1D1777-FE42-41ED-63E0-9B1366D0864C}"/>
              </a:ext>
            </a:extLst>
          </p:cNvPr>
          <p:cNvCxnSpPr>
            <a:cxnSpLocks/>
          </p:cNvCxnSpPr>
          <p:nvPr/>
        </p:nvCxnSpPr>
        <p:spPr>
          <a:xfrm flipV="1">
            <a:off x="7791450" y="2962267"/>
            <a:ext cx="342900" cy="3429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C2B3DC-E25E-4658-312B-703A93371DEE}"/>
              </a:ext>
            </a:extLst>
          </p:cNvPr>
          <p:cNvCxnSpPr>
            <a:cxnSpLocks/>
          </p:cNvCxnSpPr>
          <p:nvPr/>
        </p:nvCxnSpPr>
        <p:spPr>
          <a:xfrm>
            <a:off x="8130381" y="2964648"/>
            <a:ext cx="70405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A858EB-3660-F35F-840B-7D73658946AB}"/>
              </a:ext>
            </a:extLst>
          </p:cNvPr>
          <p:cNvCxnSpPr>
            <a:cxnSpLocks/>
          </p:cNvCxnSpPr>
          <p:nvPr/>
        </p:nvCxnSpPr>
        <p:spPr>
          <a:xfrm flipV="1">
            <a:off x="7791450" y="3587740"/>
            <a:ext cx="342900" cy="3429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BE562C-8A50-9C38-6106-23DF8D558105}"/>
              </a:ext>
            </a:extLst>
          </p:cNvPr>
          <p:cNvCxnSpPr>
            <a:cxnSpLocks/>
          </p:cNvCxnSpPr>
          <p:nvPr/>
        </p:nvCxnSpPr>
        <p:spPr>
          <a:xfrm>
            <a:off x="8130381" y="3590121"/>
            <a:ext cx="70405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572510-5B1D-1503-E5F4-1D03042B526E}"/>
              </a:ext>
            </a:extLst>
          </p:cNvPr>
          <p:cNvCxnSpPr>
            <a:cxnSpLocks/>
          </p:cNvCxnSpPr>
          <p:nvPr/>
        </p:nvCxnSpPr>
        <p:spPr>
          <a:xfrm flipV="1">
            <a:off x="7791450" y="2959886"/>
            <a:ext cx="342900" cy="3429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51AC70-EE5A-BD1E-E3CB-EBFA8C5E7CFD}"/>
              </a:ext>
            </a:extLst>
          </p:cNvPr>
          <p:cNvCxnSpPr>
            <a:cxnSpLocks/>
          </p:cNvCxnSpPr>
          <p:nvPr/>
        </p:nvCxnSpPr>
        <p:spPr>
          <a:xfrm>
            <a:off x="8130381" y="2962267"/>
            <a:ext cx="70405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721BB1-2219-F527-CAFE-EDAD8AD4955E}"/>
              </a:ext>
            </a:extLst>
          </p:cNvPr>
          <p:cNvCxnSpPr>
            <a:cxnSpLocks/>
          </p:cNvCxnSpPr>
          <p:nvPr/>
        </p:nvCxnSpPr>
        <p:spPr>
          <a:xfrm flipV="1">
            <a:off x="7791450" y="2332824"/>
            <a:ext cx="342900" cy="3429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4ECF26-E609-A705-4CED-67E0711EE541}"/>
              </a:ext>
            </a:extLst>
          </p:cNvPr>
          <p:cNvCxnSpPr>
            <a:cxnSpLocks/>
          </p:cNvCxnSpPr>
          <p:nvPr/>
        </p:nvCxnSpPr>
        <p:spPr>
          <a:xfrm>
            <a:off x="8130381" y="2335205"/>
            <a:ext cx="70405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Noto Sans KR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손현태</dc:creator>
  <cp:lastModifiedBy>손현태</cp:lastModifiedBy>
  <cp:revision>4</cp:revision>
  <dcterms:created xsi:type="dcterms:W3CDTF">2024-06-18T19:17:38Z</dcterms:created>
  <dcterms:modified xsi:type="dcterms:W3CDTF">2024-06-21T13:23:21Z</dcterms:modified>
</cp:coreProperties>
</file>