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71" r:id="rId7"/>
    <p:sldId id="272" r:id="rId8"/>
    <p:sldId id="273" r:id="rId9"/>
    <p:sldId id="275" r:id="rId10"/>
    <p:sldId id="280" r:id="rId11"/>
    <p:sldId id="277" r:id="rId12"/>
    <p:sldId id="265" r:id="rId13"/>
    <p:sldId id="266" r:id="rId14"/>
    <p:sldId id="278" r:id="rId15"/>
    <p:sldId id="279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04D0"/>
    <a:srgbClr val="E40C4A"/>
    <a:srgbClr val="78DB2D"/>
    <a:srgbClr val="1955FF"/>
    <a:srgbClr val="0D55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077" autoAdjust="0"/>
  </p:normalViewPr>
  <p:slideViewPr>
    <p:cSldViewPr snapToGrid="0">
      <p:cViewPr varScale="1">
        <p:scale>
          <a:sx n="104" d="100"/>
          <a:sy n="104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4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9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>
            <a:extLst>
              <a:ext uri="{FF2B5EF4-FFF2-40B4-BE49-F238E27FC236}">
                <a16:creationId xmlns:a16="http://schemas.microsoft.com/office/drawing/2014/main" id="{7EA9F16D-BAF8-4C1B-B987-F5AA313035DE}"/>
              </a:ext>
            </a:extLst>
          </p:cNvPr>
          <p:cNvSpPr txBox="1"/>
          <p:nvPr/>
        </p:nvSpPr>
        <p:spPr>
          <a:xfrm>
            <a:off x="10726876" y="3367346"/>
            <a:ext cx="10424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22</a:t>
            </a:r>
          </a:p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00B050"/>
                </a:solidFill>
              </a:rPr>
              <a:t>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7030A0"/>
                </a:solidFill>
              </a:rPr>
              <a:t>5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>
                <a:solidFill>
                  <a:srgbClr val="7030A0"/>
                </a:solidFill>
              </a:rPr>
              <a:t>5</a:t>
            </a:r>
          </a:p>
          <a:p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22</a:t>
            </a:r>
            <a:r>
              <a:rPr lang="en-US" sz="1600" dirty="0">
                <a:solidFill>
                  <a:srgbClr val="7030A0"/>
                </a:solidFill>
              </a:rPr>
              <a:t>5</a:t>
            </a:r>
          </a:p>
          <a:p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>
                <a:solidFill>
                  <a:srgbClr val="00B050"/>
                </a:solidFill>
              </a:rPr>
              <a:t>4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4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22</a:t>
            </a:r>
            <a:r>
              <a:rPr lang="en-US" sz="1600" dirty="0">
                <a:solidFill>
                  <a:srgbClr val="0070C0"/>
                </a:solidFill>
              </a:rPr>
              <a:t>33</a:t>
            </a:r>
          </a:p>
          <a:p>
            <a:r>
              <a:rPr lang="en-US" sz="1600" dirty="0">
                <a:solidFill>
                  <a:srgbClr val="7030A0"/>
                </a:solidFill>
              </a:rPr>
              <a:t>5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2222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CE486-6798-416A-8109-D0F8105A9DB6}"/>
              </a:ext>
            </a:extLst>
          </p:cNvPr>
          <p:cNvSpPr txBox="1"/>
          <p:nvPr/>
        </p:nvSpPr>
        <p:spPr>
          <a:xfrm>
            <a:off x="210685" y="203829"/>
            <a:ext cx="114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FA8948-5AAF-409D-A1CC-11BDC6DEADA0}"/>
              </a:ext>
            </a:extLst>
          </p:cNvPr>
          <p:cNvSpPr txBox="1"/>
          <p:nvPr/>
        </p:nvSpPr>
        <p:spPr>
          <a:xfrm>
            <a:off x="8138498" y="441803"/>
            <a:ext cx="322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Hash aggregated colors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E5A88E-4B66-49F5-8320-D6A5BDCFFEFE}"/>
              </a:ext>
            </a:extLst>
          </p:cNvPr>
          <p:cNvSpPr txBox="1"/>
          <p:nvPr/>
        </p:nvSpPr>
        <p:spPr>
          <a:xfrm>
            <a:off x="4179831" y="441416"/>
            <a:ext cx="4163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Aggregate neighboring colors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3B3916-D2C1-4ECB-885F-00118683665D}"/>
              </a:ext>
            </a:extLst>
          </p:cNvPr>
          <p:cNvGrpSpPr/>
          <p:nvPr/>
        </p:nvGrpSpPr>
        <p:grpSpPr>
          <a:xfrm>
            <a:off x="3978948" y="1140746"/>
            <a:ext cx="4062260" cy="2144788"/>
            <a:chOff x="6445644" y="1090593"/>
            <a:chExt cx="5310714" cy="260384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81CCBB-F996-46DC-AB24-51B986611E26}"/>
                </a:ext>
              </a:extLst>
            </p:cNvPr>
            <p:cNvGrpSpPr/>
            <p:nvPr/>
          </p:nvGrpSpPr>
          <p:grpSpPr>
            <a:xfrm>
              <a:off x="7040586" y="1469553"/>
              <a:ext cx="3517600" cy="1747973"/>
              <a:chOff x="3678672" y="4365046"/>
              <a:chExt cx="3517600" cy="1747973"/>
            </a:xfrm>
            <a:solidFill>
              <a:schemeClr val="bg2"/>
            </a:solidFill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986AD4C-4BBF-46E9-8405-EDAB6C7E2A56}"/>
                  </a:ext>
                </a:extLst>
              </p:cNvPr>
              <p:cNvGrpSpPr/>
              <p:nvPr/>
            </p:nvGrpSpPr>
            <p:grpSpPr>
              <a:xfrm>
                <a:off x="3678672" y="4365046"/>
                <a:ext cx="3517600" cy="1747973"/>
                <a:chOff x="4459282" y="3958603"/>
                <a:chExt cx="3517600" cy="1747973"/>
              </a:xfrm>
              <a:grpFill/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EB5CDF8-33B8-4BD0-A1FD-8003C85BF318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1779CFD-C4B6-429C-90B1-705EC6E4FCBA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911C8A4-55B7-4E00-A360-C1FA50482AA5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E3746F1-2AB6-4595-BCF9-7F7E1093FB39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45C65DF-4294-4476-B440-19BA21BBFE3C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F07BA7D-0818-434A-9B83-B8BECA69EC98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1ADDC0E-9C95-4C78-86C7-8379BFC182F5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22EBB58-A653-4D5F-8335-8BA0C2F8144A}"/>
                    </a:ext>
                  </a:extLst>
                </p:cNvPr>
                <p:cNvCxnSpPr>
                  <a:cxnSpLocks/>
                  <a:stCxn id="35" idx="5"/>
                  <a:endCxn id="28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0895883-5CD7-4998-B8BB-81469AE8F55E}"/>
                    </a:ext>
                  </a:extLst>
                </p:cNvPr>
                <p:cNvCxnSpPr>
                  <a:cxnSpLocks/>
                  <a:stCxn id="28" idx="7"/>
                  <a:endCxn id="32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C94C7A7-5F65-4F46-9712-E5A4F260DF79}"/>
                    </a:ext>
                  </a:extLst>
                </p:cNvPr>
                <p:cNvCxnSpPr>
                  <a:cxnSpLocks/>
                  <a:stCxn id="33" idx="6"/>
                  <a:endCxn id="28" idx="2"/>
                </p:cNvCxnSpPr>
                <p:nvPr/>
              </p:nvCxnSpPr>
              <p:spPr>
                <a:xfrm>
                  <a:off x="4724755" y="4788137"/>
                  <a:ext cx="1371243" cy="3847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D703A6A-2324-4F26-9322-A5B5E6F98EF8}"/>
                    </a:ext>
                  </a:extLst>
                </p:cNvPr>
                <p:cNvCxnSpPr>
                  <a:cxnSpLocks/>
                  <a:stCxn id="35" idx="3"/>
                  <a:endCxn id="33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1F88204-78D8-4C8C-9F91-190547F3AFA1}"/>
                    </a:ext>
                  </a:extLst>
                </p:cNvPr>
                <p:cNvCxnSpPr>
                  <a:cxnSpLocks/>
                  <a:stCxn id="34" idx="7"/>
                  <a:endCxn id="28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1E2147B-3461-47C9-BB42-9641189A276E}"/>
                    </a:ext>
                  </a:extLst>
                </p:cNvPr>
                <p:cNvCxnSpPr>
                  <a:cxnSpLocks/>
                  <a:stCxn id="31" idx="1"/>
                  <a:endCxn id="28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330FE50-4EFC-4B6B-A770-8DFB6B863905}"/>
                    </a:ext>
                  </a:extLst>
                </p:cNvPr>
                <p:cNvCxnSpPr>
                  <a:cxnSpLocks/>
                  <a:stCxn id="32" idx="5"/>
                  <a:endCxn id="30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D7D6E22-DBC1-4FFC-AB64-B2069DA3670B}"/>
                    </a:ext>
                  </a:extLst>
                </p:cNvPr>
                <p:cNvCxnSpPr>
                  <a:cxnSpLocks/>
                  <a:stCxn id="31" idx="7"/>
                  <a:endCxn id="30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EFF1E9-822C-405F-BB5F-BD82B8817F6D}"/>
                  </a:ext>
                </a:extLst>
              </p:cNvPr>
              <p:cNvCxnSpPr>
                <a:cxnSpLocks/>
                <a:stCxn id="34" idx="1"/>
                <a:endCxn id="33" idx="5"/>
              </p:cNvCxnSpPr>
              <p:nvPr/>
            </p:nvCxnSpPr>
            <p:spPr>
              <a:xfrm flipH="1" flipV="1">
                <a:off x="3905267" y="5287073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5FEC2F-FC56-41B1-9984-C26F2BB8CDB6}"/>
                </a:ext>
              </a:extLst>
            </p:cNvPr>
            <p:cNvSpPr txBox="1"/>
            <p:nvPr/>
          </p:nvSpPr>
          <p:spPr>
            <a:xfrm>
              <a:off x="7705724" y="1090593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70C0"/>
                  </a:solidFill>
                </a:rPr>
                <a:t>3</a:t>
              </a:r>
              <a:r>
                <a:rPr lang="en-US" sz="16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B3DE50-F980-4F5B-BBEB-2BBBE524A75C}"/>
                </a:ext>
              </a:extLst>
            </p:cNvPr>
            <p:cNvSpPr txBox="1"/>
            <p:nvPr/>
          </p:nvSpPr>
          <p:spPr>
            <a:xfrm>
              <a:off x="7700223" y="3251779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70C0"/>
                  </a:solidFill>
                </a:rPr>
                <a:t>3</a:t>
              </a:r>
              <a:r>
                <a:rPr lang="en-US" sz="16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D63CB68-45A8-4550-8262-18AC05C1152E}"/>
                </a:ext>
              </a:extLst>
            </p:cNvPr>
            <p:cNvSpPr txBox="1"/>
            <p:nvPr/>
          </p:nvSpPr>
          <p:spPr>
            <a:xfrm>
              <a:off x="9341769" y="1098895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>
                  <a:solidFill>
                    <a:srgbClr val="7030A0"/>
                  </a:solidFill>
                </a:rPr>
                <a:t>5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F7E1B7-0C6D-4F3A-A1D1-3A76EC52911B}"/>
                </a:ext>
              </a:extLst>
            </p:cNvPr>
            <p:cNvSpPr txBox="1"/>
            <p:nvPr/>
          </p:nvSpPr>
          <p:spPr>
            <a:xfrm>
              <a:off x="10558186" y="2143113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C3BABD-C881-4679-AC05-92EF98C90A9D}"/>
                </a:ext>
              </a:extLst>
            </p:cNvPr>
            <p:cNvSpPr txBox="1"/>
            <p:nvPr/>
          </p:nvSpPr>
          <p:spPr>
            <a:xfrm>
              <a:off x="9359464" y="3283424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>
                  <a:solidFill>
                    <a:srgbClr val="7030A0"/>
                  </a:solidFill>
                </a:rPr>
                <a:t>5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27194F4-7034-4A5A-9CB8-6116143922E5}"/>
                </a:ext>
              </a:extLst>
            </p:cNvPr>
            <p:cNvSpPr txBox="1"/>
            <p:nvPr/>
          </p:nvSpPr>
          <p:spPr>
            <a:xfrm>
              <a:off x="6445644" y="2341176"/>
              <a:ext cx="1198173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3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22</a:t>
              </a:r>
              <a:r>
                <a:rPr lang="en-US" sz="1600" dirty="0">
                  <a:solidFill>
                    <a:srgbClr val="7030A0"/>
                  </a:solidFill>
                </a:rPr>
                <a:t>5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8F70C3-7A7B-41E9-B060-B4F1B126B7AE}"/>
                </a:ext>
              </a:extLst>
            </p:cNvPr>
            <p:cNvSpPr txBox="1"/>
            <p:nvPr/>
          </p:nvSpPr>
          <p:spPr>
            <a:xfrm>
              <a:off x="8223674" y="2669561"/>
              <a:ext cx="1366793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5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2222</a:t>
              </a:r>
              <a:r>
                <a:rPr lang="en-US" sz="1600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734A75D-D6B2-4C57-A106-2AA8BB25537F}"/>
              </a:ext>
            </a:extLst>
          </p:cNvPr>
          <p:cNvGrpSpPr/>
          <p:nvPr/>
        </p:nvGrpSpPr>
        <p:grpSpPr>
          <a:xfrm>
            <a:off x="7984733" y="1461811"/>
            <a:ext cx="2689906" cy="1414438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18160D-A76D-48EB-9ECD-D710EBF2C621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E746D65-4916-457A-8AF2-251C452FFEBB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EC04D0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A7DC252-D8E7-49C6-A423-E80EBCD04D23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4836BC3-DBB4-4622-9587-3B9E6D065B17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2AA1E39-C272-4699-8097-26881CA0C17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9D7C32-792D-44DD-BFFA-702C04433CF1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78DB2D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439815-04A3-420F-9466-B7F02331ABB2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6F15EFE-7379-4A16-95F1-4C670564C76E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7E65CC-1EF5-4A70-BF4E-B3C6B9A6D62A}"/>
                  </a:ext>
                </a:extLst>
              </p:cNvPr>
              <p:cNvCxnSpPr>
                <a:stCxn id="73" idx="5"/>
                <a:endCxn id="67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D57E63A-1B1C-40EC-B5E7-2AE154F96610}"/>
                  </a:ext>
                </a:extLst>
              </p:cNvPr>
              <p:cNvCxnSpPr>
                <a:cxnSpLocks/>
                <a:stCxn id="67" idx="7"/>
                <a:endCxn id="70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3D38755-3CCA-4C06-AAD0-516D24C42EC5}"/>
                  </a:ext>
                </a:extLst>
              </p:cNvPr>
              <p:cNvCxnSpPr>
                <a:cxnSpLocks/>
                <a:stCxn id="71" idx="6"/>
                <a:endCxn id="67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B225774-CEBF-4A84-BB6F-DE887E76AEDA}"/>
                  </a:ext>
                </a:extLst>
              </p:cNvPr>
              <p:cNvCxnSpPr>
                <a:cxnSpLocks/>
                <a:stCxn id="73" idx="3"/>
                <a:endCxn id="71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8CA8041-88C4-4441-BD45-03EC076FE3B0}"/>
                  </a:ext>
                </a:extLst>
              </p:cNvPr>
              <p:cNvCxnSpPr>
                <a:cxnSpLocks/>
                <a:stCxn id="72" idx="7"/>
                <a:endCxn id="67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984DCAC-C0B6-4706-9A31-464DEA97C8B7}"/>
                  </a:ext>
                </a:extLst>
              </p:cNvPr>
              <p:cNvCxnSpPr>
                <a:cxnSpLocks/>
                <a:stCxn id="69" idx="1"/>
                <a:endCxn id="67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9F2D791-7DE3-4711-A09F-9E30BE75657A}"/>
                  </a:ext>
                </a:extLst>
              </p:cNvPr>
              <p:cNvCxnSpPr>
                <a:cxnSpLocks/>
                <a:stCxn id="70" idx="5"/>
                <a:endCxn id="68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69155A-FC7A-4FBE-ABBE-B55898779661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AB20016-8E7B-4CAF-865E-05C168426FFA}"/>
                </a:ext>
              </a:extLst>
            </p:cNvPr>
            <p:cNvCxnSpPr>
              <a:cxnSpLocks/>
              <a:stCxn id="72" idx="1"/>
              <a:endCxn id="71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8DA5B9-9319-4A18-8EB1-D4643B8C319A}"/>
              </a:ext>
            </a:extLst>
          </p:cNvPr>
          <p:cNvGrpSpPr/>
          <p:nvPr/>
        </p:nvGrpSpPr>
        <p:grpSpPr>
          <a:xfrm>
            <a:off x="10674639" y="2889979"/>
            <a:ext cx="3418676" cy="3047238"/>
            <a:chOff x="8578718" y="4006999"/>
            <a:chExt cx="3418676" cy="304723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84CD2B-2D37-481D-BE25-4391915F0CAE}"/>
                </a:ext>
              </a:extLst>
            </p:cNvPr>
            <p:cNvSpPr txBox="1"/>
            <p:nvPr/>
          </p:nvSpPr>
          <p:spPr>
            <a:xfrm>
              <a:off x="8769747" y="4059171"/>
              <a:ext cx="3227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Hash table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34472F-A9BC-4F65-B9B4-179F90405587}"/>
                </a:ext>
              </a:extLst>
            </p:cNvPr>
            <p:cNvSpPr txBox="1"/>
            <p:nvPr/>
          </p:nvSpPr>
          <p:spPr>
            <a:xfrm>
              <a:off x="9332688" y="4499692"/>
              <a:ext cx="52123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32A1A4-3B4F-47D7-9465-18496203E877}"/>
                </a:ext>
              </a:extLst>
            </p:cNvPr>
            <p:cNvSpPr txBox="1"/>
            <p:nvPr/>
          </p:nvSpPr>
          <p:spPr>
            <a:xfrm>
              <a:off x="9652477" y="4499692"/>
              <a:ext cx="104246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6</a:t>
              </a:r>
            </a:p>
            <a:p>
              <a:r>
                <a:rPr lang="en-US" sz="1600" dirty="0">
                  <a:solidFill>
                    <a:srgbClr val="002060"/>
                  </a:solidFill>
                </a:rPr>
                <a:t>7</a:t>
              </a:r>
            </a:p>
            <a:p>
              <a:r>
                <a:rPr lang="en-US" sz="1600" dirty="0">
                  <a:solidFill>
                    <a:srgbClr val="C00000"/>
                  </a:solidFill>
                </a:rPr>
                <a:t>8</a:t>
              </a:r>
            </a:p>
            <a:p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9</a:t>
              </a:r>
            </a:p>
            <a:p>
              <a:r>
                <a:rPr lang="en-US" sz="1600" dirty="0">
                  <a:solidFill>
                    <a:srgbClr val="FFC000"/>
                  </a:solidFill>
                </a:rPr>
                <a:t>10</a:t>
              </a:r>
            </a:p>
            <a:p>
              <a:r>
                <a:rPr lang="en-US" sz="1600" dirty="0">
                  <a:solidFill>
                    <a:srgbClr val="78DB2D"/>
                  </a:solidFill>
                </a:rPr>
                <a:t>11</a:t>
              </a:r>
            </a:p>
            <a:p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12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13</a:t>
              </a:r>
            </a:p>
            <a:p>
              <a:r>
                <a:rPr lang="en-US" sz="1600" dirty="0">
                  <a:solidFill>
                    <a:srgbClr val="EC04D0"/>
                  </a:solidFill>
                </a:rPr>
                <a:t>14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513D1FB-FE99-4FF4-9927-8CE8E2697C3E}"/>
                </a:ext>
              </a:extLst>
            </p:cNvPr>
            <p:cNvSpPr/>
            <p:nvPr/>
          </p:nvSpPr>
          <p:spPr>
            <a:xfrm>
              <a:off x="8578718" y="4006999"/>
              <a:ext cx="1493486" cy="29357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BF98AC-37EC-4CCE-9D90-03D0BFA97960}"/>
              </a:ext>
            </a:extLst>
          </p:cNvPr>
          <p:cNvSpPr txBox="1"/>
          <p:nvPr/>
        </p:nvSpPr>
        <p:spPr>
          <a:xfrm>
            <a:off x="244313" y="4618549"/>
            <a:ext cx="89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7AA992-751A-4771-B945-EA8D16F12E0C}"/>
              </a:ext>
            </a:extLst>
          </p:cNvPr>
          <p:cNvSpPr txBox="1"/>
          <p:nvPr/>
        </p:nvSpPr>
        <p:spPr>
          <a:xfrm>
            <a:off x="304501" y="2076326"/>
            <a:ext cx="89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1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95650A-D37E-4474-B440-896EE36FBB7C}"/>
              </a:ext>
            </a:extLst>
          </p:cNvPr>
          <p:cNvGrpSpPr/>
          <p:nvPr/>
        </p:nvGrpSpPr>
        <p:grpSpPr>
          <a:xfrm>
            <a:off x="4481100" y="3859375"/>
            <a:ext cx="3551941" cy="2117322"/>
            <a:chOff x="7040586" y="1123939"/>
            <a:chExt cx="4643560" cy="257050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01CCFAE-4F02-41A1-9098-0F73D310F506}"/>
                </a:ext>
              </a:extLst>
            </p:cNvPr>
            <p:cNvGrpSpPr/>
            <p:nvPr/>
          </p:nvGrpSpPr>
          <p:grpSpPr>
            <a:xfrm>
              <a:off x="7040586" y="1469553"/>
              <a:ext cx="3517600" cy="1747973"/>
              <a:chOff x="3678672" y="4365046"/>
              <a:chExt cx="3517600" cy="1747973"/>
            </a:xfrm>
            <a:solidFill>
              <a:schemeClr val="bg2"/>
            </a:solidFill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D530AA3-FECE-495C-A095-5777388D0A08}"/>
                  </a:ext>
                </a:extLst>
              </p:cNvPr>
              <p:cNvGrpSpPr/>
              <p:nvPr/>
            </p:nvGrpSpPr>
            <p:grpSpPr>
              <a:xfrm>
                <a:off x="3678672" y="4365046"/>
                <a:ext cx="3517600" cy="1747973"/>
                <a:chOff x="4459282" y="3958603"/>
                <a:chExt cx="3517600" cy="1747973"/>
              </a:xfrm>
              <a:grpFill/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F21B032-26AD-4F11-84AA-D74CDA227221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E77727F-FEEE-4BCB-B17C-DFF77A5C0FD3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2A90404-4180-4A32-8ED1-1141D7B8A930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E414C30-96ED-4132-B053-DFE7688A89F9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89E0D52A-4069-49E8-93B1-C4F7CFBD4174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1DACE5AE-5223-4ADE-BA5A-71A9400A0B70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0D09A8D-5592-422A-8F6C-5256DE34A322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451DF0B-B768-48C9-B4E6-5AC25F935695}"/>
                    </a:ext>
                  </a:extLst>
                </p:cNvPr>
                <p:cNvCxnSpPr>
                  <a:cxnSpLocks/>
                  <a:stCxn id="127" idx="5"/>
                  <a:endCxn id="121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E79B6468-B8BB-490D-B54F-B516622CCE7A}"/>
                    </a:ext>
                  </a:extLst>
                </p:cNvPr>
                <p:cNvCxnSpPr>
                  <a:cxnSpLocks/>
                  <a:stCxn id="121" idx="7"/>
                  <a:endCxn id="124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9832EB9B-E215-4718-99D1-F52405424A13}"/>
                    </a:ext>
                  </a:extLst>
                </p:cNvPr>
                <p:cNvCxnSpPr>
                  <a:cxnSpLocks/>
                  <a:stCxn id="127" idx="3"/>
                  <a:endCxn id="125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9E873BE-19B9-4918-8D15-8A806A7C1AA0}"/>
                    </a:ext>
                  </a:extLst>
                </p:cNvPr>
                <p:cNvCxnSpPr>
                  <a:cxnSpLocks/>
                  <a:stCxn id="126" idx="7"/>
                  <a:endCxn id="121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DA1224D1-E907-4A80-A80C-7B03F0DB3CCC}"/>
                    </a:ext>
                  </a:extLst>
                </p:cNvPr>
                <p:cNvCxnSpPr>
                  <a:cxnSpLocks/>
                  <a:stCxn id="123" idx="1"/>
                  <a:endCxn id="121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A8EDDEE-4E7F-4A33-89E4-AA244C11270B}"/>
                    </a:ext>
                  </a:extLst>
                </p:cNvPr>
                <p:cNvCxnSpPr>
                  <a:cxnSpLocks/>
                  <a:stCxn id="124" idx="5"/>
                  <a:endCxn id="122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C43A3E1A-54BE-4D60-8955-35077A8EFEE9}"/>
                    </a:ext>
                  </a:extLst>
                </p:cNvPr>
                <p:cNvCxnSpPr>
                  <a:cxnSpLocks/>
                  <a:stCxn id="123" idx="7"/>
                  <a:endCxn id="122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6BCE8CE-065F-481C-A8FF-175060CA95EA}"/>
                  </a:ext>
                </a:extLst>
              </p:cNvPr>
              <p:cNvCxnSpPr>
                <a:cxnSpLocks/>
                <a:stCxn id="126" idx="1"/>
                <a:endCxn id="125" idx="5"/>
              </p:cNvCxnSpPr>
              <p:nvPr/>
            </p:nvCxnSpPr>
            <p:spPr>
              <a:xfrm flipH="1" flipV="1">
                <a:off x="3905267" y="5287073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4B5B4D-037A-4F81-B696-81175D77A23C}"/>
                </a:ext>
              </a:extLst>
            </p:cNvPr>
            <p:cNvSpPr txBox="1"/>
            <p:nvPr/>
          </p:nvSpPr>
          <p:spPr>
            <a:xfrm>
              <a:off x="7627709" y="1123939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3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>
                  <a:solidFill>
                    <a:srgbClr val="0070C0"/>
                  </a:solidFill>
                </a:rPr>
                <a:t>3</a:t>
              </a:r>
              <a:r>
                <a:rPr lang="en-US" sz="16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6958CE0-3B99-4EB1-83B1-67CBB51484F0}"/>
                </a:ext>
              </a:extLst>
            </p:cNvPr>
            <p:cNvSpPr txBox="1"/>
            <p:nvPr/>
          </p:nvSpPr>
          <p:spPr>
            <a:xfrm>
              <a:off x="7700223" y="3251779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382281-7254-4E24-B2A3-94BE4ABDEEA0}"/>
                </a:ext>
              </a:extLst>
            </p:cNvPr>
            <p:cNvSpPr txBox="1"/>
            <p:nvPr/>
          </p:nvSpPr>
          <p:spPr>
            <a:xfrm>
              <a:off x="10485974" y="2215384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>
                  <a:solidFill>
                    <a:srgbClr val="0070C0"/>
                  </a:solidFill>
                </a:rPr>
                <a:t>3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D6C4758-2480-4914-B417-6F3CD9898BAA}"/>
                </a:ext>
              </a:extLst>
            </p:cNvPr>
            <p:cNvSpPr txBox="1"/>
            <p:nvPr/>
          </p:nvSpPr>
          <p:spPr>
            <a:xfrm>
              <a:off x="9359464" y="3283424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</a:t>
              </a:r>
              <a:r>
                <a:rPr lang="en-US" sz="1600" dirty="0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3E7253E-3A3A-4734-8A26-5F99F134C649}"/>
                </a:ext>
              </a:extLst>
            </p:cNvPr>
            <p:cNvSpPr txBox="1"/>
            <p:nvPr/>
          </p:nvSpPr>
          <p:spPr>
            <a:xfrm>
              <a:off x="8331663" y="2636906"/>
              <a:ext cx="1366793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4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22</a:t>
              </a:r>
              <a:r>
                <a:rPr lang="en-US" sz="1600" dirty="0">
                  <a:solidFill>
                    <a:srgbClr val="0070C0"/>
                  </a:solidFill>
                </a:rPr>
                <a:t>33</a:t>
              </a:r>
              <a:endParaRPr lang="en-US" sz="1600" dirty="0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F154361-BCEA-4F7E-B3FB-C9390C985E38}"/>
              </a:ext>
            </a:extLst>
          </p:cNvPr>
          <p:cNvCxnSpPr>
            <a:cxnSpLocks/>
            <a:stCxn id="127" idx="6"/>
            <a:endCxn id="124" idx="2"/>
          </p:cNvCxnSpPr>
          <p:nvPr/>
        </p:nvCxnSpPr>
        <p:spPr>
          <a:xfrm>
            <a:off x="5303404" y="4251801"/>
            <a:ext cx="1048888" cy="3169"/>
          </a:xfrm>
          <a:prstGeom prst="lin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E9DDEE-351D-462C-973F-E912A8C388D6}"/>
              </a:ext>
            </a:extLst>
          </p:cNvPr>
          <p:cNvGrpSpPr/>
          <p:nvPr/>
        </p:nvGrpSpPr>
        <p:grpSpPr>
          <a:xfrm>
            <a:off x="7886744" y="4171372"/>
            <a:ext cx="2689906" cy="1414438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3752EA3-4955-43B3-993D-E92B5C97F826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3F1D420-0C0C-4094-ACB4-9D0AD1BF8149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EC755A-E374-4814-B065-ADA7DE6812CD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7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B017C5A-F9CD-4FF8-921A-324B43DEE917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D63CC14-71C1-4E32-B31A-D0659780FD6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D4855D5-A8A3-4E2A-8BB8-D9B63642CEC6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7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87531C3-F5E7-4184-8B54-B9F2EC2CC8D6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71114F4-F9FA-4A3D-BC1D-A516438CF9BA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17B93EB-1E4F-4142-9BA7-ED69C47824AD}"/>
                  </a:ext>
                </a:extLst>
              </p:cNvPr>
              <p:cNvCxnSpPr>
                <a:stCxn id="146" idx="5"/>
                <a:endCxn id="140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6441663-2135-4008-A781-C53C934EE709}"/>
                  </a:ext>
                </a:extLst>
              </p:cNvPr>
              <p:cNvCxnSpPr>
                <a:cxnSpLocks/>
                <a:stCxn id="140" idx="7"/>
                <a:endCxn id="143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3D8BCDD-07F6-458F-A535-51342B078DFD}"/>
                  </a:ext>
                </a:extLst>
              </p:cNvPr>
              <p:cNvCxnSpPr>
                <a:cxnSpLocks/>
                <a:stCxn id="146" idx="6"/>
                <a:endCxn id="143" idx="2"/>
              </p:cNvCxnSpPr>
              <p:nvPr/>
            </p:nvCxnSpPr>
            <p:spPr>
              <a:xfrm>
                <a:off x="5534302" y="4089408"/>
                <a:ext cx="1371242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2E14B68-AB43-4706-9F16-57B5E9DD4BC8}"/>
                  </a:ext>
                </a:extLst>
              </p:cNvPr>
              <p:cNvCxnSpPr>
                <a:cxnSpLocks/>
                <a:stCxn id="146" idx="3"/>
                <a:endCxn id="144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6921914-2DAD-4E8B-A745-AB32F115CDA1}"/>
                  </a:ext>
                </a:extLst>
              </p:cNvPr>
              <p:cNvCxnSpPr>
                <a:cxnSpLocks/>
                <a:stCxn id="145" idx="7"/>
                <a:endCxn id="140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0E5ED60-AD06-4C6A-B217-6764E4268809}"/>
                  </a:ext>
                </a:extLst>
              </p:cNvPr>
              <p:cNvCxnSpPr>
                <a:cxnSpLocks/>
                <a:stCxn id="142" idx="1"/>
                <a:endCxn id="140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010EE52-0271-42F4-AEE6-4A8310B2638B}"/>
                  </a:ext>
                </a:extLst>
              </p:cNvPr>
              <p:cNvCxnSpPr>
                <a:cxnSpLocks/>
                <a:stCxn id="143" idx="5"/>
                <a:endCxn id="141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1134CC-4D4F-4871-A0CD-6D8697B76D2C}"/>
                  </a:ext>
                </a:extLst>
              </p:cNvPr>
              <p:cNvCxnSpPr>
                <a:cxnSpLocks/>
                <a:stCxn id="142" idx="7"/>
                <a:endCxn id="141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F227133-3C99-4215-964F-F16B9402C890}"/>
                </a:ext>
              </a:extLst>
            </p:cNvPr>
            <p:cNvCxnSpPr>
              <a:cxnSpLocks/>
              <a:stCxn id="145" idx="1"/>
              <a:endCxn id="144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6329CE0C-CBBA-4329-AFDC-FB82BF901504}"/>
              </a:ext>
            </a:extLst>
          </p:cNvPr>
          <p:cNvSpPr txBox="1"/>
          <p:nvPr/>
        </p:nvSpPr>
        <p:spPr>
          <a:xfrm>
            <a:off x="1354406" y="445718"/>
            <a:ext cx="322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iteration colors (k=1)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C89B0EB-0A5B-43CF-A86F-730CFE14A85C}"/>
              </a:ext>
            </a:extLst>
          </p:cNvPr>
          <p:cNvGrpSpPr/>
          <p:nvPr/>
        </p:nvGrpSpPr>
        <p:grpSpPr>
          <a:xfrm>
            <a:off x="1297176" y="1425841"/>
            <a:ext cx="2689906" cy="1414438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6DE2EC0-2935-4563-B67C-760DBA7F5D23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2B1BD4F-8A8E-4F44-8B99-ED8561DB55A8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4DB18D4-E02A-4A54-AC62-98C78788695F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6EEA936-43AD-4EEB-8C54-B9447AEB926A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273E77B-FF89-456B-B464-A633A6006398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376B64D5-E37C-4DB9-B1FD-98562901EC2A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BD0B27B-E096-4CE4-98D9-DF7EE6DED86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3999C7C8-BB1B-4AD1-8300-3B09CE3EB725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9A138AE-0704-40AE-AA67-1A8762006B7A}"/>
                  </a:ext>
                </a:extLst>
              </p:cNvPr>
              <p:cNvCxnSpPr>
                <a:stCxn id="165" idx="5"/>
                <a:endCxn id="159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EE6B3BD-A979-4486-880E-72920E11F400}"/>
                  </a:ext>
                </a:extLst>
              </p:cNvPr>
              <p:cNvCxnSpPr>
                <a:cxnSpLocks/>
                <a:stCxn id="159" idx="7"/>
                <a:endCxn id="162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1687244-E62A-424D-BEB1-D76CB5AB6EB1}"/>
                  </a:ext>
                </a:extLst>
              </p:cNvPr>
              <p:cNvCxnSpPr>
                <a:cxnSpLocks/>
                <a:stCxn id="163" idx="6"/>
                <a:endCxn id="159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784C66A-3FB1-439D-B4E6-3FE54839B2DB}"/>
                  </a:ext>
                </a:extLst>
              </p:cNvPr>
              <p:cNvCxnSpPr>
                <a:cxnSpLocks/>
                <a:stCxn id="165" idx="3"/>
                <a:endCxn id="163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4BF6923-335F-498D-9D8B-C635D28EEA1D}"/>
                  </a:ext>
                </a:extLst>
              </p:cNvPr>
              <p:cNvCxnSpPr>
                <a:cxnSpLocks/>
                <a:stCxn id="164" idx="7"/>
                <a:endCxn id="159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FE2310BF-B7A1-4520-9817-E5C4B814E8DA}"/>
                  </a:ext>
                </a:extLst>
              </p:cNvPr>
              <p:cNvCxnSpPr>
                <a:cxnSpLocks/>
                <a:stCxn id="161" idx="1"/>
                <a:endCxn id="159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9E731E8-331E-4646-BE73-A5FAA42BD4E9}"/>
                  </a:ext>
                </a:extLst>
              </p:cNvPr>
              <p:cNvCxnSpPr>
                <a:cxnSpLocks/>
                <a:stCxn id="162" idx="5"/>
                <a:endCxn id="160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75DEC62-D9EF-411E-BA60-0BE0320A8EC0}"/>
                  </a:ext>
                </a:extLst>
              </p:cNvPr>
              <p:cNvCxnSpPr>
                <a:cxnSpLocks/>
                <a:stCxn id="161" idx="7"/>
                <a:endCxn id="160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40BBD51-4CC1-41C6-8B66-BF70EF58129B}"/>
                </a:ext>
              </a:extLst>
            </p:cNvPr>
            <p:cNvCxnSpPr>
              <a:cxnSpLocks/>
              <a:stCxn id="164" idx="1"/>
              <a:endCxn id="163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C9ACE07-044C-49E3-8E7C-7D0BB040654D}"/>
              </a:ext>
            </a:extLst>
          </p:cNvPr>
          <p:cNvGrpSpPr/>
          <p:nvPr/>
        </p:nvGrpSpPr>
        <p:grpSpPr>
          <a:xfrm>
            <a:off x="1291742" y="4135402"/>
            <a:ext cx="2689906" cy="1414438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8517D46-6E6B-402D-AE89-9E0766D2038E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3A1B0EF-E328-4EC4-8A19-0A3BAC93C86D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3E525F27-5165-453F-B367-C28E1A95D394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B75C6E6F-F300-4695-AC96-8B4DA0B680C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690F6468-4241-4C50-9CB2-F42B395A03BC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5550ACD-BE31-4C64-AA57-EDE755341CB9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82A857F-828A-46F1-B58F-BCE564E8970B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224D086D-90EA-4809-ACF0-9E41AA6DBE86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E3BFEAC-AC64-4CEC-8D99-362E2B8AE149}"/>
                  </a:ext>
                </a:extLst>
              </p:cNvPr>
              <p:cNvCxnSpPr>
                <a:stCxn id="183" idx="5"/>
                <a:endCxn id="177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320FD300-B87D-44AA-B048-354944CA5012}"/>
                  </a:ext>
                </a:extLst>
              </p:cNvPr>
              <p:cNvCxnSpPr>
                <a:cxnSpLocks/>
                <a:stCxn id="177" idx="7"/>
                <a:endCxn id="180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441084A4-E1A1-46CE-BAC1-125B61DCDCFB}"/>
                  </a:ext>
                </a:extLst>
              </p:cNvPr>
              <p:cNvCxnSpPr>
                <a:cxnSpLocks/>
                <a:stCxn id="183" idx="6"/>
                <a:endCxn id="180" idx="2"/>
              </p:cNvCxnSpPr>
              <p:nvPr/>
            </p:nvCxnSpPr>
            <p:spPr>
              <a:xfrm>
                <a:off x="5534302" y="4089408"/>
                <a:ext cx="1371242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DAFB1535-AEC8-4EAE-93E5-A3CA2D1BEFB9}"/>
                  </a:ext>
                </a:extLst>
              </p:cNvPr>
              <p:cNvCxnSpPr>
                <a:cxnSpLocks/>
                <a:stCxn id="183" idx="3"/>
                <a:endCxn id="181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BEBF57B-B74D-4416-ADA6-B75DB4219546}"/>
                  </a:ext>
                </a:extLst>
              </p:cNvPr>
              <p:cNvCxnSpPr>
                <a:cxnSpLocks/>
                <a:stCxn id="182" idx="7"/>
                <a:endCxn id="177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E11FD1F-2D66-4C13-B69D-F64A2D8443D7}"/>
                  </a:ext>
                </a:extLst>
              </p:cNvPr>
              <p:cNvCxnSpPr>
                <a:cxnSpLocks/>
                <a:stCxn id="179" idx="1"/>
                <a:endCxn id="177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D9F12CF-B18E-45FA-8704-029934BD579E}"/>
                  </a:ext>
                </a:extLst>
              </p:cNvPr>
              <p:cNvCxnSpPr>
                <a:cxnSpLocks/>
                <a:stCxn id="180" idx="5"/>
                <a:endCxn id="178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DCEE627-4845-4161-9E30-BD2D8F64CE00}"/>
                  </a:ext>
                </a:extLst>
              </p:cNvPr>
              <p:cNvCxnSpPr>
                <a:cxnSpLocks/>
                <a:stCxn id="179" idx="7"/>
                <a:endCxn id="178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15C48CA-E16A-4E52-92B6-EDCCE209DA4B}"/>
                </a:ext>
              </a:extLst>
            </p:cNvPr>
            <p:cNvCxnSpPr>
              <a:cxnSpLocks/>
              <a:stCxn id="182" idx="1"/>
              <a:endCxn id="181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9E1A4F60-1EE7-451F-A942-31EA4972073B}"/>
              </a:ext>
            </a:extLst>
          </p:cNvPr>
          <p:cNvSpPr txBox="1"/>
          <p:nvPr/>
        </p:nvSpPr>
        <p:spPr>
          <a:xfrm>
            <a:off x="6106669" y="3861306"/>
            <a:ext cx="9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r>
              <a:rPr lang="en-US" sz="16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38572D6-C01A-4EFD-9D5C-F2B3A55A68C0}"/>
              </a:ext>
            </a:extLst>
          </p:cNvPr>
          <p:cNvSpPr txBox="1"/>
          <p:nvPr/>
        </p:nvSpPr>
        <p:spPr>
          <a:xfrm>
            <a:off x="4184711" y="4918184"/>
            <a:ext cx="9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/>
              <a:t>,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0070C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ACCDCA6-8FE8-48E4-B12C-FC5EB69EA6D8}"/>
              </a:ext>
            </a:extLst>
          </p:cNvPr>
          <p:cNvSpPr txBox="1"/>
          <p:nvPr/>
        </p:nvSpPr>
        <p:spPr>
          <a:xfrm>
            <a:off x="8156746" y="3835574"/>
            <a:ext cx="9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4F1F420-E02C-400C-B5D0-77A50B1214ED}"/>
              </a:ext>
            </a:extLst>
          </p:cNvPr>
          <p:cNvSpPr txBox="1"/>
          <p:nvPr/>
        </p:nvSpPr>
        <p:spPr>
          <a:xfrm>
            <a:off x="9393038" y="3859375"/>
            <a:ext cx="9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C7D2CA-FAAE-4EB3-A39C-F33D89B5F499}"/>
              </a:ext>
            </a:extLst>
          </p:cNvPr>
          <p:cNvSpPr txBox="1"/>
          <p:nvPr/>
        </p:nvSpPr>
        <p:spPr>
          <a:xfrm>
            <a:off x="7619031" y="2189298"/>
            <a:ext cx="9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8DB2D"/>
                </a:solidFill>
              </a:rPr>
              <a:t>11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3C5D77C-3D56-4390-B8D0-352516A2C6CD}"/>
              </a:ext>
            </a:extLst>
          </p:cNvPr>
          <p:cNvSpPr txBox="1"/>
          <p:nvPr/>
        </p:nvSpPr>
        <p:spPr>
          <a:xfrm>
            <a:off x="8261936" y="1131806"/>
            <a:ext cx="9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EEDAF6-2348-4A39-90DF-DE708076C452}"/>
              </a:ext>
            </a:extLst>
          </p:cNvPr>
          <p:cNvSpPr txBox="1"/>
          <p:nvPr/>
        </p:nvSpPr>
        <p:spPr>
          <a:xfrm>
            <a:off x="8247044" y="2836489"/>
            <a:ext cx="9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8D2BF5E-5F0A-4EBD-AE42-63EB42DCE404}"/>
              </a:ext>
            </a:extLst>
          </p:cNvPr>
          <p:cNvSpPr txBox="1"/>
          <p:nvPr/>
        </p:nvSpPr>
        <p:spPr>
          <a:xfrm>
            <a:off x="8870626" y="2211171"/>
            <a:ext cx="9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EC04D0"/>
                </a:solidFill>
              </a:rPr>
              <a:t>14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D6490E6-C862-42DF-B3D3-7F777285B214}"/>
              </a:ext>
            </a:extLst>
          </p:cNvPr>
          <p:cNvSpPr txBox="1"/>
          <p:nvPr/>
        </p:nvSpPr>
        <p:spPr>
          <a:xfrm>
            <a:off x="8774853" y="4978702"/>
            <a:ext cx="9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2826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A134FBB-795C-4533-A4D1-C052F167F24F}"/>
              </a:ext>
            </a:extLst>
          </p:cNvPr>
          <p:cNvGrpSpPr/>
          <p:nvPr/>
        </p:nvGrpSpPr>
        <p:grpSpPr>
          <a:xfrm>
            <a:off x="2156946" y="1176023"/>
            <a:ext cx="3517600" cy="1747973"/>
            <a:chOff x="3678672" y="4365046"/>
            <a:chExt cx="3517600" cy="174797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8A5248D-E16C-433A-9827-750225CAAB20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F963CF5-E8F4-4819-B90F-2F50A14A7BDF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0805710-48F0-4614-93AD-FA81DA1EC84D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0F3D818-7ABE-4AA8-8244-9EF7B3C1DCA1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A25C86D-C5B7-488A-B17D-1E149D62E7DB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913C110-7D8D-4BC2-8C59-7868321E4D03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A791A2B-6581-45E7-876B-C4661A491FC1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612CA19-2304-48E3-817C-E6F34EE3C979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322CED6-4431-4EDC-BC29-1430A7D6BC36}"/>
                  </a:ext>
                </a:extLst>
              </p:cNvPr>
              <p:cNvCxnSpPr>
                <a:stCxn id="119" idx="5"/>
                <a:endCxn id="11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CB6D2F5-527B-4F9B-A1AC-CADB2C71A76B}"/>
                  </a:ext>
                </a:extLst>
              </p:cNvPr>
              <p:cNvCxnSpPr>
                <a:cxnSpLocks/>
                <a:stCxn id="113" idx="7"/>
                <a:endCxn id="116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E37C472-84E3-441B-A3E5-9A982D3ECBA6}"/>
                  </a:ext>
                </a:extLst>
              </p:cNvPr>
              <p:cNvCxnSpPr>
                <a:cxnSpLocks/>
                <a:stCxn id="117" idx="6"/>
                <a:endCxn id="11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1ABCA56-D2DA-4772-A2F8-6D5C41F357E2}"/>
                  </a:ext>
                </a:extLst>
              </p:cNvPr>
              <p:cNvCxnSpPr>
                <a:cxnSpLocks/>
                <a:stCxn id="119" idx="3"/>
                <a:endCxn id="117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4EB6A1-C7A7-4125-809E-5D644FE547F5}"/>
                  </a:ext>
                </a:extLst>
              </p:cNvPr>
              <p:cNvCxnSpPr>
                <a:cxnSpLocks/>
                <a:stCxn id="118" idx="7"/>
                <a:endCxn id="11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7281940-44AE-43ED-81C0-094F4A7DB77E}"/>
                  </a:ext>
                </a:extLst>
              </p:cNvPr>
              <p:cNvCxnSpPr>
                <a:cxnSpLocks/>
                <a:stCxn id="115" idx="1"/>
                <a:endCxn id="11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D1BFC41-13BB-48B3-8847-D38236B08004}"/>
                  </a:ext>
                </a:extLst>
              </p:cNvPr>
              <p:cNvCxnSpPr>
                <a:cxnSpLocks/>
                <a:stCxn id="116" idx="5"/>
                <a:endCxn id="114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99A36BF-5808-4BFF-B2A8-F7C6DD0C47E1}"/>
                  </a:ext>
                </a:extLst>
              </p:cNvPr>
              <p:cNvCxnSpPr>
                <a:cxnSpLocks/>
                <a:stCxn id="115" idx="7"/>
                <a:endCxn id="114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D3A7CC-5473-44BD-BB20-AE7D14E26778}"/>
                </a:ext>
              </a:extLst>
            </p:cNvPr>
            <p:cNvCxnSpPr>
              <a:cxnSpLocks/>
              <a:stCxn id="118" idx="1"/>
              <a:endCxn id="117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073C5-8EB3-49D9-B9FD-6EB613876CCD}"/>
                  </a:ext>
                </a:extLst>
              </p:cNvPr>
              <p:cNvSpPr txBox="1"/>
              <p:nvPr/>
            </p:nvSpPr>
            <p:spPr>
              <a:xfrm>
                <a:off x="903486" y="1634424"/>
                <a:ext cx="1307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073C5-8EB3-49D9-B9FD-6EB61387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6" y="1634424"/>
                <a:ext cx="130770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C02DA7-B592-466E-B7C3-CC48D552EA21}"/>
                  </a:ext>
                </a:extLst>
              </p:cNvPr>
              <p:cNvSpPr txBox="1"/>
              <p:nvPr/>
            </p:nvSpPr>
            <p:spPr>
              <a:xfrm>
                <a:off x="5370095" y="1620836"/>
                <a:ext cx="1307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C02DA7-B592-466E-B7C3-CC48D552E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095" y="1620836"/>
                <a:ext cx="130770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990318-1A84-4970-8580-EA5382FFDD21}"/>
              </a:ext>
            </a:extLst>
          </p:cNvPr>
          <p:cNvSpPr txBox="1"/>
          <p:nvPr/>
        </p:nvSpPr>
        <p:spPr>
          <a:xfrm>
            <a:off x="6645279" y="1794136"/>
            <a:ext cx="511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=[7, 5, 1, 0, 1, 1, 0, 0, 2,  2,  1,  0,  0,  1]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C3E05-5A70-49DC-BF50-859BC0ABF737}"/>
              </a:ext>
            </a:extLst>
          </p:cNvPr>
          <p:cNvSpPr txBox="1"/>
          <p:nvPr/>
        </p:nvSpPr>
        <p:spPr>
          <a:xfrm>
            <a:off x="6875830" y="1290406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5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C000"/>
                </a:solidFill>
              </a:rPr>
              <a:t>10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78DB2D"/>
                </a:solidFill>
              </a:rPr>
              <a:t>11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B0F0"/>
                </a:solidFill>
              </a:rPr>
              <a:t>13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EC04D0"/>
                </a:solidFill>
              </a:rPr>
              <a:t>14</a:t>
            </a:r>
            <a:r>
              <a:rPr lang="en-US" sz="2400" dirty="0"/>
              <a:t>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04FDCD-B3F6-4A9F-9188-71DE52786285}"/>
              </a:ext>
            </a:extLst>
          </p:cNvPr>
          <p:cNvGrpSpPr/>
          <p:nvPr/>
        </p:nvGrpSpPr>
        <p:grpSpPr>
          <a:xfrm>
            <a:off x="2124424" y="4009322"/>
            <a:ext cx="3517600" cy="1747973"/>
            <a:chOff x="3678672" y="4365046"/>
            <a:chExt cx="3517600" cy="174797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56F3B8-2881-4EE2-907B-8790ABD45206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047C14C-5E0E-4600-B5F8-C67C12679876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5B56004-010C-4472-9EEF-B027F7446945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77D2D49-A58A-46AE-B2B5-132F29A07457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004CE14-A4AA-41B8-9E46-0C2D0E523AE3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B170977-0C58-40F8-8E01-6B1BBCF7E74A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762E009-FC28-4015-8604-AF078E65804E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C50D371-1D7B-44B6-85DC-CC8EFCFE050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1955FF"/>
                  </a:solidFill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9602D2B-6290-4B64-A269-131DE098FA96}"/>
                  </a:ext>
                </a:extLst>
              </p:cNvPr>
              <p:cNvCxnSpPr>
                <a:stCxn id="36" idx="5"/>
                <a:endCxn id="30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03E662D-FCEA-4A06-A904-91EEE3D40059}"/>
                  </a:ext>
                </a:extLst>
              </p:cNvPr>
              <p:cNvCxnSpPr>
                <a:cxnSpLocks/>
                <a:stCxn id="30" idx="7"/>
                <a:endCxn id="33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0174E01-5CAA-4D29-A370-9EC97D788F23}"/>
                  </a:ext>
                </a:extLst>
              </p:cNvPr>
              <p:cNvCxnSpPr>
                <a:cxnSpLocks/>
                <a:stCxn id="36" idx="6"/>
                <a:endCxn id="33" idx="2"/>
              </p:cNvCxnSpPr>
              <p:nvPr/>
            </p:nvCxnSpPr>
            <p:spPr>
              <a:xfrm>
                <a:off x="5534302" y="4089408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A693502-495A-4F4C-9882-AF5BE4FE01A0}"/>
                  </a:ext>
                </a:extLst>
              </p:cNvPr>
              <p:cNvCxnSpPr>
                <a:cxnSpLocks/>
                <a:stCxn id="36" idx="3"/>
                <a:endCxn id="34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EC532B7-8F3B-4F32-A786-4C559526386C}"/>
                  </a:ext>
                </a:extLst>
              </p:cNvPr>
              <p:cNvCxnSpPr>
                <a:cxnSpLocks/>
                <a:stCxn id="35" idx="7"/>
                <a:endCxn id="30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F438A4B-3CDF-4341-BE91-F4C466BEE10B}"/>
                  </a:ext>
                </a:extLst>
              </p:cNvPr>
              <p:cNvCxnSpPr>
                <a:cxnSpLocks/>
                <a:stCxn id="32" idx="1"/>
                <a:endCxn id="30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E1649E7-8DF4-47C9-AAC2-4CC8567B22CA}"/>
                  </a:ext>
                </a:extLst>
              </p:cNvPr>
              <p:cNvCxnSpPr>
                <a:cxnSpLocks/>
                <a:stCxn id="33" idx="5"/>
                <a:endCxn id="31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D5E3003-3D76-4B6F-8E5B-A62265BEE99B}"/>
                  </a:ext>
                </a:extLst>
              </p:cNvPr>
              <p:cNvCxnSpPr>
                <a:cxnSpLocks/>
                <a:stCxn id="32" idx="7"/>
                <a:endCxn id="31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3DB56-1B6C-48A0-B6E7-2DEE4260D1F7}"/>
                </a:ext>
              </a:extLst>
            </p:cNvPr>
            <p:cNvCxnSpPr>
              <a:cxnSpLocks/>
              <a:stCxn id="35" idx="1"/>
              <a:endCxn id="34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BFF70A-7DD2-4263-ACE3-0AEA7D8C4C5C}"/>
                  </a:ext>
                </a:extLst>
              </p:cNvPr>
              <p:cNvSpPr txBox="1"/>
              <p:nvPr/>
            </p:nvSpPr>
            <p:spPr>
              <a:xfrm>
                <a:off x="870964" y="4467723"/>
                <a:ext cx="1307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2BFF70A-7DD2-4263-ACE3-0AEA7D8C4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64" y="4467723"/>
                <a:ext cx="1307706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A8C129-BCF3-40CA-802F-B8ABF90A779B}"/>
                  </a:ext>
                </a:extLst>
              </p:cNvPr>
              <p:cNvSpPr txBox="1"/>
              <p:nvPr/>
            </p:nvSpPr>
            <p:spPr>
              <a:xfrm>
                <a:off x="5337573" y="4454135"/>
                <a:ext cx="1307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A8C129-BCF3-40CA-802F-B8ABF90A7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573" y="4454135"/>
                <a:ext cx="1307706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AB485F1-C8A2-4103-BD5C-EE6C786963EF}"/>
              </a:ext>
            </a:extLst>
          </p:cNvPr>
          <p:cNvSpPr txBox="1"/>
          <p:nvPr/>
        </p:nvSpPr>
        <p:spPr>
          <a:xfrm>
            <a:off x="6612757" y="4627435"/>
            <a:ext cx="511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=[7, 4, 2, 1, 0, 0, 2, 2, 0,  0,  0,  2,  1,  0]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EEDA7F-C163-489D-9CE3-55F4CC0002E5}"/>
              </a:ext>
            </a:extLst>
          </p:cNvPr>
          <p:cNvSpPr txBox="1"/>
          <p:nvPr/>
        </p:nvSpPr>
        <p:spPr>
          <a:xfrm>
            <a:off x="6843308" y="4123705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5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FFC000"/>
                </a:solidFill>
              </a:rPr>
              <a:t>10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78DB2D"/>
                </a:solidFill>
              </a:rPr>
              <a:t>11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B0F0"/>
                </a:solidFill>
              </a:rPr>
              <a:t>13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EC04D0"/>
                </a:solidFill>
              </a:rPr>
              <a:t>14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59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4499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496546" y="2459279"/>
            <a:ext cx="10198625" cy="193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What are the real-world applications of node classification / link prediction?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6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3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35663" y="1702526"/>
            <a:ext cx="1111109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Given two graphs, if we run </a:t>
            </a:r>
            <a:r>
              <a:rPr lang="en-US" sz="2400">
                <a:solidFill>
                  <a:srgbClr val="0D55F7"/>
                </a:solidFill>
              </a:rPr>
              <a:t>WL algorithm, </a:t>
            </a:r>
            <a:r>
              <a:rPr lang="en-US" sz="2400" dirty="0">
                <a:solidFill>
                  <a:srgbClr val="0D55F7"/>
                </a:solidFill>
              </a:rPr>
              <a:t>what problem could emerge?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F587EF-E240-4AA7-81D9-57277DBE7C69}"/>
              </a:ext>
            </a:extLst>
          </p:cNvPr>
          <p:cNvGrpSpPr/>
          <p:nvPr/>
        </p:nvGrpSpPr>
        <p:grpSpPr>
          <a:xfrm>
            <a:off x="1695714" y="3042284"/>
            <a:ext cx="2912592" cy="2232078"/>
            <a:chOff x="3905267" y="4290343"/>
            <a:chExt cx="2912592" cy="22320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BE460C-33D4-4555-8CC6-80FEBD27ECF5}"/>
                </a:ext>
              </a:extLst>
            </p:cNvPr>
            <p:cNvGrpSpPr/>
            <p:nvPr/>
          </p:nvGrpSpPr>
          <p:grpSpPr>
            <a:xfrm>
              <a:off x="3905267" y="4290343"/>
              <a:ext cx="2912592" cy="2232078"/>
              <a:chOff x="3837890" y="3917634"/>
              <a:chExt cx="2912592" cy="223207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E7DA6E-0FEE-47B8-9FEA-B698552DBDF4}"/>
                  </a:ext>
                </a:extLst>
              </p:cNvPr>
              <p:cNvGrpSpPr/>
              <p:nvPr/>
            </p:nvGrpSpPr>
            <p:grpSpPr>
              <a:xfrm>
                <a:off x="3837890" y="3917634"/>
                <a:ext cx="2912592" cy="1550597"/>
                <a:chOff x="4685877" y="3883900"/>
                <a:chExt cx="2912592" cy="155059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F1F55DD-9CAD-4931-8F36-80F47F9DFAA4}"/>
                    </a:ext>
                  </a:extLst>
                </p:cNvPr>
                <p:cNvSpPr/>
                <p:nvPr/>
              </p:nvSpPr>
              <p:spPr>
                <a:xfrm>
                  <a:off x="6007702" y="3894751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2E38613-742D-40E2-A4D5-372D33D9EEA8}"/>
                    </a:ext>
                  </a:extLst>
                </p:cNvPr>
                <p:cNvSpPr/>
                <p:nvPr/>
              </p:nvSpPr>
              <p:spPr>
                <a:xfrm>
                  <a:off x="7332996" y="3894751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938CB52-DA50-4AA4-BCB4-D32A5F17C86B}"/>
                    </a:ext>
                  </a:extLst>
                </p:cNvPr>
                <p:cNvSpPr/>
                <p:nvPr/>
              </p:nvSpPr>
              <p:spPr>
                <a:xfrm>
                  <a:off x="7323523" y="5172887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0F8ABFC-A8FE-457A-BC5F-774A07A1DA36}"/>
                    </a:ext>
                  </a:extLst>
                </p:cNvPr>
                <p:cNvSpPr/>
                <p:nvPr/>
              </p:nvSpPr>
              <p:spPr>
                <a:xfrm>
                  <a:off x="4689367" y="5172887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96877AC-76E4-43B8-8BE8-788D80F9686F}"/>
                    </a:ext>
                  </a:extLst>
                </p:cNvPr>
                <p:cNvSpPr/>
                <p:nvPr/>
              </p:nvSpPr>
              <p:spPr>
                <a:xfrm>
                  <a:off x="6006445" y="5172887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6F44F5-C062-4F20-B059-5C5E15BDB1AB}"/>
                    </a:ext>
                  </a:extLst>
                </p:cNvPr>
                <p:cNvSpPr/>
                <p:nvPr/>
              </p:nvSpPr>
              <p:spPr>
                <a:xfrm>
                  <a:off x="4685877" y="3883900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57A0043-6641-4A1A-AE04-AF09A9C3E247}"/>
                    </a:ext>
                  </a:extLst>
                </p:cNvPr>
                <p:cNvCxnSpPr>
                  <a:cxnSpLocks/>
                  <a:stCxn id="17" idx="6"/>
                  <a:endCxn id="10" idx="2"/>
                </p:cNvCxnSpPr>
                <p:nvPr/>
              </p:nvCxnSpPr>
              <p:spPr>
                <a:xfrm>
                  <a:off x="4951350" y="4014705"/>
                  <a:ext cx="1056352" cy="108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193BD90-4028-4E89-9809-603E25033AFD}"/>
                    </a:ext>
                  </a:extLst>
                </p:cNvPr>
                <p:cNvCxnSpPr>
                  <a:cxnSpLocks/>
                  <a:stCxn id="17" idx="4"/>
                  <a:endCxn id="15" idx="0"/>
                </p:cNvCxnSpPr>
                <p:nvPr/>
              </p:nvCxnSpPr>
              <p:spPr>
                <a:xfrm>
                  <a:off x="4818614" y="4145510"/>
                  <a:ext cx="3490" cy="10273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71800C0-EF88-4374-ADFE-663BD8A009EF}"/>
                    </a:ext>
                  </a:extLst>
                </p:cNvPr>
                <p:cNvCxnSpPr>
                  <a:cxnSpLocks/>
                  <a:stCxn id="16" idx="0"/>
                  <a:endCxn id="10" idx="4"/>
                </p:cNvCxnSpPr>
                <p:nvPr/>
              </p:nvCxnSpPr>
              <p:spPr>
                <a:xfrm flipV="1">
                  <a:off x="6139182" y="4156361"/>
                  <a:ext cx="1257" cy="10165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60C5CC4-BB50-4DE4-A7F6-064D114E3F54}"/>
                    </a:ext>
                  </a:extLst>
                </p:cNvPr>
                <p:cNvCxnSpPr>
                  <a:cxnSpLocks/>
                  <a:stCxn id="12" idx="2"/>
                  <a:endCxn id="16" idx="6"/>
                </p:cNvCxnSpPr>
                <p:nvPr/>
              </p:nvCxnSpPr>
              <p:spPr>
                <a:xfrm flipH="1">
                  <a:off x="6271918" y="5303692"/>
                  <a:ext cx="105160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CCFFD3D-A2CC-4404-A4EF-D15E8BF68AEA}"/>
                    </a:ext>
                  </a:extLst>
                </p:cNvPr>
                <p:cNvCxnSpPr>
                  <a:cxnSpLocks/>
                  <a:stCxn id="10" idx="6"/>
                  <a:endCxn id="11" idx="2"/>
                </p:cNvCxnSpPr>
                <p:nvPr/>
              </p:nvCxnSpPr>
              <p:spPr>
                <a:xfrm>
                  <a:off x="6273175" y="4025556"/>
                  <a:ext cx="105982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0A86AD8-CE26-44FE-8A6F-3DFA56B1054B}"/>
                    </a:ext>
                  </a:extLst>
                </p:cNvPr>
                <p:cNvCxnSpPr>
                  <a:cxnSpLocks/>
                  <a:stCxn id="12" idx="0"/>
                  <a:endCxn id="11" idx="4"/>
                </p:cNvCxnSpPr>
                <p:nvPr/>
              </p:nvCxnSpPr>
              <p:spPr>
                <a:xfrm flipV="1">
                  <a:off x="7456260" y="4156361"/>
                  <a:ext cx="9473" cy="10165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7C0943-77A2-4907-860B-2DC0C4498147}"/>
                  </a:ext>
                </a:extLst>
              </p:cNvPr>
              <p:cNvSpPr txBox="1"/>
              <p:nvPr/>
            </p:nvSpPr>
            <p:spPr>
              <a:xfrm>
                <a:off x="4986038" y="5841935"/>
                <a:ext cx="799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Figure 3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D3EECE-7788-4D66-A38C-5B099C0BF950}"/>
                </a:ext>
              </a:extLst>
            </p:cNvPr>
            <p:cNvCxnSpPr>
              <a:cxnSpLocks/>
              <a:stCxn id="16" idx="2"/>
              <a:endCxn id="15" idx="6"/>
            </p:cNvCxnSpPr>
            <p:nvPr/>
          </p:nvCxnSpPr>
          <p:spPr>
            <a:xfrm flipH="1">
              <a:off x="4174230" y="5710135"/>
              <a:ext cx="10516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CA5398-3A3E-4EE1-86FE-A3090807F11C}"/>
              </a:ext>
            </a:extLst>
          </p:cNvPr>
          <p:cNvGrpSpPr/>
          <p:nvPr/>
        </p:nvGrpSpPr>
        <p:grpSpPr>
          <a:xfrm>
            <a:off x="7200700" y="2946333"/>
            <a:ext cx="2874582" cy="2180126"/>
            <a:chOff x="4239371" y="4342597"/>
            <a:chExt cx="2874582" cy="2180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0A3982A-A30A-4949-B4F9-E5182DF53A93}"/>
                </a:ext>
              </a:extLst>
            </p:cNvPr>
            <p:cNvGrpSpPr/>
            <p:nvPr/>
          </p:nvGrpSpPr>
          <p:grpSpPr>
            <a:xfrm>
              <a:off x="4239371" y="4342597"/>
              <a:ext cx="2874582" cy="2180126"/>
              <a:chOff x="4171994" y="3969888"/>
              <a:chExt cx="2874582" cy="218012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35060A0-7BBA-47FA-8B1A-38B9ACF4F500}"/>
                  </a:ext>
                </a:extLst>
              </p:cNvPr>
              <p:cNvGrpSpPr/>
              <p:nvPr/>
            </p:nvGrpSpPr>
            <p:grpSpPr>
              <a:xfrm>
                <a:off x="4171994" y="3969888"/>
                <a:ext cx="2874582" cy="1807268"/>
                <a:chOff x="5019981" y="3936154"/>
                <a:chExt cx="2874582" cy="180726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32528AE-5593-439B-A177-D484A18AE4A7}"/>
                    </a:ext>
                  </a:extLst>
                </p:cNvPr>
                <p:cNvSpPr/>
                <p:nvPr/>
              </p:nvSpPr>
              <p:spPr>
                <a:xfrm>
                  <a:off x="5977687" y="4676701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315F5D3-B1C2-4BFA-B40A-77188D4275F3}"/>
                    </a:ext>
                  </a:extLst>
                </p:cNvPr>
                <p:cNvSpPr/>
                <p:nvPr/>
              </p:nvSpPr>
              <p:spPr>
                <a:xfrm>
                  <a:off x="7629090" y="548181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C2944F9-DC6B-4817-957D-CBE6524CDB20}"/>
                    </a:ext>
                  </a:extLst>
                </p:cNvPr>
                <p:cNvSpPr/>
                <p:nvPr/>
              </p:nvSpPr>
              <p:spPr>
                <a:xfrm>
                  <a:off x="7617745" y="3936154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C25B90D-76C4-477C-924F-CCB0585B1886}"/>
                    </a:ext>
                  </a:extLst>
                </p:cNvPr>
                <p:cNvSpPr/>
                <p:nvPr/>
              </p:nvSpPr>
              <p:spPr>
                <a:xfrm>
                  <a:off x="5019981" y="5432681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C498B5C-B4BF-4C19-9A6D-BF1C968CD8D5}"/>
                    </a:ext>
                  </a:extLst>
                </p:cNvPr>
                <p:cNvSpPr/>
                <p:nvPr/>
              </p:nvSpPr>
              <p:spPr>
                <a:xfrm>
                  <a:off x="5019982" y="3936154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93DCA48-04E2-400C-83C4-421037EE51B9}"/>
                    </a:ext>
                  </a:extLst>
                </p:cNvPr>
                <p:cNvCxnSpPr>
                  <a:stCxn id="37" idx="5"/>
                  <a:endCxn id="31" idx="1"/>
                </p:cNvCxnSpPr>
                <p:nvPr/>
              </p:nvCxnSpPr>
              <p:spPr>
                <a:xfrm>
                  <a:off x="5246577" y="4159452"/>
                  <a:ext cx="769988" cy="5555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BB7003B-0EBA-433E-B66A-5DA7462E433B}"/>
                    </a:ext>
                  </a:extLst>
                </p:cNvPr>
                <p:cNvCxnSpPr>
                  <a:cxnSpLocks/>
                  <a:stCxn id="56" idx="7"/>
                  <a:endCxn id="34" idx="3"/>
                </p:cNvCxnSpPr>
                <p:nvPr/>
              </p:nvCxnSpPr>
              <p:spPr>
                <a:xfrm flipV="1">
                  <a:off x="6935392" y="4159452"/>
                  <a:ext cx="721231" cy="5555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2FB3018-CF5E-45A1-AC16-0EC2884DE586}"/>
                    </a:ext>
                  </a:extLst>
                </p:cNvPr>
                <p:cNvCxnSpPr>
                  <a:cxnSpLocks/>
                  <a:stCxn id="36" idx="7"/>
                  <a:endCxn id="31" idx="3"/>
                </p:cNvCxnSpPr>
                <p:nvPr/>
              </p:nvCxnSpPr>
              <p:spPr>
                <a:xfrm flipV="1">
                  <a:off x="5246576" y="4899999"/>
                  <a:ext cx="769989" cy="5709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B8DC1ED-15D5-4FE5-9C77-C8C2457142C2}"/>
                    </a:ext>
                  </a:extLst>
                </p:cNvPr>
                <p:cNvCxnSpPr>
                  <a:cxnSpLocks/>
                  <a:stCxn id="33" idx="1"/>
                  <a:endCxn id="56" idx="5"/>
                </p:cNvCxnSpPr>
                <p:nvPr/>
              </p:nvCxnSpPr>
              <p:spPr>
                <a:xfrm flipH="1" flipV="1">
                  <a:off x="6935392" y="4899999"/>
                  <a:ext cx="732576" cy="62012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3E62C7E-5DD8-4124-84B2-ED48871DAD9A}"/>
                    </a:ext>
                  </a:extLst>
                </p:cNvPr>
                <p:cNvCxnSpPr>
                  <a:cxnSpLocks/>
                  <a:stCxn id="33" idx="0"/>
                  <a:endCxn id="34" idx="4"/>
                </p:cNvCxnSpPr>
                <p:nvPr/>
              </p:nvCxnSpPr>
              <p:spPr>
                <a:xfrm flipH="1" flipV="1">
                  <a:off x="7750482" y="4197764"/>
                  <a:ext cx="11345" cy="128404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2BC653-5735-46B4-89A1-C205F41D0CCE}"/>
                  </a:ext>
                </a:extLst>
              </p:cNvPr>
              <p:cNvSpPr txBox="1"/>
              <p:nvPr/>
            </p:nvSpPr>
            <p:spPr>
              <a:xfrm>
                <a:off x="5251705" y="5842237"/>
                <a:ext cx="799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Figure 4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D3A859-99E0-414D-9091-405AF32590AE}"/>
                </a:ext>
              </a:extLst>
            </p:cNvPr>
            <p:cNvCxnSpPr>
              <a:cxnSpLocks/>
              <a:stCxn id="36" idx="0"/>
              <a:endCxn id="37" idx="4"/>
            </p:cNvCxnSpPr>
            <p:nvPr/>
          </p:nvCxnSpPr>
          <p:spPr>
            <a:xfrm flipV="1">
              <a:off x="4372108" y="4604207"/>
              <a:ext cx="1" cy="1234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24A2914-B43D-45C7-A8C5-70DACDF3AFB7}"/>
              </a:ext>
            </a:extLst>
          </p:cNvPr>
          <p:cNvSpPr/>
          <p:nvPr/>
        </p:nvSpPr>
        <p:spPr>
          <a:xfrm>
            <a:off x="8889516" y="3686880"/>
            <a:ext cx="265473" cy="2616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790F0A-F7D2-4A7D-A495-42093AC5EB19}"/>
              </a:ext>
            </a:extLst>
          </p:cNvPr>
          <p:cNvCxnSpPr>
            <a:cxnSpLocks/>
            <a:stCxn id="31" idx="6"/>
            <a:endCxn id="56" idx="2"/>
          </p:cNvCxnSpPr>
          <p:nvPr/>
        </p:nvCxnSpPr>
        <p:spPr>
          <a:xfrm>
            <a:off x="8423879" y="3817685"/>
            <a:ext cx="4656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4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</a:t>
            </a:r>
            <a:r>
              <a:rPr lang="en-US" altLang="zh-CN" sz="2400" dirty="0" err="1">
                <a:solidFill>
                  <a:srgbClr val="0D55F7"/>
                </a:solidFill>
              </a:rPr>
              <a:t>pytorch</a:t>
            </a:r>
            <a:r>
              <a:rPr lang="en-US" altLang="zh-CN" sz="2400" dirty="0">
                <a:solidFill>
                  <a:srgbClr val="0D55F7"/>
                </a:solidFill>
              </a:rPr>
              <a:t> / </a:t>
            </a:r>
            <a:r>
              <a:rPr lang="en-US" altLang="zh-CN" sz="2400" dirty="0" err="1">
                <a:solidFill>
                  <a:srgbClr val="0D55F7"/>
                </a:solidFill>
              </a:rPr>
              <a:t>sklearn</a:t>
            </a:r>
            <a:r>
              <a:rPr lang="en-US" sz="2400" dirty="0">
                <a:solidFill>
                  <a:srgbClr val="0D55F7"/>
                </a:solidFill>
              </a:rPr>
              <a:t>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680994" y="1866948"/>
            <a:ext cx="9753624" cy="445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Supervised ML Pipeline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Node Classification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Importance-based features, structure-based features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Link Prediction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Distance-based features, local neighborhood overlap, global neighborhood overlap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Graph-level Features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Graphlet Kernel, </a:t>
            </a:r>
            <a:r>
              <a:rPr lang="en-US" sz="2000" dirty="0" err="1">
                <a:solidFill>
                  <a:srgbClr val="0D55F7"/>
                </a:solidFill>
              </a:rPr>
              <a:t>Weisfeiler</a:t>
            </a:r>
            <a:r>
              <a:rPr lang="en-US" sz="2000" dirty="0">
                <a:solidFill>
                  <a:srgbClr val="0D55F7"/>
                </a:solidFill>
              </a:rPr>
              <a:t>-Lehman Kernel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Machine Learning on Graphs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/>
              <p:nvPr/>
            </p:nvSpPr>
            <p:spPr>
              <a:xfrm>
                <a:off x="996687" y="1702526"/>
                <a:ext cx="10198625" cy="1938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D55F7"/>
                    </a:solidFill>
                  </a:rPr>
                  <a:t>As shown in Figure 1, we have a graph, </a:t>
                </a:r>
              </a:p>
              <a:p>
                <a:pPr>
                  <a:lnSpc>
                    <a:spcPct val="150000"/>
                  </a:lnSpc>
                </a:pPr>
                <a:endParaRPr lang="en-US" sz="1100" dirty="0">
                  <a:solidFill>
                    <a:srgbClr val="0D55F7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D55F7"/>
                    </a:solidFill>
                  </a:rPr>
                  <a:t>based on the list of graphlets of size 3 (Figure 2), please count the number of graphlets in the graph, and formulate the results as a graphlet count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0D55F7"/>
                    </a:solidFill>
                  </a:rPr>
                  <a:t>.</a:t>
                </a:r>
                <a:endParaRPr lang="en-US" sz="600" dirty="0">
                  <a:solidFill>
                    <a:srgbClr val="0D55F7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endParaRPr lang="en-US" sz="1000" dirty="0">
                  <a:solidFill>
                    <a:srgbClr val="0D55F7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87" y="1702526"/>
                <a:ext cx="10198625" cy="1938223"/>
              </a:xfrm>
              <a:prstGeom prst="rect">
                <a:avLst/>
              </a:prstGeom>
              <a:blipFill>
                <a:blip r:embed="rId3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210176-E362-4EE2-B523-30796A46DEEC}"/>
              </a:ext>
            </a:extLst>
          </p:cNvPr>
          <p:cNvGrpSpPr/>
          <p:nvPr/>
        </p:nvGrpSpPr>
        <p:grpSpPr>
          <a:xfrm>
            <a:off x="1397289" y="3687002"/>
            <a:ext cx="3517600" cy="2157375"/>
            <a:chOff x="3678672" y="4365046"/>
            <a:chExt cx="3517600" cy="215737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31E1E2E-D266-409F-A88A-15EFE7838F7E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2157375"/>
              <a:chOff x="3611295" y="3992337"/>
              <a:chExt cx="3517600" cy="215737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5B94E97-7C56-4537-BA52-7303C51E0108}"/>
                  </a:ext>
                </a:extLst>
              </p:cNvPr>
              <p:cNvGrpSpPr/>
              <p:nvPr/>
            </p:nvGrpSpPr>
            <p:grpSpPr>
              <a:xfrm>
                <a:off x="3611295" y="3992337"/>
                <a:ext cx="3517600" cy="1747973"/>
                <a:chOff x="4459282" y="3958603"/>
                <a:chExt cx="3517600" cy="1747973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EE46AE7-FAFD-45E1-89A0-AFEF32A8C95C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7991130-3E0D-406D-8EA7-FAC789011C70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74D7D5C-C8B5-44C3-982A-8C89E4BDFAEB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9EC8B98-EBD6-45A7-A1E5-C9BB52172E41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5A396E6-AFFA-47D4-80F6-5FC68579F928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1EFCFC7-6BD1-4E79-A52E-BF83BB783343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6A96E93-CC09-4A03-8210-A9B723A92C88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4862B3B-74BF-41C8-99FB-59BB172FFC3E}"/>
                    </a:ext>
                  </a:extLst>
                </p:cNvPr>
                <p:cNvCxnSpPr>
                  <a:stCxn id="48" idx="5"/>
                  <a:endCxn id="3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69C46CD-3681-4980-A7BA-1B9ABB7F5A1D}"/>
                    </a:ext>
                  </a:extLst>
                </p:cNvPr>
                <p:cNvCxnSpPr>
                  <a:cxnSpLocks/>
                  <a:stCxn id="3" idx="7"/>
                  <a:endCxn id="45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C2D5AD7-7AEA-420C-B122-F0BE003E7713}"/>
                    </a:ext>
                  </a:extLst>
                </p:cNvPr>
                <p:cNvCxnSpPr>
                  <a:cxnSpLocks/>
                  <a:stCxn id="46" idx="6"/>
                  <a:endCxn id="3" idx="2"/>
                </p:cNvCxnSpPr>
                <p:nvPr/>
              </p:nvCxnSpPr>
              <p:spPr>
                <a:xfrm>
                  <a:off x="4724755" y="4788137"/>
                  <a:ext cx="1371243" cy="38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84DE340-A0B2-47D5-9212-9BF0903342F0}"/>
                    </a:ext>
                  </a:extLst>
                </p:cNvPr>
                <p:cNvCxnSpPr>
                  <a:cxnSpLocks/>
                  <a:stCxn id="48" idx="3"/>
                  <a:endCxn id="46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5C135BC-E7EF-49AF-AFBA-0B6F2F6CD14F}"/>
                    </a:ext>
                  </a:extLst>
                </p:cNvPr>
                <p:cNvCxnSpPr>
                  <a:cxnSpLocks/>
                  <a:stCxn id="47" idx="7"/>
                  <a:endCxn id="3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6575077-F340-4B45-8F40-24C158FC6A19}"/>
                    </a:ext>
                  </a:extLst>
                </p:cNvPr>
                <p:cNvCxnSpPr>
                  <a:cxnSpLocks/>
                  <a:stCxn id="44" idx="1"/>
                  <a:endCxn id="3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023EA14-B3AD-4AA7-BF1C-FFCD5B0610B5}"/>
                    </a:ext>
                  </a:extLst>
                </p:cNvPr>
                <p:cNvCxnSpPr>
                  <a:cxnSpLocks/>
                  <a:stCxn id="45" idx="5"/>
                  <a:endCxn id="43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7D07F8E-5E7E-4757-B1D1-EDA52EFD82CD}"/>
                    </a:ext>
                  </a:extLst>
                </p:cNvPr>
                <p:cNvCxnSpPr>
                  <a:cxnSpLocks/>
                  <a:stCxn id="44" idx="7"/>
                  <a:endCxn id="43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83CE80-6323-41F8-9547-B6D33985FD09}"/>
                  </a:ext>
                </a:extLst>
              </p:cNvPr>
              <p:cNvSpPr txBox="1"/>
              <p:nvPr/>
            </p:nvSpPr>
            <p:spPr>
              <a:xfrm>
                <a:off x="4986038" y="5841935"/>
                <a:ext cx="799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Figure 1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9A74DC-7BA8-4338-9767-09B7F1AEAC9E}"/>
                </a:ext>
              </a:extLst>
            </p:cNvPr>
            <p:cNvCxnSpPr>
              <a:cxnSpLocks/>
              <a:stCxn id="47" idx="1"/>
              <a:endCxn id="4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B943BB-0942-4FCF-A59B-89D4EAE19E0B}"/>
              </a:ext>
            </a:extLst>
          </p:cNvPr>
          <p:cNvGrpSpPr/>
          <p:nvPr/>
        </p:nvGrpSpPr>
        <p:grpSpPr>
          <a:xfrm>
            <a:off x="6435731" y="3917106"/>
            <a:ext cx="4358980" cy="1238368"/>
            <a:chOff x="6401072" y="3711102"/>
            <a:chExt cx="4358980" cy="12383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A7B314-D86C-4F83-BAAB-2E4A7944803A}"/>
                </a:ext>
              </a:extLst>
            </p:cNvPr>
            <p:cNvGrpSpPr/>
            <p:nvPr/>
          </p:nvGrpSpPr>
          <p:grpSpPr>
            <a:xfrm>
              <a:off x="9947251" y="4119864"/>
              <a:ext cx="812801" cy="793343"/>
              <a:chOff x="7698509" y="4767113"/>
              <a:chExt cx="812801" cy="79334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9AC347C-9ECD-4596-A755-1EB6C7496A8C}"/>
                  </a:ext>
                </a:extLst>
              </p:cNvPr>
              <p:cNvSpPr/>
              <p:nvPr/>
            </p:nvSpPr>
            <p:spPr>
              <a:xfrm>
                <a:off x="8035636" y="4767113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60A5025-40EC-48AF-B62B-C068916885F0}"/>
                  </a:ext>
                </a:extLst>
              </p:cNvPr>
              <p:cNvSpPr/>
              <p:nvPr/>
            </p:nvSpPr>
            <p:spPr>
              <a:xfrm>
                <a:off x="7698509" y="5417749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04C1216-C86F-4E21-A0F0-90CF40542B69}"/>
                  </a:ext>
                </a:extLst>
              </p:cNvPr>
              <p:cNvSpPr/>
              <p:nvPr/>
            </p:nvSpPr>
            <p:spPr>
              <a:xfrm>
                <a:off x="8372764" y="5419140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ADCF3D2-74CA-4852-B4D5-E95FBB830DE2}"/>
                </a:ext>
              </a:extLst>
            </p:cNvPr>
            <p:cNvGrpSpPr/>
            <p:nvPr/>
          </p:nvGrpSpPr>
          <p:grpSpPr>
            <a:xfrm>
              <a:off x="7541487" y="4134562"/>
              <a:ext cx="812801" cy="793343"/>
              <a:chOff x="7698509" y="4767113"/>
              <a:chExt cx="812801" cy="793343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A73C49-BEC8-443A-87EE-BD26B4945E93}"/>
                  </a:ext>
                </a:extLst>
              </p:cNvPr>
              <p:cNvSpPr/>
              <p:nvPr/>
            </p:nvSpPr>
            <p:spPr>
              <a:xfrm>
                <a:off x="8035636" y="4767113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D33B635-075D-46F5-B740-1C788036F5A2}"/>
                  </a:ext>
                </a:extLst>
              </p:cNvPr>
              <p:cNvSpPr/>
              <p:nvPr/>
            </p:nvSpPr>
            <p:spPr>
              <a:xfrm>
                <a:off x="7698509" y="5417749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ECAA496-B972-44B5-82A6-FCDCD19C5828}"/>
                  </a:ext>
                </a:extLst>
              </p:cNvPr>
              <p:cNvSpPr/>
              <p:nvPr/>
            </p:nvSpPr>
            <p:spPr>
              <a:xfrm>
                <a:off x="8372764" y="5419140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089DAAF-49CD-4644-A585-50A2769D7F7E}"/>
                  </a:ext>
                </a:extLst>
              </p:cNvPr>
              <p:cNvCxnSpPr>
                <a:cxnSpLocks/>
                <a:stCxn id="55" idx="3"/>
                <a:endCxn id="57" idx="0"/>
              </p:cNvCxnSpPr>
              <p:nvPr/>
            </p:nvCxnSpPr>
            <p:spPr>
              <a:xfrm flipH="1">
                <a:off x="7767782" y="4887734"/>
                <a:ext cx="288144" cy="5300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43E1EDB-63EB-4B55-95B3-32D7B257875E}"/>
                  </a:ext>
                </a:extLst>
              </p:cNvPr>
              <p:cNvCxnSpPr>
                <a:cxnSpLocks/>
                <a:stCxn id="55" idx="5"/>
                <a:endCxn id="58" idx="0"/>
              </p:cNvCxnSpPr>
              <p:nvPr/>
            </p:nvCxnSpPr>
            <p:spPr>
              <a:xfrm>
                <a:off x="8153892" y="4887734"/>
                <a:ext cx="288145" cy="5314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EDBB17E-6BF6-4AF8-A3BF-58F84B23AE93}"/>
                </a:ext>
              </a:extLst>
            </p:cNvPr>
            <p:cNvGrpSpPr/>
            <p:nvPr/>
          </p:nvGrpSpPr>
          <p:grpSpPr>
            <a:xfrm>
              <a:off x="8748339" y="4115086"/>
              <a:ext cx="812801" cy="793343"/>
              <a:chOff x="7698509" y="4767113"/>
              <a:chExt cx="812801" cy="7933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6B77595-3072-4B54-BC92-528E82E65E91}"/>
                  </a:ext>
                </a:extLst>
              </p:cNvPr>
              <p:cNvSpPr/>
              <p:nvPr/>
            </p:nvSpPr>
            <p:spPr>
              <a:xfrm>
                <a:off x="8035636" y="4767113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2DDEFD2-F647-47FD-9B80-09C8744877F4}"/>
                  </a:ext>
                </a:extLst>
              </p:cNvPr>
              <p:cNvSpPr/>
              <p:nvPr/>
            </p:nvSpPr>
            <p:spPr>
              <a:xfrm>
                <a:off x="7698509" y="5417749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C7C0CA7-2BD4-4B0C-8EF9-8E8BE6BCD1F2}"/>
                  </a:ext>
                </a:extLst>
              </p:cNvPr>
              <p:cNvSpPr/>
              <p:nvPr/>
            </p:nvSpPr>
            <p:spPr>
              <a:xfrm>
                <a:off x="8372764" y="5419140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0849715-0EF8-4F50-804F-F3785659454A}"/>
                  </a:ext>
                </a:extLst>
              </p:cNvPr>
              <p:cNvCxnSpPr>
                <a:cxnSpLocks/>
                <a:stCxn id="64" idx="3"/>
                <a:endCxn id="65" idx="0"/>
              </p:cNvCxnSpPr>
              <p:nvPr/>
            </p:nvCxnSpPr>
            <p:spPr>
              <a:xfrm flipH="1">
                <a:off x="7767782" y="4887734"/>
                <a:ext cx="288144" cy="5300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79CD034-81BA-493E-8F95-7ACA48DEB409}"/>
                </a:ext>
              </a:extLst>
            </p:cNvPr>
            <p:cNvGrpSpPr/>
            <p:nvPr/>
          </p:nvGrpSpPr>
          <p:grpSpPr>
            <a:xfrm>
              <a:off x="6401072" y="4156127"/>
              <a:ext cx="812801" cy="793343"/>
              <a:chOff x="7698509" y="4767113"/>
              <a:chExt cx="812801" cy="793343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F129DC4-1B32-4C56-85BB-A9B3D34F49C9}"/>
                  </a:ext>
                </a:extLst>
              </p:cNvPr>
              <p:cNvSpPr/>
              <p:nvPr/>
            </p:nvSpPr>
            <p:spPr>
              <a:xfrm>
                <a:off x="8035636" y="4767113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84FD2E0-0A1B-4B1D-A8D1-C75405144976}"/>
                  </a:ext>
                </a:extLst>
              </p:cNvPr>
              <p:cNvSpPr/>
              <p:nvPr/>
            </p:nvSpPr>
            <p:spPr>
              <a:xfrm>
                <a:off x="7698509" y="5417749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AB3D0C-6486-4A61-9D39-3830B447AC44}"/>
                  </a:ext>
                </a:extLst>
              </p:cNvPr>
              <p:cNvSpPr/>
              <p:nvPr/>
            </p:nvSpPr>
            <p:spPr>
              <a:xfrm>
                <a:off x="8372764" y="5419140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C57F0A4-23FD-4125-856F-23AECB2E926A}"/>
                  </a:ext>
                </a:extLst>
              </p:cNvPr>
              <p:cNvCxnSpPr>
                <a:cxnSpLocks/>
                <a:stCxn id="71" idx="3"/>
                <a:endCxn id="72" idx="0"/>
              </p:cNvCxnSpPr>
              <p:nvPr/>
            </p:nvCxnSpPr>
            <p:spPr>
              <a:xfrm flipH="1">
                <a:off x="7767782" y="4887734"/>
                <a:ext cx="288144" cy="5300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BD27D01-7D34-45A3-896C-38ED89B4028B}"/>
                  </a:ext>
                </a:extLst>
              </p:cNvPr>
              <p:cNvCxnSpPr>
                <a:cxnSpLocks/>
                <a:stCxn id="71" idx="5"/>
                <a:endCxn id="73" idx="0"/>
              </p:cNvCxnSpPr>
              <p:nvPr/>
            </p:nvCxnSpPr>
            <p:spPr>
              <a:xfrm>
                <a:off x="8153892" y="4887734"/>
                <a:ext cx="288145" cy="5314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0CB9766-9C14-410B-9B8D-6190673EE1CA}"/>
                  </a:ext>
                </a:extLst>
              </p:cNvPr>
              <p:cNvCxnSpPr>
                <a:cxnSpLocks/>
                <a:stCxn id="73" idx="2"/>
                <a:endCxn id="72" idx="6"/>
              </p:cNvCxnSpPr>
              <p:nvPr/>
            </p:nvCxnSpPr>
            <p:spPr>
              <a:xfrm flipH="1" flipV="1">
                <a:off x="7837055" y="5488407"/>
                <a:ext cx="535709" cy="139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ADB2B9-DBA5-4FC5-9727-9AFC54F3ACA1}"/>
                    </a:ext>
                  </a:extLst>
                </p:cNvPr>
                <p:cNvSpPr txBox="1"/>
                <p:nvPr/>
              </p:nvSpPr>
              <p:spPr>
                <a:xfrm>
                  <a:off x="6614417" y="3740150"/>
                  <a:ext cx="432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ADB2B9-DBA5-4FC5-9727-9AFC54F3A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417" y="3740150"/>
                  <a:ext cx="4326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C9373CA-E67A-40A8-8574-F28DA2E06E16}"/>
                    </a:ext>
                  </a:extLst>
                </p:cNvPr>
                <p:cNvSpPr txBox="1"/>
                <p:nvPr/>
              </p:nvSpPr>
              <p:spPr>
                <a:xfrm>
                  <a:off x="7754832" y="3740150"/>
                  <a:ext cx="432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C9373CA-E67A-40A8-8574-F28DA2E06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832" y="3740150"/>
                  <a:ext cx="4326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84D8B98-A497-492F-B86F-F685E0DA71EF}"/>
                    </a:ext>
                  </a:extLst>
                </p:cNvPr>
                <p:cNvSpPr txBox="1"/>
                <p:nvPr/>
              </p:nvSpPr>
              <p:spPr>
                <a:xfrm>
                  <a:off x="8973228" y="3732440"/>
                  <a:ext cx="432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84D8B98-A497-492F-B86F-F685E0DA7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228" y="3732440"/>
                  <a:ext cx="4326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E281276-174B-4572-8F1F-5005109293CF}"/>
                    </a:ext>
                  </a:extLst>
                </p:cNvPr>
                <p:cNvSpPr txBox="1"/>
                <p:nvPr/>
              </p:nvSpPr>
              <p:spPr>
                <a:xfrm>
                  <a:off x="10114541" y="3711102"/>
                  <a:ext cx="432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E281276-174B-4572-8F1F-500510929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4541" y="3711102"/>
                  <a:ext cx="4326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35DE884-A8F6-4B7E-9D82-F2ADD52DE04C}"/>
              </a:ext>
            </a:extLst>
          </p:cNvPr>
          <p:cNvSpPr txBox="1"/>
          <p:nvPr/>
        </p:nvSpPr>
        <p:spPr>
          <a:xfrm>
            <a:off x="8249319" y="5536600"/>
            <a:ext cx="79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0596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3" y="182699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210176-E362-4EE2-B523-30796A46DEEC}"/>
              </a:ext>
            </a:extLst>
          </p:cNvPr>
          <p:cNvGrpSpPr/>
          <p:nvPr/>
        </p:nvGrpSpPr>
        <p:grpSpPr>
          <a:xfrm>
            <a:off x="227255" y="2096344"/>
            <a:ext cx="2722641" cy="1404147"/>
            <a:chOff x="3678672" y="4365046"/>
            <a:chExt cx="3517600" cy="174797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B94E97-7C56-4537-BA52-7303C51E0108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EE46AE7-FAFD-45E1-89A0-AFEF32A8C95C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991130-3E0D-406D-8EA7-FAC789011C70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74D7D5C-C8B5-44C3-982A-8C89E4BDFAE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C8B98-EBD6-45A7-A1E5-C9BB52172E41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A396E6-AFFA-47D4-80F6-5FC68579F92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EFCFC7-6BD1-4E79-A52E-BF83BB78334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A96E93-CC09-4A03-8210-A9B723A92C8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4862B3B-74BF-41C8-99FB-59BB172FFC3E}"/>
                  </a:ext>
                </a:extLst>
              </p:cNvPr>
              <p:cNvCxnSpPr>
                <a:stCxn id="48" idx="5"/>
                <a:endCxn id="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9C46CD-3681-4980-A7BA-1B9ABB7F5A1D}"/>
                  </a:ext>
                </a:extLst>
              </p:cNvPr>
              <p:cNvCxnSpPr>
                <a:cxnSpLocks/>
                <a:stCxn id="3" idx="7"/>
                <a:endCxn id="45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2D5AD7-7AEA-420C-B122-F0BE003E7713}"/>
                  </a:ext>
                </a:extLst>
              </p:cNvPr>
              <p:cNvCxnSpPr>
                <a:cxnSpLocks/>
                <a:stCxn id="46" idx="6"/>
                <a:endCxn id="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84DE340-A0B2-47D5-9212-9BF0903342F0}"/>
                  </a:ext>
                </a:extLst>
              </p:cNvPr>
              <p:cNvCxnSpPr>
                <a:cxnSpLocks/>
                <a:stCxn id="48" idx="3"/>
                <a:endCxn id="46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C135BC-E7EF-49AF-AFBA-0B6F2F6CD14F}"/>
                  </a:ext>
                </a:extLst>
              </p:cNvPr>
              <p:cNvCxnSpPr>
                <a:cxnSpLocks/>
                <a:stCxn id="47" idx="7"/>
                <a:endCxn id="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575077-F340-4B45-8F40-24C158FC6A19}"/>
                  </a:ext>
                </a:extLst>
              </p:cNvPr>
              <p:cNvCxnSpPr>
                <a:cxnSpLocks/>
                <a:stCxn id="44" idx="1"/>
                <a:endCxn id="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23EA14-B3AD-4AA7-BF1C-FFCD5B0610B5}"/>
                  </a:ext>
                </a:extLst>
              </p:cNvPr>
              <p:cNvCxnSpPr>
                <a:cxnSpLocks/>
                <a:stCxn id="45" idx="5"/>
                <a:endCxn id="43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7D07F8E-5E7E-4757-B1D1-EDA52EFD82CD}"/>
                  </a:ext>
                </a:extLst>
              </p:cNvPr>
              <p:cNvCxnSpPr>
                <a:cxnSpLocks/>
                <a:stCxn id="44" idx="7"/>
                <a:endCxn id="43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9A74DC-7BA8-4338-9767-09B7F1AEAC9E}"/>
                </a:ext>
              </a:extLst>
            </p:cNvPr>
            <p:cNvCxnSpPr>
              <a:cxnSpLocks/>
              <a:stCxn id="47" idx="1"/>
              <a:endCxn id="4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A7B314-D86C-4F83-BAAB-2E4A7944803A}"/>
              </a:ext>
            </a:extLst>
          </p:cNvPr>
          <p:cNvGrpSpPr/>
          <p:nvPr/>
        </p:nvGrpSpPr>
        <p:grpSpPr>
          <a:xfrm>
            <a:off x="10411493" y="489024"/>
            <a:ext cx="812801" cy="793343"/>
            <a:chOff x="7698509" y="4767113"/>
            <a:chExt cx="812801" cy="7933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AC347C-9ECD-4596-A755-1EB6C7496A8C}"/>
                </a:ext>
              </a:extLst>
            </p:cNvPr>
            <p:cNvSpPr/>
            <p:nvPr/>
          </p:nvSpPr>
          <p:spPr>
            <a:xfrm>
              <a:off x="8035636" y="4767113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60A5025-40EC-48AF-B62B-C068916885F0}"/>
                </a:ext>
              </a:extLst>
            </p:cNvPr>
            <p:cNvSpPr/>
            <p:nvPr/>
          </p:nvSpPr>
          <p:spPr>
            <a:xfrm>
              <a:off x="7698509" y="5417749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4C1216-C86F-4E21-A0F0-90CF40542B69}"/>
                </a:ext>
              </a:extLst>
            </p:cNvPr>
            <p:cNvSpPr/>
            <p:nvPr/>
          </p:nvSpPr>
          <p:spPr>
            <a:xfrm>
              <a:off x="8372764" y="5419140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DCF3D2-74CA-4852-B4D5-E95FBB830DE2}"/>
              </a:ext>
            </a:extLst>
          </p:cNvPr>
          <p:cNvGrpSpPr/>
          <p:nvPr/>
        </p:nvGrpSpPr>
        <p:grpSpPr>
          <a:xfrm>
            <a:off x="6326157" y="528926"/>
            <a:ext cx="812801" cy="793343"/>
            <a:chOff x="7698509" y="4767113"/>
            <a:chExt cx="812801" cy="79334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3A73C49-BEC8-443A-87EE-BD26B4945E93}"/>
                </a:ext>
              </a:extLst>
            </p:cNvPr>
            <p:cNvSpPr/>
            <p:nvPr/>
          </p:nvSpPr>
          <p:spPr>
            <a:xfrm>
              <a:off x="8035636" y="4767113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33B635-075D-46F5-B740-1C788036F5A2}"/>
                </a:ext>
              </a:extLst>
            </p:cNvPr>
            <p:cNvSpPr/>
            <p:nvPr/>
          </p:nvSpPr>
          <p:spPr>
            <a:xfrm>
              <a:off x="7698509" y="5417749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ECAA496-B972-44B5-82A6-FCDCD19C5828}"/>
                </a:ext>
              </a:extLst>
            </p:cNvPr>
            <p:cNvSpPr/>
            <p:nvPr/>
          </p:nvSpPr>
          <p:spPr>
            <a:xfrm>
              <a:off x="8372764" y="5419140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89DAAF-49CD-4644-A585-50A2769D7F7E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 flipH="1">
              <a:off x="7767782" y="4887734"/>
              <a:ext cx="288144" cy="5300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3E1EDB-63EB-4B55-95B3-32D7B257875E}"/>
                </a:ext>
              </a:extLst>
            </p:cNvPr>
            <p:cNvCxnSpPr>
              <a:cxnSpLocks/>
              <a:stCxn id="55" idx="5"/>
              <a:endCxn id="58" idx="0"/>
            </p:cNvCxnSpPr>
            <p:nvPr/>
          </p:nvCxnSpPr>
          <p:spPr>
            <a:xfrm>
              <a:off x="8153892" y="4887734"/>
              <a:ext cx="288145" cy="5314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DBB17E-6BF6-4AF8-A3BF-58F84B23AE93}"/>
              </a:ext>
            </a:extLst>
          </p:cNvPr>
          <p:cNvGrpSpPr/>
          <p:nvPr/>
        </p:nvGrpSpPr>
        <p:grpSpPr>
          <a:xfrm>
            <a:off x="8544829" y="463620"/>
            <a:ext cx="812801" cy="793343"/>
            <a:chOff x="7698509" y="4767113"/>
            <a:chExt cx="812801" cy="79334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B77595-3072-4B54-BC92-528E82E65E91}"/>
                </a:ext>
              </a:extLst>
            </p:cNvPr>
            <p:cNvSpPr/>
            <p:nvPr/>
          </p:nvSpPr>
          <p:spPr>
            <a:xfrm>
              <a:off x="8035636" y="4767113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DDEFD2-F647-47FD-9B80-09C8744877F4}"/>
                </a:ext>
              </a:extLst>
            </p:cNvPr>
            <p:cNvSpPr/>
            <p:nvPr/>
          </p:nvSpPr>
          <p:spPr>
            <a:xfrm>
              <a:off x="7698509" y="5417749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C7C0CA7-2BD4-4B0C-8EF9-8E8BE6BCD1F2}"/>
                </a:ext>
              </a:extLst>
            </p:cNvPr>
            <p:cNvSpPr/>
            <p:nvPr/>
          </p:nvSpPr>
          <p:spPr>
            <a:xfrm>
              <a:off x="8372764" y="5419140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0849715-0EF8-4F50-804F-F3785659454A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H="1">
              <a:off x="7767782" y="4887734"/>
              <a:ext cx="288144" cy="5300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9CD034-81BA-493E-8F95-7ACA48DEB409}"/>
              </a:ext>
            </a:extLst>
          </p:cNvPr>
          <p:cNvGrpSpPr/>
          <p:nvPr/>
        </p:nvGrpSpPr>
        <p:grpSpPr>
          <a:xfrm>
            <a:off x="3582830" y="535669"/>
            <a:ext cx="812801" cy="793343"/>
            <a:chOff x="7698509" y="4767113"/>
            <a:chExt cx="812801" cy="79334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F129DC4-1B32-4C56-85BB-A9B3D34F49C9}"/>
                </a:ext>
              </a:extLst>
            </p:cNvPr>
            <p:cNvSpPr/>
            <p:nvPr/>
          </p:nvSpPr>
          <p:spPr>
            <a:xfrm>
              <a:off x="8035636" y="4767113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84FD2E0-0A1B-4B1D-A8D1-C75405144976}"/>
                </a:ext>
              </a:extLst>
            </p:cNvPr>
            <p:cNvSpPr/>
            <p:nvPr/>
          </p:nvSpPr>
          <p:spPr>
            <a:xfrm>
              <a:off x="7698509" y="5417749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AB3D0C-6486-4A61-9D39-3830B447AC44}"/>
                </a:ext>
              </a:extLst>
            </p:cNvPr>
            <p:cNvSpPr/>
            <p:nvPr/>
          </p:nvSpPr>
          <p:spPr>
            <a:xfrm>
              <a:off x="8372764" y="5419140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C57F0A4-23FD-4125-856F-23AECB2E926A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7767782" y="4887734"/>
              <a:ext cx="288144" cy="5300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BD27D01-7D34-45A3-896C-38ED89B4028B}"/>
                </a:ext>
              </a:extLst>
            </p:cNvPr>
            <p:cNvCxnSpPr>
              <a:cxnSpLocks/>
              <a:stCxn id="71" idx="5"/>
              <a:endCxn id="73" idx="0"/>
            </p:cNvCxnSpPr>
            <p:nvPr/>
          </p:nvCxnSpPr>
          <p:spPr>
            <a:xfrm>
              <a:off x="8153892" y="4887734"/>
              <a:ext cx="288145" cy="5314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0CB9766-9C14-410B-9B8D-6190673EE1CA}"/>
                </a:ext>
              </a:extLst>
            </p:cNvPr>
            <p:cNvCxnSpPr>
              <a:cxnSpLocks/>
              <a:stCxn id="73" idx="2"/>
              <a:endCxn id="72" idx="6"/>
            </p:cNvCxnSpPr>
            <p:nvPr/>
          </p:nvCxnSpPr>
          <p:spPr>
            <a:xfrm flipH="1" flipV="1">
              <a:off x="7837055" y="5488407"/>
              <a:ext cx="535709" cy="13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ADB2B9-DBA5-4FC5-9727-9AFC54F3ACA1}"/>
                  </a:ext>
                </a:extLst>
              </p:cNvPr>
              <p:cNvSpPr txBox="1"/>
              <p:nvPr/>
            </p:nvSpPr>
            <p:spPr>
              <a:xfrm>
                <a:off x="3796175" y="119692"/>
                <a:ext cx="4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ADB2B9-DBA5-4FC5-9727-9AFC54F3A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175" y="119692"/>
                <a:ext cx="4326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9373CA-E67A-40A8-8574-F28DA2E06E16}"/>
                  </a:ext>
                </a:extLst>
              </p:cNvPr>
              <p:cNvSpPr txBox="1"/>
              <p:nvPr/>
            </p:nvSpPr>
            <p:spPr>
              <a:xfrm>
                <a:off x="6529977" y="133189"/>
                <a:ext cx="4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9373CA-E67A-40A8-8574-F28DA2E0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7" y="133189"/>
                <a:ext cx="43268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84D8B98-A497-492F-B86F-F685E0DA71EF}"/>
                  </a:ext>
                </a:extLst>
              </p:cNvPr>
              <p:cNvSpPr txBox="1"/>
              <p:nvPr/>
            </p:nvSpPr>
            <p:spPr>
              <a:xfrm>
                <a:off x="8769718" y="80974"/>
                <a:ext cx="4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84D8B98-A497-492F-B86F-F685E0DA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718" y="80974"/>
                <a:ext cx="43268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E281276-174B-4572-8F1F-5005109293CF}"/>
                  </a:ext>
                </a:extLst>
              </p:cNvPr>
              <p:cNvSpPr txBox="1"/>
              <p:nvPr/>
            </p:nvSpPr>
            <p:spPr>
              <a:xfrm>
                <a:off x="10578783" y="80262"/>
                <a:ext cx="4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E281276-174B-4572-8F1F-50051092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783" y="80262"/>
                <a:ext cx="43268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818CAA8-40DA-4ABB-A3C6-C9B377A2B99B}"/>
              </a:ext>
            </a:extLst>
          </p:cNvPr>
          <p:cNvGrpSpPr/>
          <p:nvPr/>
        </p:nvGrpSpPr>
        <p:grpSpPr>
          <a:xfrm>
            <a:off x="3229116" y="1545874"/>
            <a:ext cx="1618194" cy="901221"/>
            <a:chOff x="3678672" y="4365046"/>
            <a:chExt cx="3517600" cy="174797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0BB567B-90BA-4996-BBF3-8EE4A7C61F74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D280325-9FAD-4951-8FCA-431A42CAF089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4F094C4-A631-4B98-B4B7-5676AF3389D7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356BB61-9F58-463D-9CC1-699264376658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11874ED-5D53-4FFA-BF51-4BAB16C64B3F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91F90B2-5AA6-4055-9A55-91076D537CEE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AA842EE-62B4-4E76-A4F4-05C46A5FE560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EEF57A4-B9A3-46F8-A16D-9F0424491699}"/>
                  </a:ext>
                </a:extLst>
              </p:cNvPr>
              <p:cNvCxnSpPr>
                <a:stCxn id="110" idx="5"/>
                <a:endCxn id="104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1618B9D-F82E-40B5-89FB-1DB5CD06B748}"/>
                  </a:ext>
                </a:extLst>
              </p:cNvPr>
              <p:cNvCxnSpPr>
                <a:cxnSpLocks/>
                <a:stCxn id="104" idx="7"/>
                <a:endCxn id="107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83458C9-5F25-4BBD-BAD3-4999AEF4CB8C}"/>
                  </a:ext>
                </a:extLst>
              </p:cNvPr>
              <p:cNvCxnSpPr>
                <a:cxnSpLocks/>
                <a:stCxn id="108" idx="6"/>
                <a:endCxn id="104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B16003A-57B4-417F-A703-33888F2803DC}"/>
                  </a:ext>
                </a:extLst>
              </p:cNvPr>
              <p:cNvCxnSpPr>
                <a:cxnSpLocks/>
                <a:stCxn id="110" idx="3"/>
                <a:endCxn id="108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C9C21CD-3055-4B75-BE37-67789A74BAE8}"/>
                  </a:ext>
                </a:extLst>
              </p:cNvPr>
              <p:cNvCxnSpPr>
                <a:cxnSpLocks/>
                <a:stCxn id="109" idx="7"/>
                <a:endCxn id="104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58BACA0-A70C-4857-95FE-D1C12FA472EE}"/>
                  </a:ext>
                </a:extLst>
              </p:cNvPr>
              <p:cNvCxnSpPr>
                <a:cxnSpLocks/>
                <a:stCxn id="106" idx="1"/>
                <a:endCxn id="104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FEE116F-7AB8-4530-9AF9-31086C94E5D8}"/>
                  </a:ext>
                </a:extLst>
              </p:cNvPr>
              <p:cNvCxnSpPr>
                <a:cxnSpLocks/>
                <a:stCxn id="107" idx="5"/>
                <a:endCxn id="105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4356CE2-FABD-49BB-AAC7-3FF2B2FA0EBA}"/>
                  </a:ext>
                </a:extLst>
              </p:cNvPr>
              <p:cNvCxnSpPr>
                <a:cxnSpLocks/>
                <a:stCxn id="106" idx="7"/>
                <a:endCxn id="105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28BE2B5-92BD-4E03-B3BA-00433CB8CB1B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9CADC6-12ED-463F-95C8-2C0EBEB028DE}"/>
                </a:ext>
              </a:extLst>
            </p:cNvPr>
            <p:cNvCxnSpPr>
              <a:cxnSpLocks/>
              <a:stCxn id="109" idx="1"/>
              <a:endCxn id="108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D930996-DEB4-4F92-8808-82F094C453B1}"/>
              </a:ext>
            </a:extLst>
          </p:cNvPr>
          <p:cNvGrpSpPr/>
          <p:nvPr/>
        </p:nvGrpSpPr>
        <p:grpSpPr>
          <a:xfrm>
            <a:off x="3222472" y="2555354"/>
            <a:ext cx="1618194" cy="901221"/>
            <a:chOff x="3678672" y="4365046"/>
            <a:chExt cx="3517600" cy="174797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22E8CD8-EE1A-476B-8579-213D05342B39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55527E8-4C87-4D45-8B8D-18E71171FAD4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2EF8D8B-869D-4636-A577-BF1037843C25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724C12C-1780-4282-B6CD-AC442DE2F6CF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A4407D2-ED33-4038-8065-54FFAA5CD86D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CBE79D7-923E-4FCB-A702-BC401635EFFC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4782E41-4367-4C67-9D88-95B860AD4BB1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B600B31-EA72-447E-8923-B527D7A15074}"/>
                  </a:ext>
                </a:extLst>
              </p:cNvPr>
              <p:cNvCxnSpPr>
                <a:stCxn id="146" idx="5"/>
                <a:endCxn id="140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ABFDFDE-4A6D-499C-AD6B-36B5BE36AF25}"/>
                  </a:ext>
                </a:extLst>
              </p:cNvPr>
              <p:cNvCxnSpPr>
                <a:cxnSpLocks/>
                <a:stCxn id="140" idx="7"/>
                <a:endCxn id="143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274114A-AF5C-4B52-9F73-FD09850EDCB4}"/>
                  </a:ext>
                </a:extLst>
              </p:cNvPr>
              <p:cNvCxnSpPr>
                <a:cxnSpLocks/>
                <a:stCxn id="144" idx="6"/>
                <a:endCxn id="140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865E2CF-1BFE-4089-B98A-F8970153C720}"/>
                  </a:ext>
                </a:extLst>
              </p:cNvPr>
              <p:cNvCxnSpPr>
                <a:cxnSpLocks/>
                <a:stCxn id="146" idx="3"/>
                <a:endCxn id="144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79F7D75-135A-4308-A4DF-BFC3D1044EDA}"/>
                  </a:ext>
                </a:extLst>
              </p:cNvPr>
              <p:cNvCxnSpPr>
                <a:cxnSpLocks/>
                <a:stCxn id="145" idx="7"/>
                <a:endCxn id="140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26FE63A-5E57-4F00-953B-1A59BBC89CC9}"/>
                  </a:ext>
                </a:extLst>
              </p:cNvPr>
              <p:cNvCxnSpPr>
                <a:cxnSpLocks/>
                <a:stCxn id="142" idx="1"/>
                <a:endCxn id="140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F5DD5A4-1236-4BF6-9151-1695BDEF89A0}"/>
                  </a:ext>
                </a:extLst>
              </p:cNvPr>
              <p:cNvCxnSpPr>
                <a:cxnSpLocks/>
                <a:stCxn id="143" idx="5"/>
                <a:endCxn id="141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6577005-38C3-4555-BE2E-DCA03DDC2C53}"/>
                  </a:ext>
                </a:extLst>
              </p:cNvPr>
              <p:cNvCxnSpPr>
                <a:cxnSpLocks/>
                <a:stCxn id="142" idx="7"/>
                <a:endCxn id="141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A4EC630-2F26-4001-BAA9-225412CBFE72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E667E01-78DB-4730-9F1E-6DE0E8888811}"/>
                </a:ext>
              </a:extLst>
            </p:cNvPr>
            <p:cNvCxnSpPr>
              <a:cxnSpLocks/>
              <a:stCxn id="145" idx="1"/>
              <a:endCxn id="144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48AF38F-4F62-4EBE-81E1-35DFA2FD39B4}"/>
              </a:ext>
            </a:extLst>
          </p:cNvPr>
          <p:cNvGrpSpPr/>
          <p:nvPr/>
        </p:nvGrpSpPr>
        <p:grpSpPr>
          <a:xfrm>
            <a:off x="5952305" y="1434522"/>
            <a:ext cx="1618194" cy="901221"/>
            <a:chOff x="3678672" y="4365046"/>
            <a:chExt cx="3517600" cy="174797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610D1C6-B20B-4C32-A90D-42B0AED70838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4A45D38-A441-4A9C-8A47-AE996A1F2D1B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4EDCA46-0955-4BCA-88DB-17A5EE8E2B45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FEF59D6-94D6-4710-B670-D6E7DAAA4D9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EC378624-1E1E-46F5-BA07-BAB45652F073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CA0524D-8106-4CAD-91E4-455827B83D79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4638C94-617F-4259-B60D-8DF035747E8D}"/>
                  </a:ext>
                </a:extLst>
              </p:cNvPr>
              <p:cNvCxnSpPr>
                <a:stCxn id="163" idx="5"/>
                <a:endCxn id="172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86989E8-8485-48CA-8FFD-9B93B72D492E}"/>
                  </a:ext>
                </a:extLst>
              </p:cNvPr>
              <p:cNvCxnSpPr>
                <a:cxnSpLocks/>
                <a:stCxn id="172" idx="7"/>
                <a:endCxn id="160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8BDD570-7BBD-4B3F-80AE-1E0B53B3397B}"/>
                  </a:ext>
                </a:extLst>
              </p:cNvPr>
              <p:cNvCxnSpPr>
                <a:cxnSpLocks/>
                <a:stCxn id="161" idx="6"/>
                <a:endCxn id="172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E02AB2A-7A25-408C-B4BD-5038E0F8C75F}"/>
                  </a:ext>
                </a:extLst>
              </p:cNvPr>
              <p:cNvCxnSpPr>
                <a:cxnSpLocks/>
                <a:stCxn id="163" idx="3"/>
                <a:endCxn id="161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68D793-6672-4F46-AF2E-9333E443DA1E}"/>
                  </a:ext>
                </a:extLst>
              </p:cNvPr>
              <p:cNvCxnSpPr>
                <a:cxnSpLocks/>
                <a:stCxn id="162" idx="7"/>
                <a:endCxn id="172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A3E5F0D-13B3-4460-B14A-847E8F75D8EA}"/>
                  </a:ext>
                </a:extLst>
              </p:cNvPr>
              <p:cNvCxnSpPr>
                <a:cxnSpLocks/>
                <a:stCxn id="159" idx="1"/>
                <a:endCxn id="172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EE11A76-258B-4217-81D9-A22C61265369}"/>
                  </a:ext>
                </a:extLst>
              </p:cNvPr>
              <p:cNvCxnSpPr>
                <a:cxnSpLocks/>
                <a:stCxn id="160" idx="5"/>
                <a:endCxn id="158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BE4A9CF-98C1-4775-900B-39161CF85029}"/>
                  </a:ext>
                </a:extLst>
              </p:cNvPr>
              <p:cNvCxnSpPr>
                <a:cxnSpLocks/>
                <a:stCxn id="159" idx="7"/>
                <a:endCxn id="158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DEA46BA8-11C8-4A07-B272-E10792D857FD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D0615A0-FD8C-4C92-8869-2AF1B994CB26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58C7A76-4165-4ABB-A71F-635E98B02BA4}"/>
                </a:ext>
              </a:extLst>
            </p:cNvPr>
            <p:cNvCxnSpPr>
              <a:cxnSpLocks/>
              <a:stCxn id="162" idx="1"/>
              <a:endCxn id="161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1A5CA0E-FF13-40C0-B71D-7A1EA4473DE8}"/>
              </a:ext>
            </a:extLst>
          </p:cNvPr>
          <p:cNvGrpSpPr/>
          <p:nvPr/>
        </p:nvGrpSpPr>
        <p:grpSpPr>
          <a:xfrm>
            <a:off x="5933408" y="2430490"/>
            <a:ext cx="1618194" cy="901221"/>
            <a:chOff x="3678672" y="4365046"/>
            <a:chExt cx="3517600" cy="17479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EFD361A-1922-4859-A8D6-B21C027548A1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2BADFB8-2743-4555-B4C7-75D69974FE4D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C50A31F0-3626-4281-859D-33F11FFE4D2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D5EB4C5D-75D1-4F90-A6A2-4F81A887D97A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0D0B90C-69C6-4F07-BE09-60FD6CAB01DF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7ABA0B90-F5DE-48AF-A763-98948D09F1E8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E4CBA2F7-7812-4DF2-A101-D55E2263F57E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B9FF70C-94A3-4485-9ECB-CD3547FC8107}"/>
                  </a:ext>
                </a:extLst>
              </p:cNvPr>
              <p:cNvCxnSpPr>
                <a:stCxn id="199" idx="5"/>
                <a:endCxn id="208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9068E39-30EA-4BBD-98D6-CD4DB565C614}"/>
                  </a:ext>
                </a:extLst>
              </p:cNvPr>
              <p:cNvCxnSpPr>
                <a:cxnSpLocks/>
                <a:stCxn id="208" idx="7"/>
                <a:endCxn id="196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339C54B-E021-4DCE-9268-BDD52D61819B}"/>
                  </a:ext>
                </a:extLst>
              </p:cNvPr>
              <p:cNvCxnSpPr>
                <a:cxnSpLocks/>
                <a:stCxn id="197" idx="6"/>
                <a:endCxn id="208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F56CF39-DB08-4CDB-A52A-22B5A0430987}"/>
                  </a:ext>
                </a:extLst>
              </p:cNvPr>
              <p:cNvCxnSpPr>
                <a:cxnSpLocks/>
                <a:stCxn id="199" idx="3"/>
                <a:endCxn id="197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672A82C3-4680-478B-8ED6-3D49BAE2A2B1}"/>
                  </a:ext>
                </a:extLst>
              </p:cNvPr>
              <p:cNvCxnSpPr>
                <a:cxnSpLocks/>
                <a:stCxn id="198" idx="7"/>
                <a:endCxn id="208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65896897-3732-46E3-A146-A2E935A7EFCE}"/>
                  </a:ext>
                </a:extLst>
              </p:cNvPr>
              <p:cNvCxnSpPr>
                <a:cxnSpLocks/>
                <a:stCxn id="195" idx="1"/>
                <a:endCxn id="208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AB55F8C-FAD2-412F-A930-FF60292FAF33}"/>
                  </a:ext>
                </a:extLst>
              </p:cNvPr>
              <p:cNvCxnSpPr>
                <a:cxnSpLocks/>
                <a:stCxn id="196" idx="5"/>
                <a:endCxn id="194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47F368D-1593-4EBF-946F-E0E09341EB39}"/>
                  </a:ext>
                </a:extLst>
              </p:cNvPr>
              <p:cNvCxnSpPr>
                <a:cxnSpLocks/>
                <a:stCxn id="195" idx="7"/>
                <a:endCxn id="194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56B99C6-588E-4E61-BEF2-71569B7DEFFB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E7CFA29-95DB-42D1-B603-3033F53A73B7}"/>
                </a:ext>
              </a:extLst>
            </p:cNvPr>
            <p:cNvCxnSpPr>
              <a:cxnSpLocks/>
              <a:stCxn id="198" idx="1"/>
              <a:endCxn id="197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D95BCE-D29F-4180-9566-D687ED1477C9}"/>
              </a:ext>
            </a:extLst>
          </p:cNvPr>
          <p:cNvGrpSpPr/>
          <p:nvPr/>
        </p:nvGrpSpPr>
        <p:grpSpPr>
          <a:xfrm>
            <a:off x="5913764" y="3472753"/>
            <a:ext cx="1618194" cy="901221"/>
            <a:chOff x="3678672" y="4365046"/>
            <a:chExt cx="3517600" cy="174797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3871E81-958C-4F1F-A7F2-868A994D4367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55E994C-E850-4E58-A910-1684812FFE36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716EC83-E05C-42DA-8B86-825A3E15ECE4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34C44BD2-E97F-4DCF-8150-8EA6934EDF7E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FA7D75F-5794-429E-AF67-C2374AE4AB07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2AEBD2C-2C0E-47FC-A066-1E16C67A2C9E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D2412494-9B10-44E2-9D2B-CFAFA3162467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B3FBB0AE-DC6E-4E59-9AF6-525DBF453F97}"/>
                  </a:ext>
                </a:extLst>
              </p:cNvPr>
              <p:cNvCxnSpPr>
                <a:stCxn id="217" idx="5"/>
                <a:endCxn id="226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0B58ECB-81E4-4156-B566-77807C487F42}"/>
                  </a:ext>
                </a:extLst>
              </p:cNvPr>
              <p:cNvCxnSpPr>
                <a:cxnSpLocks/>
                <a:stCxn id="226" idx="7"/>
                <a:endCxn id="214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1BCF5669-4B83-440B-A1FF-57F2E32909E2}"/>
                  </a:ext>
                </a:extLst>
              </p:cNvPr>
              <p:cNvCxnSpPr>
                <a:cxnSpLocks/>
                <a:stCxn id="215" idx="6"/>
                <a:endCxn id="226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8EDAF4A-A4C1-4442-B56F-873B46AE420F}"/>
                  </a:ext>
                </a:extLst>
              </p:cNvPr>
              <p:cNvCxnSpPr>
                <a:cxnSpLocks/>
                <a:stCxn id="217" idx="3"/>
                <a:endCxn id="215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6F7FF08-7E03-41C4-8BF7-F3AB3AC26B2B}"/>
                  </a:ext>
                </a:extLst>
              </p:cNvPr>
              <p:cNvCxnSpPr>
                <a:cxnSpLocks/>
                <a:stCxn id="216" idx="7"/>
                <a:endCxn id="226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2D9D07C-41FE-4C90-BE33-8EE7E5891093}"/>
                  </a:ext>
                </a:extLst>
              </p:cNvPr>
              <p:cNvCxnSpPr>
                <a:cxnSpLocks/>
                <a:stCxn id="213" idx="1"/>
                <a:endCxn id="226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A846FCA-8B49-4CF3-BE42-FEEA43765772}"/>
                  </a:ext>
                </a:extLst>
              </p:cNvPr>
              <p:cNvCxnSpPr>
                <a:cxnSpLocks/>
                <a:stCxn id="214" idx="5"/>
                <a:endCxn id="212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0363431-588D-4033-B148-483FB6843B3C}"/>
                  </a:ext>
                </a:extLst>
              </p:cNvPr>
              <p:cNvCxnSpPr>
                <a:cxnSpLocks/>
                <a:stCxn id="213" idx="7"/>
                <a:endCxn id="212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177F3F9B-F481-4BAB-9BFC-4131CC3E7902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D5F4F53-7ABC-47A1-93D2-1F6241DCAE08}"/>
                </a:ext>
              </a:extLst>
            </p:cNvPr>
            <p:cNvCxnSpPr>
              <a:cxnSpLocks/>
              <a:stCxn id="216" idx="1"/>
              <a:endCxn id="215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DC1BCFD-5460-4904-8E00-1A144B695DCE}"/>
              </a:ext>
            </a:extLst>
          </p:cNvPr>
          <p:cNvGrpSpPr/>
          <p:nvPr/>
        </p:nvGrpSpPr>
        <p:grpSpPr>
          <a:xfrm>
            <a:off x="5933408" y="4457063"/>
            <a:ext cx="1618194" cy="901221"/>
            <a:chOff x="3678672" y="4365046"/>
            <a:chExt cx="3517600" cy="1747974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01C8B27-DED9-4269-8482-2EE563FD7DAA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BFEE832-DA36-46B5-9283-57447E915BF9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D191C9B-0B2D-4EC8-87E0-8EEA96523A6C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69D2510-0277-48DE-8FE1-0C617A48F23A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C48CFD9-3FFE-4B71-9DCA-13944ED3BE22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B952F5F-71E9-4F7B-9DE4-50353B42AE2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F5A32710-674B-4C62-B2CE-235AA85D71EE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F555447D-ADD0-41F1-A488-29951D5287D7}"/>
                  </a:ext>
                </a:extLst>
              </p:cNvPr>
              <p:cNvCxnSpPr>
                <a:stCxn id="235" idx="5"/>
                <a:endCxn id="244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52AC23A-59C4-4A8E-A383-544671F379A0}"/>
                  </a:ext>
                </a:extLst>
              </p:cNvPr>
              <p:cNvCxnSpPr>
                <a:cxnSpLocks/>
                <a:stCxn id="244" idx="7"/>
                <a:endCxn id="232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FBBD045-B0CC-4E35-B279-9FBFC4EA7AFF}"/>
                  </a:ext>
                </a:extLst>
              </p:cNvPr>
              <p:cNvCxnSpPr>
                <a:cxnSpLocks/>
                <a:stCxn id="233" idx="6"/>
                <a:endCxn id="244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6FE568C-E274-4558-AE5F-AD726E659208}"/>
                  </a:ext>
                </a:extLst>
              </p:cNvPr>
              <p:cNvCxnSpPr>
                <a:cxnSpLocks/>
                <a:stCxn id="235" idx="3"/>
                <a:endCxn id="233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BE25900-B5F7-4F96-B12A-C7F5B1B6BF16}"/>
                  </a:ext>
                </a:extLst>
              </p:cNvPr>
              <p:cNvCxnSpPr>
                <a:cxnSpLocks/>
                <a:stCxn id="234" idx="7"/>
                <a:endCxn id="244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8BCC19C-E51A-4391-8CFD-24DAE7E0A393}"/>
                  </a:ext>
                </a:extLst>
              </p:cNvPr>
              <p:cNvCxnSpPr>
                <a:cxnSpLocks/>
                <a:stCxn id="231" idx="1"/>
                <a:endCxn id="244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BA24716-E1E2-44DE-838C-1203C350050E}"/>
                  </a:ext>
                </a:extLst>
              </p:cNvPr>
              <p:cNvCxnSpPr>
                <a:cxnSpLocks/>
                <a:stCxn id="232" idx="5"/>
                <a:endCxn id="230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2235D14-6B4C-47B1-BFE3-F4AE67342ED2}"/>
                  </a:ext>
                </a:extLst>
              </p:cNvPr>
              <p:cNvCxnSpPr>
                <a:cxnSpLocks/>
                <a:stCxn id="231" idx="7"/>
                <a:endCxn id="230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DAD4751E-05F0-43BA-AF9E-4E50A2113427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2D3B186-35F3-40A3-A166-45C89FFD2F6D}"/>
                </a:ext>
              </a:extLst>
            </p:cNvPr>
            <p:cNvCxnSpPr>
              <a:cxnSpLocks/>
              <a:stCxn id="234" idx="1"/>
              <a:endCxn id="233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9E8F32-C859-4092-82E8-0C5E8F70379D}"/>
              </a:ext>
            </a:extLst>
          </p:cNvPr>
          <p:cNvGrpSpPr/>
          <p:nvPr/>
        </p:nvGrpSpPr>
        <p:grpSpPr>
          <a:xfrm>
            <a:off x="6760387" y="5480901"/>
            <a:ext cx="86636" cy="380004"/>
            <a:chOff x="6150129" y="5464373"/>
            <a:chExt cx="86636" cy="3800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AFA4D4-60F5-4086-99D6-1CD6E9F5579A}"/>
                </a:ext>
              </a:extLst>
            </p:cNvPr>
            <p:cNvSpPr/>
            <p:nvPr/>
          </p:nvSpPr>
          <p:spPr>
            <a:xfrm>
              <a:off x="6150129" y="5772150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EDC33AB7-851C-4686-84C4-AC56DDD7E678}"/>
                </a:ext>
              </a:extLst>
            </p:cNvPr>
            <p:cNvSpPr/>
            <p:nvPr/>
          </p:nvSpPr>
          <p:spPr>
            <a:xfrm>
              <a:off x="6150161" y="5464373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ED1F8A6-8674-4331-88E2-A76730DD649C}"/>
                </a:ext>
              </a:extLst>
            </p:cNvPr>
            <p:cNvSpPr/>
            <p:nvPr/>
          </p:nvSpPr>
          <p:spPr>
            <a:xfrm>
              <a:off x="6150161" y="5618261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0166488-D7D5-4472-88A1-B6D7ABEEF735}"/>
              </a:ext>
            </a:extLst>
          </p:cNvPr>
          <p:cNvGrpSpPr/>
          <p:nvPr/>
        </p:nvGrpSpPr>
        <p:grpSpPr>
          <a:xfrm>
            <a:off x="8143212" y="1405318"/>
            <a:ext cx="1618194" cy="901221"/>
            <a:chOff x="3678672" y="4365046"/>
            <a:chExt cx="3517600" cy="1747974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73057BED-6DD6-42D8-BC27-273397871E21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569F8A06-C1E6-4619-8A4C-C46479EBDA54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08E2B0A9-F894-4921-A48B-9D3DCEF5AE76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5B639C0-D2CB-4A5F-9CBB-C718A43A926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75D60680-4A7A-4A9D-A29E-6462E6920F27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C02AE44C-C366-4767-9087-915ADDD99AAF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95CE5BD6-781F-4748-9310-2EDBDF2FF344}"/>
                  </a:ext>
                </a:extLst>
              </p:cNvPr>
              <p:cNvCxnSpPr>
                <a:stCxn id="264" idx="5"/>
                <a:endCxn id="26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93681349-E193-4566-9D6F-89589A9C21CD}"/>
                  </a:ext>
                </a:extLst>
              </p:cNvPr>
              <p:cNvCxnSpPr>
                <a:cxnSpLocks/>
                <a:stCxn id="263" idx="7"/>
                <a:endCxn id="252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4487ED07-F758-4086-8F44-3B0EA63FCE04}"/>
                  </a:ext>
                </a:extLst>
              </p:cNvPr>
              <p:cNvCxnSpPr>
                <a:cxnSpLocks/>
                <a:stCxn id="253" idx="6"/>
                <a:endCxn id="26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59084E70-067E-41FA-8C76-E64AB41585F6}"/>
                  </a:ext>
                </a:extLst>
              </p:cNvPr>
              <p:cNvCxnSpPr>
                <a:cxnSpLocks/>
                <a:stCxn id="264" idx="3"/>
                <a:endCxn id="253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83B968A-08B1-4B3E-929E-1B296CF037D1}"/>
                  </a:ext>
                </a:extLst>
              </p:cNvPr>
              <p:cNvCxnSpPr>
                <a:cxnSpLocks/>
                <a:stCxn id="254" idx="7"/>
                <a:endCxn id="26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4941FCE3-8935-452B-9C5C-A282F777D5F1}"/>
                  </a:ext>
                </a:extLst>
              </p:cNvPr>
              <p:cNvCxnSpPr>
                <a:cxnSpLocks/>
                <a:stCxn id="251" idx="1"/>
                <a:endCxn id="26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BECE4677-A233-4F18-800D-641F1A2A69A7}"/>
                  </a:ext>
                </a:extLst>
              </p:cNvPr>
              <p:cNvCxnSpPr>
                <a:cxnSpLocks/>
                <a:stCxn id="252" idx="5"/>
                <a:endCxn id="250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1A8827E-D7E8-4FD6-9921-15027BEF234C}"/>
                  </a:ext>
                </a:extLst>
              </p:cNvPr>
              <p:cNvCxnSpPr>
                <a:cxnSpLocks/>
                <a:stCxn id="251" idx="7"/>
                <a:endCxn id="250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96E2281C-C97B-4205-84EB-52713399686F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6C9F4016-182B-41CB-9707-290A9DEAD682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2FF5F64-1B59-4170-BF3A-BA8D92A68534}"/>
                </a:ext>
              </a:extLst>
            </p:cNvPr>
            <p:cNvCxnSpPr>
              <a:cxnSpLocks/>
              <a:stCxn id="254" idx="1"/>
              <a:endCxn id="253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33DA2DE-62B5-42E2-A38A-6F698E982A4C}"/>
              </a:ext>
            </a:extLst>
          </p:cNvPr>
          <p:cNvGrpSpPr/>
          <p:nvPr/>
        </p:nvGrpSpPr>
        <p:grpSpPr>
          <a:xfrm>
            <a:off x="8142132" y="2464994"/>
            <a:ext cx="1618194" cy="901221"/>
            <a:chOff x="3678672" y="4365046"/>
            <a:chExt cx="3517600" cy="1747974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FBF8AF80-9714-41AE-80C9-3C5A3407270F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DE21C45C-88F5-4E82-9E7E-895AA2F19B4C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D9F6947F-CE8B-4752-A3D4-07C928FC7DF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3AF663A-8C98-4C17-B504-F34D52BAB261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4DEB0DA-5696-459A-A6B9-DAA7A8FDEB92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1233239-D7B1-4F32-899A-78C43D13738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C6E9E939-F220-45E4-A712-00FD5F460CB0}"/>
                  </a:ext>
                </a:extLst>
              </p:cNvPr>
              <p:cNvCxnSpPr>
                <a:stCxn id="273" idx="5"/>
                <a:endCxn id="282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9B17444-A89E-4E02-9F1D-5700B0902A0C}"/>
                  </a:ext>
                </a:extLst>
              </p:cNvPr>
              <p:cNvCxnSpPr>
                <a:cxnSpLocks/>
                <a:stCxn id="282" idx="7"/>
                <a:endCxn id="270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00AF47F-6F19-486D-ACEA-80CD2B079335}"/>
                  </a:ext>
                </a:extLst>
              </p:cNvPr>
              <p:cNvCxnSpPr>
                <a:cxnSpLocks/>
                <a:stCxn id="271" idx="6"/>
                <a:endCxn id="282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BF40D109-3494-4AAB-A2B1-8D79108AF0F2}"/>
                  </a:ext>
                </a:extLst>
              </p:cNvPr>
              <p:cNvCxnSpPr>
                <a:cxnSpLocks/>
                <a:stCxn id="273" idx="3"/>
                <a:endCxn id="271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AC3BA9DA-7A35-4DE7-99D1-D2EE26CB4016}"/>
                  </a:ext>
                </a:extLst>
              </p:cNvPr>
              <p:cNvCxnSpPr>
                <a:cxnSpLocks/>
                <a:stCxn id="272" idx="7"/>
                <a:endCxn id="282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18E5F17E-E7BC-4D3D-A2E9-7FDC33DA461B}"/>
                  </a:ext>
                </a:extLst>
              </p:cNvPr>
              <p:cNvCxnSpPr>
                <a:cxnSpLocks/>
                <a:stCxn id="269" idx="1"/>
                <a:endCxn id="282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922DAE09-15AA-48D7-AFD4-4E18846D207D}"/>
                  </a:ext>
                </a:extLst>
              </p:cNvPr>
              <p:cNvCxnSpPr>
                <a:cxnSpLocks/>
                <a:stCxn id="270" idx="5"/>
                <a:endCxn id="268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6F17A0EA-D85B-40EB-9901-46E8217A9723}"/>
                  </a:ext>
                </a:extLst>
              </p:cNvPr>
              <p:cNvCxnSpPr>
                <a:cxnSpLocks/>
                <a:stCxn id="269" idx="7"/>
                <a:endCxn id="268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C1A1BE67-948D-43F7-87E0-3E764DC1092A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5CB244C-8D9A-47AD-A174-E66858710CFB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D695212-C1E7-44F9-976A-10C3AB0A8C7E}"/>
                </a:ext>
              </a:extLst>
            </p:cNvPr>
            <p:cNvCxnSpPr>
              <a:cxnSpLocks/>
              <a:stCxn id="272" idx="1"/>
              <a:endCxn id="271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F15BA68-DADD-4CCD-9E0A-AC8F9D8082C4}"/>
              </a:ext>
            </a:extLst>
          </p:cNvPr>
          <p:cNvGrpSpPr/>
          <p:nvPr/>
        </p:nvGrpSpPr>
        <p:grpSpPr>
          <a:xfrm>
            <a:off x="8152967" y="3451817"/>
            <a:ext cx="1618194" cy="901221"/>
            <a:chOff x="3678672" y="4365046"/>
            <a:chExt cx="3517600" cy="1747974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8D3DC6F6-65F9-4797-AF50-56E92E55F5B8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D48DBAC3-1879-4355-9727-8EF28D582484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D5ECE0F6-0D0F-4E60-9E87-7E646004CB4F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863B6A17-3907-48B7-BF39-EFC90FA2E865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1DEFB1AD-4C22-45CC-8F74-7684A92E98C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6EF148D1-EB22-4E4B-8B40-7A5945391A0D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51D47D2E-ABE6-40CF-84EC-377511CE8599}"/>
                  </a:ext>
                </a:extLst>
              </p:cNvPr>
              <p:cNvCxnSpPr>
                <a:stCxn id="290" idx="5"/>
                <a:endCxn id="299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DC58D31-74F9-4748-9FB3-782D6782B92C}"/>
                  </a:ext>
                </a:extLst>
              </p:cNvPr>
              <p:cNvCxnSpPr>
                <a:cxnSpLocks/>
                <a:stCxn id="299" idx="7"/>
                <a:endCxn id="288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CEFD5B2-DBB9-48AE-A1BE-D22F34DC140B}"/>
                  </a:ext>
                </a:extLst>
              </p:cNvPr>
              <p:cNvCxnSpPr>
                <a:cxnSpLocks/>
                <a:stCxn id="289" idx="6"/>
                <a:endCxn id="299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8E70CB1A-8524-411B-9700-9E5EAF5B1FD8}"/>
                  </a:ext>
                </a:extLst>
              </p:cNvPr>
              <p:cNvCxnSpPr>
                <a:cxnSpLocks/>
                <a:stCxn id="290" idx="3"/>
                <a:endCxn id="289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C915992B-B30B-451B-919A-CFCE564F31E6}"/>
                  </a:ext>
                </a:extLst>
              </p:cNvPr>
              <p:cNvCxnSpPr>
                <a:cxnSpLocks/>
                <a:stCxn id="300" idx="7"/>
                <a:endCxn id="299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CAF31D7B-3AFA-4D12-A91C-FA22A4D07472}"/>
                  </a:ext>
                </a:extLst>
              </p:cNvPr>
              <p:cNvCxnSpPr>
                <a:cxnSpLocks/>
                <a:stCxn id="287" idx="1"/>
                <a:endCxn id="299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640438C-0A9D-40C3-AF04-1D7F2BDE6791}"/>
                  </a:ext>
                </a:extLst>
              </p:cNvPr>
              <p:cNvCxnSpPr>
                <a:cxnSpLocks/>
                <a:stCxn id="288" idx="5"/>
                <a:endCxn id="286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09791D0D-06E7-4C0D-946D-3EA3135925C5}"/>
                  </a:ext>
                </a:extLst>
              </p:cNvPr>
              <p:cNvCxnSpPr>
                <a:cxnSpLocks/>
                <a:stCxn id="287" idx="7"/>
                <a:endCxn id="286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AD4BC286-C0C5-45CF-887A-026B2D520682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2663469E-1EE2-4BE2-BC8A-8AE57B66F76A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CB89850-C2E8-493E-A0D7-F2626FB1A027}"/>
                </a:ext>
              </a:extLst>
            </p:cNvPr>
            <p:cNvCxnSpPr>
              <a:cxnSpLocks/>
              <a:stCxn id="300" idx="1"/>
              <a:endCxn id="289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B6CB757-6FB4-47DC-8A5A-04ECBF84315B}"/>
              </a:ext>
            </a:extLst>
          </p:cNvPr>
          <p:cNvGrpSpPr/>
          <p:nvPr/>
        </p:nvGrpSpPr>
        <p:grpSpPr>
          <a:xfrm>
            <a:off x="8152967" y="4434143"/>
            <a:ext cx="1618194" cy="901221"/>
            <a:chOff x="3678672" y="4365046"/>
            <a:chExt cx="3517600" cy="1747974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17146106-A943-4F5C-B17E-FB8BE7177A53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C24CCD7F-F38F-4366-8BBA-03B471EA8D56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8CDEC6D4-B4B9-461B-9D7F-D8A0F85BDF3C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A739BC52-D566-4309-AB73-EF6C3766C65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BEA6BD1F-00DF-4F4A-8616-CB2C6380CB2F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8E9BAEF5-24AD-402A-9B03-A3980B47BDFC}"/>
                  </a:ext>
                </a:extLst>
              </p:cNvPr>
              <p:cNvCxnSpPr>
                <a:stCxn id="308" idx="5"/>
                <a:endCxn id="317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4BD8172-E7BE-4762-89B6-C2A726D1925E}"/>
                  </a:ext>
                </a:extLst>
              </p:cNvPr>
              <p:cNvCxnSpPr>
                <a:cxnSpLocks/>
                <a:stCxn id="317" idx="7"/>
                <a:endCxn id="306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6E95373E-9BB0-4DF8-BEFE-43B8DC4BF78A}"/>
                  </a:ext>
                </a:extLst>
              </p:cNvPr>
              <p:cNvCxnSpPr>
                <a:cxnSpLocks/>
                <a:stCxn id="307" idx="6"/>
                <a:endCxn id="317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E6534ED-F366-4044-9165-A0599F053A45}"/>
                  </a:ext>
                </a:extLst>
              </p:cNvPr>
              <p:cNvCxnSpPr>
                <a:cxnSpLocks/>
                <a:stCxn id="308" idx="3"/>
                <a:endCxn id="307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A665092-CBCA-4598-B558-3C7EFA0F53E0}"/>
                  </a:ext>
                </a:extLst>
              </p:cNvPr>
              <p:cNvCxnSpPr>
                <a:cxnSpLocks/>
                <a:stCxn id="318" idx="7"/>
                <a:endCxn id="317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81E1E54-191B-48D0-9CC0-B0279E39EDDA}"/>
                  </a:ext>
                </a:extLst>
              </p:cNvPr>
              <p:cNvCxnSpPr>
                <a:cxnSpLocks/>
                <a:stCxn id="305" idx="1"/>
                <a:endCxn id="317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1627DFBA-7CD8-45CD-AC08-97D6EFD0DA98}"/>
                  </a:ext>
                </a:extLst>
              </p:cNvPr>
              <p:cNvCxnSpPr>
                <a:cxnSpLocks/>
                <a:stCxn id="306" idx="5"/>
                <a:endCxn id="304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B5A146D-0126-4B61-B8B4-C0AF25412C46}"/>
                  </a:ext>
                </a:extLst>
              </p:cNvPr>
              <p:cNvCxnSpPr>
                <a:cxnSpLocks/>
                <a:stCxn id="305" idx="7"/>
                <a:endCxn id="304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C038DF58-072D-401C-AE17-620A0A40E538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D3128798-B125-4DB9-90FC-A8DBFCDC812F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9DD7938-E7BC-4799-8EA6-0CE081288A66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A5CD044-7D82-48FC-AC2C-5FD06D24CF7E}"/>
                </a:ext>
              </a:extLst>
            </p:cNvPr>
            <p:cNvCxnSpPr>
              <a:cxnSpLocks/>
              <a:stCxn id="318" idx="1"/>
              <a:endCxn id="307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2C4E5440-45B9-4B4A-94FA-332E6BDCF2E2}"/>
              </a:ext>
            </a:extLst>
          </p:cNvPr>
          <p:cNvGrpSpPr/>
          <p:nvPr/>
        </p:nvGrpSpPr>
        <p:grpSpPr>
          <a:xfrm>
            <a:off x="8895067" y="5444787"/>
            <a:ext cx="86636" cy="380004"/>
            <a:chOff x="6150129" y="5464373"/>
            <a:chExt cx="86636" cy="380004"/>
          </a:xfrm>
        </p:grpSpPr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24C45DDE-4705-440C-9319-09BB086617D9}"/>
                </a:ext>
              </a:extLst>
            </p:cNvPr>
            <p:cNvSpPr/>
            <p:nvPr/>
          </p:nvSpPr>
          <p:spPr>
            <a:xfrm>
              <a:off x="6150129" y="5772150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C2580D81-4A74-40D3-B070-CC5FC97B2164}"/>
                </a:ext>
              </a:extLst>
            </p:cNvPr>
            <p:cNvSpPr/>
            <p:nvPr/>
          </p:nvSpPr>
          <p:spPr>
            <a:xfrm>
              <a:off x="6150161" y="5464373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BF64E5DB-DB37-48D0-A58D-78BA87F0EAE3}"/>
                </a:ext>
              </a:extLst>
            </p:cNvPr>
            <p:cNvSpPr/>
            <p:nvPr/>
          </p:nvSpPr>
          <p:spPr>
            <a:xfrm>
              <a:off x="6150161" y="5618261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71544-0B9E-4AEB-A0B3-C1E6809D4A80}"/>
                  </a:ext>
                </a:extLst>
              </p:cNvPr>
              <p:cNvSpPr txBox="1"/>
              <p:nvPr/>
            </p:nvSpPr>
            <p:spPr>
              <a:xfrm>
                <a:off x="1029234" y="5788677"/>
                <a:ext cx="16192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71544-0B9E-4AEB-A0B3-C1E6809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34" y="5788677"/>
                <a:ext cx="16192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EA7E51-36A6-4DDE-BB7D-B1596EA264DA}"/>
              </a:ext>
            </a:extLst>
          </p:cNvPr>
          <p:cNvSpPr txBox="1"/>
          <p:nvPr/>
        </p:nvSpPr>
        <p:spPr>
          <a:xfrm>
            <a:off x="3738092" y="5824791"/>
            <a:ext cx="173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CAC8CA0-DE98-4AA3-9ABB-1E9064AAB10E}"/>
              </a:ext>
            </a:extLst>
          </p:cNvPr>
          <p:cNvSpPr txBox="1"/>
          <p:nvPr/>
        </p:nvSpPr>
        <p:spPr>
          <a:xfrm>
            <a:off x="6581045" y="5865621"/>
            <a:ext cx="95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16,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99B841F-8B5E-484D-8886-D94A65B30214}"/>
              </a:ext>
            </a:extLst>
          </p:cNvPr>
          <p:cNvSpPr txBox="1"/>
          <p:nvPr/>
        </p:nvSpPr>
        <p:spPr>
          <a:xfrm>
            <a:off x="8716007" y="5847729"/>
            <a:ext cx="95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45,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064490D0-D532-4F57-9C8B-94590BFAADB8}"/>
              </a:ext>
            </a:extLst>
          </p:cNvPr>
          <p:cNvSpPr txBox="1"/>
          <p:nvPr/>
        </p:nvSpPr>
        <p:spPr>
          <a:xfrm>
            <a:off x="10513606" y="5847729"/>
            <a:ext cx="95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0)</a:t>
            </a:r>
          </a:p>
        </p:txBody>
      </p:sp>
    </p:spTree>
    <p:extLst>
      <p:ext uri="{BB962C8B-B14F-4D97-AF65-F5344CB8AC3E}">
        <p14:creationId xmlns:p14="http://schemas.microsoft.com/office/powerpoint/2010/main" val="353110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1476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</a:t>
            </a:r>
            <a:r>
              <a:rPr lang="en-US" altLang="zh-CN" sz="2000" dirty="0">
                <a:solidFill>
                  <a:srgbClr val="0D55F7"/>
                </a:solidFill>
              </a:rPr>
              <a:t>two </a:t>
            </a:r>
            <a:r>
              <a:rPr lang="en-US" sz="2000" dirty="0">
                <a:solidFill>
                  <a:srgbClr val="0D55F7"/>
                </a:solidFill>
              </a:rPr>
              <a:t>graphs (Figure 1 and 2), 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55F7"/>
                </a:solidFill>
              </a:rPr>
              <a:t>Please perform 2 steps of color refinement on this graph.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210176-E362-4EE2-B523-30796A46DEEC}"/>
              </a:ext>
            </a:extLst>
          </p:cNvPr>
          <p:cNvGrpSpPr/>
          <p:nvPr/>
        </p:nvGrpSpPr>
        <p:grpSpPr>
          <a:xfrm>
            <a:off x="2157417" y="3678917"/>
            <a:ext cx="3517600" cy="2157375"/>
            <a:chOff x="3678672" y="4365046"/>
            <a:chExt cx="3517600" cy="215737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31E1E2E-D266-409F-A88A-15EFE7838F7E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2157375"/>
              <a:chOff x="3611295" y="3992337"/>
              <a:chExt cx="3517600" cy="215737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5B94E97-7C56-4537-BA52-7303C51E0108}"/>
                  </a:ext>
                </a:extLst>
              </p:cNvPr>
              <p:cNvGrpSpPr/>
              <p:nvPr/>
            </p:nvGrpSpPr>
            <p:grpSpPr>
              <a:xfrm>
                <a:off x="3611295" y="3992337"/>
                <a:ext cx="3517600" cy="1747973"/>
                <a:chOff x="4459282" y="3958603"/>
                <a:chExt cx="3517600" cy="1747973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EE46AE7-FAFD-45E1-89A0-AFEF32A8C95C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7991130-3E0D-406D-8EA7-FAC789011C70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74D7D5C-C8B5-44C3-982A-8C89E4BDFAEB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9EC8B98-EBD6-45A7-A1E5-C9BB52172E41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5A396E6-AFFA-47D4-80F6-5FC68579F928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1EFCFC7-6BD1-4E79-A52E-BF83BB783343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6A96E93-CC09-4A03-8210-A9B723A92C88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4862B3B-74BF-41C8-99FB-59BB172FFC3E}"/>
                    </a:ext>
                  </a:extLst>
                </p:cNvPr>
                <p:cNvCxnSpPr>
                  <a:stCxn id="48" idx="5"/>
                  <a:endCxn id="3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69C46CD-3681-4980-A7BA-1B9ABB7F5A1D}"/>
                    </a:ext>
                  </a:extLst>
                </p:cNvPr>
                <p:cNvCxnSpPr>
                  <a:cxnSpLocks/>
                  <a:stCxn id="3" idx="7"/>
                  <a:endCxn id="45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C2D5AD7-7AEA-420C-B122-F0BE003E7713}"/>
                    </a:ext>
                  </a:extLst>
                </p:cNvPr>
                <p:cNvCxnSpPr>
                  <a:cxnSpLocks/>
                  <a:stCxn id="46" idx="6"/>
                  <a:endCxn id="3" idx="2"/>
                </p:cNvCxnSpPr>
                <p:nvPr/>
              </p:nvCxnSpPr>
              <p:spPr>
                <a:xfrm>
                  <a:off x="4724755" y="4788137"/>
                  <a:ext cx="1371243" cy="38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84DE340-A0B2-47D5-9212-9BF0903342F0}"/>
                    </a:ext>
                  </a:extLst>
                </p:cNvPr>
                <p:cNvCxnSpPr>
                  <a:cxnSpLocks/>
                  <a:stCxn id="48" idx="3"/>
                  <a:endCxn id="46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5C135BC-E7EF-49AF-AFBA-0B6F2F6CD14F}"/>
                    </a:ext>
                  </a:extLst>
                </p:cNvPr>
                <p:cNvCxnSpPr>
                  <a:cxnSpLocks/>
                  <a:stCxn id="47" idx="7"/>
                  <a:endCxn id="3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6575077-F340-4B45-8F40-24C158FC6A19}"/>
                    </a:ext>
                  </a:extLst>
                </p:cNvPr>
                <p:cNvCxnSpPr>
                  <a:cxnSpLocks/>
                  <a:stCxn id="44" idx="1"/>
                  <a:endCxn id="3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023EA14-B3AD-4AA7-BF1C-FFCD5B0610B5}"/>
                    </a:ext>
                  </a:extLst>
                </p:cNvPr>
                <p:cNvCxnSpPr>
                  <a:cxnSpLocks/>
                  <a:stCxn id="45" idx="5"/>
                  <a:endCxn id="43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7D07F8E-5E7E-4757-B1D1-EDA52EFD82CD}"/>
                    </a:ext>
                  </a:extLst>
                </p:cNvPr>
                <p:cNvCxnSpPr>
                  <a:cxnSpLocks/>
                  <a:stCxn id="44" idx="7"/>
                  <a:endCxn id="43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83CE80-6323-41F8-9547-B6D33985FD09}"/>
                  </a:ext>
                </a:extLst>
              </p:cNvPr>
              <p:cNvSpPr txBox="1"/>
              <p:nvPr/>
            </p:nvSpPr>
            <p:spPr>
              <a:xfrm>
                <a:off x="4986038" y="5841935"/>
                <a:ext cx="799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Figure 1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9A74DC-7BA8-4338-9767-09B7F1AEAC9E}"/>
                </a:ext>
              </a:extLst>
            </p:cNvPr>
            <p:cNvCxnSpPr>
              <a:cxnSpLocks/>
              <a:stCxn id="47" idx="1"/>
              <a:endCxn id="4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8B5044C-2CB0-447D-A265-51A1131080C6}"/>
              </a:ext>
            </a:extLst>
          </p:cNvPr>
          <p:cNvGrpSpPr/>
          <p:nvPr/>
        </p:nvGrpSpPr>
        <p:grpSpPr>
          <a:xfrm>
            <a:off x="6650908" y="3678917"/>
            <a:ext cx="3517600" cy="2157375"/>
            <a:chOff x="6650908" y="3678917"/>
            <a:chExt cx="3517600" cy="215737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FEB7BC1-CCD2-42F6-9030-EF58AC60EF1B}"/>
                </a:ext>
              </a:extLst>
            </p:cNvPr>
            <p:cNvGrpSpPr/>
            <p:nvPr/>
          </p:nvGrpSpPr>
          <p:grpSpPr>
            <a:xfrm>
              <a:off x="6650908" y="3678917"/>
              <a:ext cx="3517600" cy="2157375"/>
              <a:chOff x="3678672" y="4365046"/>
              <a:chExt cx="3517600" cy="215737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8371F63-0100-4A79-AB62-7B7642B2599C}"/>
                  </a:ext>
                </a:extLst>
              </p:cNvPr>
              <p:cNvGrpSpPr/>
              <p:nvPr/>
            </p:nvGrpSpPr>
            <p:grpSpPr>
              <a:xfrm>
                <a:off x="3678672" y="4365046"/>
                <a:ext cx="3517600" cy="2157375"/>
                <a:chOff x="3611295" y="3992337"/>
                <a:chExt cx="3517600" cy="2157375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CECD45B-2678-4FE7-8A0E-98814049C58C}"/>
                    </a:ext>
                  </a:extLst>
                </p:cNvPr>
                <p:cNvGrpSpPr/>
                <p:nvPr/>
              </p:nvGrpSpPr>
              <p:grpSpPr>
                <a:xfrm>
                  <a:off x="3611295" y="3992337"/>
                  <a:ext cx="3517600" cy="1747973"/>
                  <a:chOff x="4459282" y="3958603"/>
                  <a:chExt cx="3517600" cy="1747973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A8B32C3-1101-47C9-9CA9-4A78C647E702}"/>
                      </a:ext>
                    </a:extLst>
                  </p:cNvPr>
                  <p:cNvSpPr/>
                  <p:nvPr/>
                </p:nvSpPr>
                <p:spPr>
                  <a:xfrm>
                    <a:off x="6095998" y="4661179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A5531A3-F6BD-4DB7-B5D7-6E945AA1C13D}"/>
                      </a:ext>
                    </a:extLst>
                  </p:cNvPr>
                  <p:cNvSpPr/>
                  <p:nvPr/>
                </p:nvSpPr>
                <p:spPr>
                  <a:xfrm>
                    <a:off x="7711409" y="4659822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ED0239E-31C8-427D-B487-D684F8FFEAD1}"/>
                      </a:ext>
                    </a:extLst>
                  </p:cNvPr>
                  <p:cNvSpPr/>
                  <p:nvPr/>
                </p:nvSpPr>
                <p:spPr>
                  <a:xfrm>
                    <a:off x="6905545" y="5444966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2FAB5DE-7793-4DB6-906F-8844F30791C2}"/>
                      </a:ext>
                    </a:extLst>
                  </p:cNvPr>
                  <p:cNvSpPr/>
                  <p:nvPr/>
                </p:nvSpPr>
                <p:spPr>
                  <a:xfrm>
                    <a:off x="6905545" y="3962450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5E0341A5-39A4-41FE-8A58-3902D7E04D6C}"/>
                      </a:ext>
                    </a:extLst>
                  </p:cNvPr>
                  <p:cNvSpPr/>
                  <p:nvPr/>
                </p:nvSpPr>
                <p:spPr>
                  <a:xfrm>
                    <a:off x="4459282" y="4657332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5436947D-7342-453A-AE50-FD74A1EE4550}"/>
                      </a:ext>
                    </a:extLst>
                  </p:cNvPr>
                  <p:cNvSpPr/>
                  <p:nvPr/>
                </p:nvSpPr>
                <p:spPr>
                  <a:xfrm>
                    <a:off x="5268829" y="5441119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57450EA4-AC0D-47F5-A1E1-5DA320EE90FA}"/>
                      </a:ext>
                    </a:extLst>
                  </p:cNvPr>
                  <p:cNvSpPr/>
                  <p:nvPr/>
                </p:nvSpPr>
                <p:spPr>
                  <a:xfrm>
                    <a:off x="5268829" y="3958603"/>
                    <a:ext cx="265473" cy="26161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F5051C38-6878-4D74-8C6F-544411EECFB5}"/>
                      </a:ext>
                    </a:extLst>
                  </p:cNvPr>
                  <p:cNvCxnSpPr>
                    <a:stCxn id="37" idx="5"/>
                    <a:endCxn id="31" idx="1"/>
                  </p:cNvCxnSpPr>
                  <p:nvPr/>
                </p:nvCxnSpPr>
                <p:spPr>
                  <a:xfrm>
                    <a:off x="5495424" y="4181901"/>
                    <a:ext cx="639452" cy="51759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360F491-D258-49A7-934D-AB67274D79FB}"/>
                      </a:ext>
                    </a:extLst>
                  </p:cNvPr>
                  <p:cNvCxnSpPr>
                    <a:cxnSpLocks/>
                    <a:stCxn id="31" idx="7"/>
                    <a:endCxn id="34" idx="3"/>
                  </p:cNvCxnSpPr>
                  <p:nvPr/>
                </p:nvCxnSpPr>
                <p:spPr>
                  <a:xfrm flipV="1">
                    <a:off x="6322593" y="4185748"/>
                    <a:ext cx="621830" cy="51374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2E4D8A1B-235F-411B-9B5F-D629837958D1}"/>
                      </a:ext>
                    </a:extLst>
                  </p:cNvPr>
                  <p:cNvCxnSpPr>
                    <a:cxnSpLocks/>
                    <a:stCxn id="37" idx="3"/>
                    <a:endCxn id="35" idx="7"/>
                  </p:cNvCxnSpPr>
                  <p:nvPr/>
                </p:nvCxnSpPr>
                <p:spPr>
                  <a:xfrm flipH="1">
                    <a:off x="4685877" y="4181901"/>
                    <a:ext cx="621830" cy="51374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C5AD06E-5F7F-4AF0-8A26-2B6C3A8CADBF}"/>
                      </a:ext>
                    </a:extLst>
                  </p:cNvPr>
                  <p:cNvCxnSpPr>
                    <a:cxnSpLocks/>
                    <a:stCxn id="36" idx="7"/>
                    <a:endCxn id="31" idx="3"/>
                  </p:cNvCxnSpPr>
                  <p:nvPr/>
                </p:nvCxnSpPr>
                <p:spPr>
                  <a:xfrm flipV="1">
                    <a:off x="5495424" y="4884477"/>
                    <a:ext cx="639452" cy="59495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2995B53-8031-4F8E-892E-C3F4DD4DFBD7}"/>
                      </a:ext>
                    </a:extLst>
                  </p:cNvPr>
                  <p:cNvCxnSpPr>
                    <a:cxnSpLocks/>
                    <a:stCxn id="33" idx="1"/>
                    <a:endCxn id="31" idx="5"/>
                  </p:cNvCxnSpPr>
                  <p:nvPr/>
                </p:nvCxnSpPr>
                <p:spPr>
                  <a:xfrm flipH="1" flipV="1">
                    <a:off x="6322593" y="4884477"/>
                    <a:ext cx="621830" cy="59880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A58FA01A-4C5E-4198-BC77-08EAB008881C}"/>
                      </a:ext>
                    </a:extLst>
                  </p:cNvPr>
                  <p:cNvCxnSpPr>
                    <a:cxnSpLocks/>
                    <a:stCxn id="34" idx="5"/>
                    <a:endCxn id="32" idx="1"/>
                  </p:cNvCxnSpPr>
                  <p:nvPr/>
                </p:nvCxnSpPr>
                <p:spPr>
                  <a:xfrm>
                    <a:off x="7132140" y="4185748"/>
                    <a:ext cx="618147" cy="5123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FF9861B-6242-4309-8FB5-D36E52C730CD}"/>
                      </a:ext>
                    </a:extLst>
                  </p:cNvPr>
                  <p:cNvCxnSpPr>
                    <a:cxnSpLocks/>
                    <a:stCxn id="33" idx="7"/>
                    <a:endCxn id="32" idx="3"/>
                  </p:cNvCxnSpPr>
                  <p:nvPr/>
                </p:nvCxnSpPr>
                <p:spPr>
                  <a:xfrm flipV="1">
                    <a:off x="7132140" y="4883120"/>
                    <a:ext cx="618147" cy="60015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A77AEA3-CA85-4BFA-AEA6-07EF1FDF0D72}"/>
                    </a:ext>
                  </a:extLst>
                </p:cNvPr>
                <p:cNvSpPr txBox="1"/>
                <p:nvPr/>
              </p:nvSpPr>
              <p:spPr>
                <a:xfrm>
                  <a:off x="4986038" y="5841935"/>
                  <a:ext cx="7994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Figure 2</a:t>
                  </a:r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77F333-F2CF-4CB4-B562-954FF333C197}"/>
                  </a:ext>
                </a:extLst>
              </p:cNvPr>
              <p:cNvCxnSpPr>
                <a:cxnSpLocks/>
                <a:stCxn id="36" idx="1"/>
                <a:endCxn id="35" idx="5"/>
              </p:cNvCxnSpPr>
              <p:nvPr/>
            </p:nvCxnSpPr>
            <p:spPr>
              <a:xfrm flipH="1" flipV="1">
                <a:off x="3905267" y="5287073"/>
                <a:ext cx="621830" cy="598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62084E-EE45-4558-A888-11503484EBBB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7725928" y="3809722"/>
              <a:ext cx="1371243" cy="38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30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B210176-E362-4EE2-B523-30796A46DEEC}"/>
              </a:ext>
            </a:extLst>
          </p:cNvPr>
          <p:cNvGrpSpPr/>
          <p:nvPr/>
        </p:nvGrpSpPr>
        <p:grpSpPr>
          <a:xfrm>
            <a:off x="1143318" y="1488222"/>
            <a:ext cx="2592720" cy="1331579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B94E97-7C56-4537-BA52-7303C51E0108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EE46AE7-FAFD-45E1-89A0-AFEF32A8C95C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991130-3E0D-406D-8EA7-FAC789011C70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74D7D5C-C8B5-44C3-982A-8C89E4BDFAE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C8B98-EBD6-45A7-A1E5-C9BB52172E41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A396E6-AFFA-47D4-80F6-5FC68579F92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EFCFC7-6BD1-4E79-A52E-BF83BB78334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A96E93-CC09-4A03-8210-A9B723A92C8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4862B3B-74BF-41C8-99FB-59BB172FFC3E}"/>
                  </a:ext>
                </a:extLst>
              </p:cNvPr>
              <p:cNvCxnSpPr>
                <a:stCxn id="48" idx="5"/>
                <a:endCxn id="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9C46CD-3681-4980-A7BA-1B9ABB7F5A1D}"/>
                  </a:ext>
                </a:extLst>
              </p:cNvPr>
              <p:cNvCxnSpPr>
                <a:cxnSpLocks/>
                <a:stCxn id="3" idx="7"/>
                <a:endCxn id="45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2D5AD7-7AEA-420C-B122-F0BE003E7713}"/>
                  </a:ext>
                </a:extLst>
              </p:cNvPr>
              <p:cNvCxnSpPr>
                <a:cxnSpLocks/>
                <a:stCxn id="46" idx="6"/>
                <a:endCxn id="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84DE340-A0B2-47D5-9212-9BF0903342F0}"/>
                  </a:ext>
                </a:extLst>
              </p:cNvPr>
              <p:cNvCxnSpPr>
                <a:cxnSpLocks/>
                <a:stCxn id="48" idx="3"/>
                <a:endCxn id="46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C135BC-E7EF-49AF-AFBA-0B6F2F6CD14F}"/>
                  </a:ext>
                </a:extLst>
              </p:cNvPr>
              <p:cNvCxnSpPr>
                <a:cxnSpLocks/>
                <a:stCxn id="47" idx="7"/>
                <a:endCxn id="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575077-F340-4B45-8F40-24C158FC6A19}"/>
                  </a:ext>
                </a:extLst>
              </p:cNvPr>
              <p:cNvCxnSpPr>
                <a:cxnSpLocks/>
                <a:stCxn id="44" idx="1"/>
                <a:endCxn id="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23EA14-B3AD-4AA7-BF1C-FFCD5B0610B5}"/>
                  </a:ext>
                </a:extLst>
              </p:cNvPr>
              <p:cNvCxnSpPr>
                <a:cxnSpLocks/>
                <a:stCxn id="45" idx="5"/>
                <a:endCxn id="43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7D07F8E-5E7E-4757-B1D1-EDA52EFD82CD}"/>
                  </a:ext>
                </a:extLst>
              </p:cNvPr>
              <p:cNvCxnSpPr>
                <a:cxnSpLocks/>
                <a:stCxn id="44" idx="7"/>
                <a:endCxn id="43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9A74DC-7BA8-4338-9767-09B7F1AEAC9E}"/>
                </a:ext>
              </a:extLst>
            </p:cNvPr>
            <p:cNvCxnSpPr>
              <a:cxnSpLocks/>
              <a:stCxn id="47" idx="1"/>
              <a:endCxn id="4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5CE486-6798-416A-8109-D0F8105A9DB6}"/>
              </a:ext>
            </a:extLst>
          </p:cNvPr>
          <p:cNvSpPr txBox="1"/>
          <p:nvPr/>
        </p:nvSpPr>
        <p:spPr>
          <a:xfrm>
            <a:off x="210685" y="203829"/>
            <a:ext cx="114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 =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FA8948-5AAF-409D-A1CC-11BDC6DEADA0}"/>
              </a:ext>
            </a:extLst>
          </p:cNvPr>
          <p:cNvSpPr txBox="1"/>
          <p:nvPr/>
        </p:nvSpPr>
        <p:spPr>
          <a:xfrm>
            <a:off x="8138498" y="441803"/>
            <a:ext cx="322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Hash aggregated colors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E5A88E-4B66-49F5-8320-D6A5BDCFFEFE}"/>
              </a:ext>
            </a:extLst>
          </p:cNvPr>
          <p:cNvSpPr txBox="1"/>
          <p:nvPr/>
        </p:nvSpPr>
        <p:spPr>
          <a:xfrm>
            <a:off x="4179831" y="441416"/>
            <a:ext cx="4163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Aggregate neighboring colors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3B3916-D2C1-4ECB-885F-00118683665D}"/>
              </a:ext>
            </a:extLst>
          </p:cNvPr>
          <p:cNvGrpSpPr/>
          <p:nvPr/>
        </p:nvGrpSpPr>
        <p:grpSpPr>
          <a:xfrm>
            <a:off x="3978948" y="1169027"/>
            <a:ext cx="4062260" cy="2116508"/>
            <a:chOff x="6445644" y="1124927"/>
            <a:chExt cx="5310714" cy="25695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81CCBB-F996-46DC-AB24-51B986611E26}"/>
                </a:ext>
              </a:extLst>
            </p:cNvPr>
            <p:cNvGrpSpPr/>
            <p:nvPr/>
          </p:nvGrpSpPr>
          <p:grpSpPr>
            <a:xfrm>
              <a:off x="7040586" y="1469553"/>
              <a:ext cx="3517600" cy="1747973"/>
              <a:chOff x="3678672" y="4365046"/>
              <a:chExt cx="3517600" cy="1747973"/>
            </a:xfrm>
            <a:solidFill>
              <a:schemeClr val="bg2"/>
            </a:solidFill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986AD4C-4BBF-46E9-8405-EDAB6C7E2A56}"/>
                  </a:ext>
                </a:extLst>
              </p:cNvPr>
              <p:cNvGrpSpPr/>
              <p:nvPr/>
            </p:nvGrpSpPr>
            <p:grpSpPr>
              <a:xfrm>
                <a:off x="3678672" y="4365046"/>
                <a:ext cx="3517600" cy="1747973"/>
                <a:chOff x="4459282" y="3958603"/>
                <a:chExt cx="3517600" cy="1747973"/>
              </a:xfrm>
              <a:grpFill/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EB5CDF8-33B8-4BD0-A1FD-8003C85BF318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1779CFD-C4B6-429C-90B1-705EC6E4FCBA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911C8A4-55B7-4E00-A360-C1FA50482AA5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E3746F1-2AB6-4595-BCF9-7F7E1093FB39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45C65DF-4294-4476-B440-19BA21BBFE3C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F07BA7D-0818-434A-9B83-B8BECA69EC98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1ADDC0E-9C95-4C78-86C7-8379BFC182F5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22EBB58-A653-4D5F-8335-8BA0C2F8144A}"/>
                    </a:ext>
                  </a:extLst>
                </p:cNvPr>
                <p:cNvCxnSpPr>
                  <a:cxnSpLocks/>
                  <a:stCxn id="35" idx="5"/>
                  <a:endCxn id="28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0895883-5CD7-4998-B8BB-81469AE8F55E}"/>
                    </a:ext>
                  </a:extLst>
                </p:cNvPr>
                <p:cNvCxnSpPr>
                  <a:cxnSpLocks/>
                  <a:stCxn id="28" idx="7"/>
                  <a:endCxn id="32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C94C7A7-5F65-4F46-9712-E5A4F260DF79}"/>
                    </a:ext>
                  </a:extLst>
                </p:cNvPr>
                <p:cNvCxnSpPr>
                  <a:cxnSpLocks/>
                  <a:stCxn id="33" idx="6"/>
                  <a:endCxn id="28" idx="2"/>
                </p:cNvCxnSpPr>
                <p:nvPr/>
              </p:nvCxnSpPr>
              <p:spPr>
                <a:xfrm>
                  <a:off x="4724755" y="4788137"/>
                  <a:ext cx="1371243" cy="3847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D703A6A-2324-4F26-9322-A5B5E6F98EF8}"/>
                    </a:ext>
                  </a:extLst>
                </p:cNvPr>
                <p:cNvCxnSpPr>
                  <a:cxnSpLocks/>
                  <a:stCxn id="35" idx="3"/>
                  <a:endCxn id="33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1F88204-78D8-4C8C-9F91-190547F3AFA1}"/>
                    </a:ext>
                  </a:extLst>
                </p:cNvPr>
                <p:cNvCxnSpPr>
                  <a:cxnSpLocks/>
                  <a:stCxn id="34" idx="7"/>
                  <a:endCxn id="28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1E2147B-3461-47C9-BB42-9641189A276E}"/>
                    </a:ext>
                  </a:extLst>
                </p:cNvPr>
                <p:cNvCxnSpPr>
                  <a:cxnSpLocks/>
                  <a:stCxn id="31" idx="1"/>
                  <a:endCxn id="28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330FE50-4EFC-4B6B-A770-8DFB6B863905}"/>
                    </a:ext>
                  </a:extLst>
                </p:cNvPr>
                <p:cNvCxnSpPr>
                  <a:cxnSpLocks/>
                  <a:stCxn id="32" idx="5"/>
                  <a:endCxn id="30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DD7D6E22-DBC1-4FFC-AB64-B2069DA3670B}"/>
                    </a:ext>
                  </a:extLst>
                </p:cNvPr>
                <p:cNvCxnSpPr>
                  <a:cxnSpLocks/>
                  <a:stCxn id="31" idx="7"/>
                  <a:endCxn id="30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EFF1E9-822C-405F-BB5F-BD82B8817F6D}"/>
                  </a:ext>
                </a:extLst>
              </p:cNvPr>
              <p:cNvCxnSpPr>
                <a:cxnSpLocks/>
                <a:stCxn id="34" idx="1"/>
                <a:endCxn id="33" idx="5"/>
              </p:cNvCxnSpPr>
              <p:nvPr/>
            </p:nvCxnSpPr>
            <p:spPr>
              <a:xfrm flipH="1" flipV="1">
                <a:off x="3905267" y="5287073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5FEC2F-FC56-41B1-9984-C26F2BB8CDB6}"/>
                </a:ext>
              </a:extLst>
            </p:cNvPr>
            <p:cNvSpPr txBox="1"/>
            <p:nvPr/>
          </p:nvSpPr>
          <p:spPr>
            <a:xfrm>
              <a:off x="7705724" y="1124927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B3DE50-F980-4F5B-BBEB-2BBBE524A75C}"/>
                </a:ext>
              </a:extLst>
            </p:cNvPr>
            <p:cNvSpPr txBox="1"/>
            <p:nvPr/>
          </p:nvSpPr>
          <p:spPr>
            <a:xfrm>
              <a:off x="7700223" y="3251779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D63CB68-45A8-4550-8262-18AC05C1152E}"/>
                </a:ext>
              </a:extLst>
            </p:cNvPr>
            <p:cNvSpPr txBox="1"/>
            <p:nvPr/>
          </p:nvSpPr>
          <p:spPr>
            <a:xfrm>
              <a:off x="9341769" y="1144674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F7E1B7-0C6D-4F3A-A1D1-3A76EC52911B}"/>
                </a:ext>
              </a:extLst>
            </p:cNvPr>
            <p:cNvSpPr txBox="1"/>
            <p:nvPr/>
          </p:nvSpPr>
          <p:spPr>
            <a:xfrm>
              <a:off x="10558186" y="2143113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C3BABD-C881-4679-AC05-92EF98C90A9D}"/>
                </a:ext>
              </a:extLst>
            </p:cNvPr>
            <p:cNvSpPr txBox="1"/>
            <p:nvPr/>
          </p:nvSpPr>
          <p:spPr>
            <a:xfrm>
              <a:off x="9359464" y="3283424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27194F4-7034-4A5A-9CB8-6116143922E5}"/>
                </a:ext>
              </a:extLst>
            </p:cNvPr>
            <p:cNvSpPr txBox="1"/>
            <p:nvPr/>
          </p:nvSpPr>
          <p:spPr>
            <a:xfrm>
              <a:off x="6445644" y="2341176"/>
              <a:ext cx="1198173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8F70C3-7A7B-41E9-B060-B4F1B126B7AE}"/>
                </a:ext>
              </a:extLst>
            </p:cNvPr>
            <p:cNvSpPr txBox="1"/>
            <p:nvPr/>
          </p:nvSpPr>
          <p:spPr>
            <a:xfrm>
              <a:off x="8223674" y="2669561"/>
              <a:ext cx="1366793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1,11111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3DECBB4-B991-47C3-89BD-EBE3B7BB6082}"/>
              </a:ext>
            </a:extLst>
          </p:cNvPr>
          <p:cNvSpPr txBox="1"/>
          <p:nvPr/>
        </p:nvSpPr>
        <p:spPr>
          <a:xfrm>
            <a:off x="1354406" y="474343"/>
            <a:ext cx="221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 initial colors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734A75D-D6B2-4C57-A106-2AA8BB25537F}"/>
              </a:ext>
            </a:extLst>
          </p:cNvPr>
          <p:cNvGrpSpPr/>
          <p:nvPr/>
        </p:nvGrpSpPr>
        <p:grpSpPr>
          <a:xfrm>
            <a:off x="8201549" y="1461811"/>
            <a:ext cx="2689906" cy="1414438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18160D-A76D-48EB-9ECD-D710EBF2C621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E746D65-4916-457A-8AF2-251C452FFEBB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A7DC252-D8E7-49C6-A423-E80EBCD04D23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4836BC3-DBB4-4622-9587-3B9E6D065B17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2AA1E39-C272-4699-8097-26881CA0C17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9D7C32-792D-44DD-BFFA-702C04433CF1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439815-04A3-420F-9466-B7F02331ABB2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6F15EFE-7379-4A16-95F1-4C670564C76E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7E65CC-1EF5-4A70-BF4E-B3C6B9A6D62A}"/>
                  </a:ext>
                </a:extLst>
              </p:cNvPr>
              <p:cNvCxnSpPr>
                <a:stCxn id="73" idx="5"/>
                <a:endCxn id="67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D57E63A-1B1C-40EC-B5E7-2AE154F96610}"/>
                  </a:ext>
                </a:extLst>
              </p:cNvPr>
              <p:cNvCxnSpPr>
                <a:cxnSpLocks/>
                <a:stCxn id="67" idx="7"/>
                <a:endCxn id="70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3D38755-3CCA-4C06-AAD0-516D24C42EC5}"/>
                  </a:ext>
                </a:extLst>
              </p:cNvPr>
              <p:cNvCxnSpPr>
                <a:cxnSpLocks/>
                <a:stCxn id="71" idx="6"/>
                <a:endCxn id="67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B225774-CEBF-4A84-BB6F-DE887E76AEDA}"/>
                  </a:ext>
                </a:extLst>
              </p:cNvPr>
              <p:cNvCxnSpPr>
                <a:cxnSpLocks/>
                <a:stCxn id="73" idx="3"/>
                <a:endCxn id="71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8CA8041-88C4-4441-BD45-03EC076FE3B0}"/>
                  </a:ext>
                </a:extLst>
              </p:cNvPr>
              <p:cNvCxnSpPr>
                <a:cxnSpLocks/>
                <a:stCxn id="72" idx="7"/>
                <a:endCxn id="67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984DCAC-C0B6-4706-9A31-464DEA97C8B7}"/>
                  </a:ext>
                </a:extLst>
              </p:cNvPr>
              <p:cNvCxnSpPr>
                <a:cxnSpLocks/>
                <a:stCxn id="69" idx="1"/>
                <a:endCxn id="67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9F2D791-7DE3-4711-A09F-9E30BE75657A}"/>
                  </a:ext>
                </a:extLst>
              </p:cNvPr>
              <p:cNvCxnSpPr>
                <a:cxnSpLocks/>
                <a:stCxn id="70" idx="5"/>
                <a:endCxn id="68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69155A-FC7A-4FBE-ABBE-B55898779661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AB20016-8E7B-4CAF-865E-05C168426FFA}"/>
                </a:ext>
              </a:extLst>
            </p:cNvPr>
            <p:cNvCxnSpPr>
              <a:cxnSpLocks/>
              <a:stCxn id="72" idx="1"/>
              <a:endCxn id="71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8DA5B9-9319-4A18-8EB1-D4643B8C319A}"/>
              </a:ext>
            </a:extLst>
          </p:cNvPr>
          <p:cNvGrpSpPr/>
          <p:nvPr/>
        </p:nvGrpSpPr>
        <p:grpSpPr>
          <a:xfrm>
            <a:off x="10387266" y="2889979"/>
            <a:ext cx="3279990" cy="1605078"/>
            <a:chOff x="8291345" y="4006999"/>
            <a:chExt cx="3279990" cy="160507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884CD2B-2D37-481D-BE25-4391915F0CAE}"/>
                </a:ext>
              </a:extLst>
            </p:cNvPr>
            <p:cNvSpPr txBox="1"/>
            <p:nvPr/>
          </p:nvSpPr>
          <p:spPr>
            <a:xfrm>
              <a:off x="8343688" y="4060068"/>
              <a:ext cx="3227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Hash table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0AE84-ABFD-442B-8E1A-34825615A9D4}"/>
                </a:ext>
              </a:extLst>
            </p:cNvPr>
            <p:cNvSpPr txBox="1"/>
            <p:nvPr/>
          </p:nvSpPr>
          <p:spPr>
            <a:xfrm>
              <a:off x="8299309" y="4511971"/>
              <a:ext cx="10424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  <a:p>
              <a:r>
                <a:rPr lang="en-US" sz="1600" dirty="0"/>
                <a:t>1,111</a:t>
              </a:r>
            </a:p>
            <a:p>
              <a:r>
                <a:rPr lang="en-US" sz="1600" dirty="0"/>
                <a:t>1,1111</a:t>
              </a:r>
            </a:p>
            <a:p>
              <a:r>
                <a:rPr lang="en-US" sz="1600" dirty="0"/>
                <a:t>1,11111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34472F-A9BC-4F65-B9B4-179F90405587}"/>
                </a:ext>
              </a:extLst>
            </p:cNvPr>
            <p:cNvSpPr txBox="1"/>
            <p:nvPr/>
          </p:nvSpPr>
          <p:spPr>
            <a:xfrm>
              <a:off x="9231092" y="4499692"/>
              <a:ext cx="5212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</a:p>
            <a:p>
              <a:r>
                <a:rPr lang="en-US" sz="1600" dirty="0">
                  <a:sym typeface="Wingdings" panose="05000000000000000000" pitchFamily="2" charset="2"/>
                </a:rPr>
                <a:t></a:t>
              </a:r>
              <a:endParaRPr lang="en-US" sz="16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C32A1A4-3B4F-47D7-9465-18496203E877}"/>
                </a:ext>
              </a:extLst>
            </p:cNvPr>
            <p:cNvSpPr txBox="1"/>
            <p:nvPr/>
          </p:nvSpPr>
          <p:spPr>
            <a:xfrm>
              <a:off x="9652477" y="4499692"/>
              <a:ext cx="10424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4</a:t>
              </a:r>
            </a:p>
            <a:p>
              <a:r>
                <a:rPr lang="en-US" sz="16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513D1FB-FE99-4FF4-9927-8CE8E2697C3E}"/>
                </a:ext>
              </a:extLst>
            </p:cNvPr>
            <p:cNvSpPr/>
            <p:nvPr/>
          </p:nvSpPr>
          <p:spPr>
            <a:xfrm>
              <a:off x="8291345" y="4006999"/>
              <a:ext cx="1780859" cy="1605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BE359-32F1-47C2-99E3-29A116CC84C9}"/>
              </a:ext>
            </a:extLst>
          </p:cNvPr>
          <p:cNvGrpSpPr/>
          <p:nvPr/>
        </p:nvGrpSpPr>
        <p:grpSpPr>
          <a:xfrm>
            <a:off x="1291168" y="4223447"/>
            <a:ext cx="2592720" cy="1331579"/>
            <a:chOff x="1037584" y="4860229"/>
            <a:chExt cx="2592720" cy="1331579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CF9590F-C8B9-45C6-B71B-8FD34555D5BC}"/>
                </a:ext>
              </a:extLst>
            </p:cNvPr>
            <p:cNvGrpSpPr/>
            <p:nvPr/>
          </p:nvGrpSpPr>
          <p:grpSpPr>
            <a:xfrm>
              <a:off x="1037584" y="4860229"/>
              <a:ext cx="2592720" cy="1331579"/>
              <a:chOff x="3678672" y="4365046"/>
              <a:chExt cx="3517600" cy="1747973"/>
            </a:xfrm>
            <a:solidFill>
              <a:schemeClr val="bg2"/>
            </a:solidFill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F4D31E1-D31F-4524-8E64-BAC868FAB98A}"/>
                  </a:ext>
                </a:extLst>
              </p:cNvPr>
              <p:cNvGrpSpPr/>
              <p:nvPr/>
            </p:nvGrpSpPr>
            <p:grpSpPr>
              <a:xfrm>
                <a:off x="3678672" y="4365046"/>
                <a:ext cx="3517600" cy="1747973"/>
                <a:chOff x="4459282" y="3958603"/>
                <a:chExt cx="3517600" cy="1747973"/>
              </a:xfrm>
              <a:grpFill/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57C0EE9-227E-4D6E-9386-057BB85B56B3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3B9A91F-2425-4478-ADB4-DBFA985A2CE3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5F4785A8-170A-41DF-83BC-A2ACD698A411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2189A30D-31A6-485A-B31E-A6408996FA4C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295DA4AC-B166-48F5-A155-3D65824DE540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75DC178-A1F0-4E27-8DB7-37193D56E3EE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75A9FB23-ADAE-43D4-BE13-DCE0FB03595C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3DF49EE-357C-46D1-A924-D231F81E852B}"/>
                    </a:ext>
                  </a:extLst>
                </p:cNvPr>
                <p:cNvCxnSpPr>
                  <a:stCxn id="98" idx="5"/>
                  <a:endCxn id="92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222B8DB-4D9B-4868-91BE-B1270DB7AB65}"/>
                    </a:ext>
                  </a:extLst>
                </p:cNvPr>
                <p:cNvCxnSpPr>
                  <a:cxnSpLocks/>
                  <a:stCxn id="92" idx="7"/>
                  <a:endCxn id="95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971C585-E6F4-446D-89A0-29F573161745}"/>
                    </a:ext>
                  </a:extLst>
                </p:cNvPr>
                <p:cNvCxnSpPr>
                  <a:cxnSpLocks/>
                  <a:stCxn id="98" idx="3"/>
                  <a:endCxn id="96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49E49D0-CFD9-4B05-9EF6-627355EF09F9}"/>
                    </a:ext>
                  </a:extLst>
                </p:cNvPr>
                <p:cNvCxnSpPr>
                  <a:cxnSpLocks/>
                  <a:stCxn id="97" idx="7"/>
                  <a:endCxn id="92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5E93FE1-20CF-4920-AF3F-6BB3175FD7B8}"/>
                    </a:ext>
                  </a:extLst>
                </p:cNvPr>
                <p:cNvCxnSpPr>
                  <a:cxnSpLocks/>
                  <a:stCxn id="94" idx="1"/>
                  <a:endCxn id="92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C16FC97-7809-4B4D-A73D-51252A2E6CD8}"/>
                    </a:ext>
                  </a:extLst>
                </p:cNvPr>
                <p:cNvCxnSpPr>
                  <a:cxnSpLocks/>
                  <a:stCxn id="95" idx="5"/>
                  <a:endCxn id="93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9D0282A-D5E0-4E6F-90B0-2A74A98C2232}"/>
                    </a:ext>
                  </a:extLst>
                </p:cNvPr>
                <p:cNvCxnSpPr>
                  <a:cxnSpLocks/>
                  <a:stCxn id="94" idx="7"/>
                  <a:endCxn id="93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4C7E8A3-6534-4696-8217-BDFCED670B6F}"/>
                  </a:ext>
                </a:extLst>
              </p:cNvPr>
              <p:cNvCxnSpPr>
                <a:cxnSpLocks/>
                <a:stCxn id="97" idx="1"/>
                <a:endCxn id="96" idx="5"/>
              </p:cNvCxnSpPr>
              <p:nvPr/>
            </p:nvCxnSpPr>
            <p:spPr>
              <a:xfrm flipH="1" flipV="1">
                <a:off x="3905267" y="5287073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BBE7081-0B3C-436E-9A3C-7093911713B9}"/>
                </a:ext>
              </a:extLst>
            </p:cNvPr>
            <p:cNvCxnSpPr>
              <a:cxnSpLocks/>
              <a:stCxn id="98" idx="6"/>
              <a:endCxn id="95" idx="2"/>
            </p:cNvCxnSpPr>
            <p:nvPr/>
          </p:nvCxnSpPr>
          <p:spPr>
            <a:xfrm>
              <a:off x="1829949" y="4959874"/>
              <a:ext cx="1010704" cy="2931"/>
            </a:xfrm>
            <a:prstGeom prst="lin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8BF98AC-37EC-4CCE-9D90-03D0BFA97960}"/>
              </a:ext>
            </a:extLst>
          </p:cNvPr>
          <p:cNvSpPr txBox="1"/>
          <p:nvPr/>
        </p:nvSpPr>
        <p:spPr>
          <a:xfrm>
            <a:off x="244313" y="4618549"/>
            <a:ext cx="89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7AA992-751A-4771-B945-EA8D16F12E0C}"/>
              </a:ext>
            </a:extLst>
          </p:cNvPr>
          <p:cNvSpPr txBox="1"/>
          <p:nvPr/>
        </p:nvSpPr>
        <p:spPr>
          <a:xfrm>
            <a:off x="304501" y="2076326"/>
            <a:ext cx="89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1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95650A-D37E-4474-B440-896EE36FBB7C}"/>
              </a:ext>
            </a:extLst>
          </p:cNvPr>
          <p:cNvGrpSpPr/>
          <p:nvPr/>
        </p:nvGrpSpPr>
        <p:grpSpPr>
          <a:xfrm>
            <a:off x="4026020" y="3860189"/>
            <a:ext cx="4062260" cy="2116508"/>
            <a:chOff x="6445644" y="1124927"/>
            <a:chExt cx="5310714" cy="256951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01CCFAE-4F02-41A1-9098-0F73D310F506}"/>
                </a:ext>
              </a:extLst>
            </p:cNvPr>
            <p:cNvGrpSpPr/>
            <p:nvPr/>
          </p:nvGrpSpPr>
          <p:grpSpPr>
            <a:xfrm>
              <a:off x="7040586" y="1469553"/>
              <a:ext cx="3517600" cy="1747973"/>
              <a:chOff x="3678672" y="4365046"/>
              <a:chExt cx="3517600" cy="1747973"/>
            </a:xfrm>
            <a:solidFill>
              <a:schemeClr val="bg2"/>
            </a:solidFill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D530AA3-FECE-495C-A095-5777388D0A08}"/>
                  </a:ext>
                </a:extLst>
              </p:cNvPr>
              <p:cNvGrpSpPr/>
              <p:nvPr/>
            </p:nvGrpSpPr>
            <p:grpSpPr>
              <a:xfrm>
                <a:off x="3678672" y="4365046"/>
                <a:ext cx="3517600" cy="1747973"/>
                <a:chOff x="4459282" y="3958603"/>
                <a:chExt cx="3517600" cy="1747973"/>
              </a:xfrm>
              <a:grpFill/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F21B032-26AD-4F11-84AA-D74CDA227221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2E77727F-FEEE-4BCB-B17C-DFF77A5C0FD3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62A90404-4180-4A32-8ED1-1141D7B8A930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4E414C30-96ED-4132-B053-DFE7688A89F9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89E0D52A-4069-49E8-93B1-C4F7CFBD4174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1DACE5AE-5223-4ADE-BA5A-71A9400A0B70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10D09A8D-5592-422A-8F6C-5256DE34A322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7451DF0B-B768-48C9-B4E6-5AC25F935695}"/>
                    </a:ext>
                  </a:extLst>
                </p:cNvPr>
                <p:cNvCxnSpPr>
                  <a:cxnSpLocks/>
                  <a:stCxn id="127" idx="5"/>
                  <a:endCxn id="121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E79B6468-B8BB-490D-B54F-B516622CCE7A}"/>
                    </a:ext>
                  </a:extLst>
                </p:cNvPr>
                <p:cNvCxnSpPr>
                  <a:cxnSpLocks/>
                  <a:stCxn id="121" idx="7"/>
                  <a:endCxn id="124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9832EB9B-E215-4718-99D1-F52405424A13}"/>
                    </a:ext>
                  </a:extLst>
                </p:cNvPr>
                <p:cNvCxnSpPr>
                  <a:cxnSpLocks/>
                  <a:stCxn id="127" idx="3"/>
                  <a:endCxn id="125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9E873BE-19B9-4918-8D15-8A806A7C1AA0}"/>
                    </a:ext>
                  </a:extLst>
                </p:cNvPr>
                <p:cNvCxnSpPr>
                  <a:cxnSpLocks/>
                  <a:stCxn id="126" idx="7"/>
                  <a:endCxn id="121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DA1224D1-E907-4A80-A80C-7B03F0DB3CCC}"/>
                    </a:ext>
                  </a:extLst>
                </p:cNvPr>
                <p:cNvCxnSpPr>
                  <a:cxnSpLocks/>
                  <a:stCxn id="123" idx="1"/>
                  <a:endCxn id="121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A8EDDEE-4E7F-4A33-89E4-AA244C11270B}"/>
                    </a:ext>
                  </a:extLst>
                </p:cNvPr>
                <p:cNvCxnSpPr>
                  <a:cxnSpLocks/>
                  <a:stCxn id="124" idx="5"/>
                  <a:endCxn id="122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C43A3E1A-54BE-4D60-8955-35077A8EFEE9}"/>
                    </a:ext>
                  </a:extLst>
                </p:cNvPr>
                <p:cNvCxnSpPr>
                  <a:cxnSpLocks/>
                  <a:stCxn id="123" idx="7"/>
                  <a:endCxn id="122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6BCE8CE-065F-481C-A8FF-175060CA95EA}"/>
                  </a:ext>
                </a:extLst>
              </p:cNvPr>
              <p:cNvCxnSpPr>
                <a:cxnSpLocks/>
                <a:stCxn id="126" idx="1"/>
                <a:endCxn id="125" idx="5"/>
              </p:cNvCxnSpPr>
              <p:nvPr/>
            </p:nvCxnSpPr>
            <p:spPr>
              <a:xfrm flipH="1" flipV="1">
                <a:off x="3905267" y="5287073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4B5B4D-037A-4F81-B696-81175D77A23C}"/>
                </a:ext>
              </a:extLst>
            </p:cNvPr>
            <p:cNvSpPr txBox="1"/>
            <p:nvPr/>
          </p:nvSpPr>
          <p:spPr>
            <a:xfrm>
              <a:off x="7705724" y="1124927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6958CE0-3B99-4EB1-83B1-67CBB51484F0}"/>
                </a:ext>
              </a:extLst>
            </p:cNvPr>
            <p:cNvSpPr txBox="1"/>
            <p:nvPr/>
          </p:nvSpPr>
          <p:spPr>
            <a:xfrm>
              <a:off x="7700223" y="3251779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BDEB588-89ED-4256-8047-F070429E7ACE}"/>
                </a:ext>
              </a:extLst>
            </p:cNvPr>
            <p:cNvSpPr txBox="1"/>
            <p:nvPr/>
          </p:nvSpPr>
          <p:spPr>
            <a:xfrm>
              <a:off x="9341769" y="1144674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382281-7254-4E24-B2A3-94BE4ABDEEA0}"/>
                </a:ext>
              </a:extLst>
            </p:cNvPr>
            <p:cNvSpPr txBox="1"/>
            <p:nvPr/>
          </p:nvSpPr>
          <p:spPr>
            <a:xfrm>
              <a:off x="10558186" y="2143113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D6C4758-2480-4914-B417-6F3CD9898BAA}"/>
                </a:ext>
              </a:extLst>
            </p:cNvPr>
            <p:cNvSpPr txBox="1"/>
            <p:nvPr/>
          </p:nvSpPr>
          <p:spPr>
            <a:xfrm>
              <a:off x="9359464" y="3283424"/>
              <a:ext cx="1198172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9CC491D-2FFC-4691-9C80-C3FC0B7A330C}"/>
                </a:ext>
              </a:extLst>
            </p:cNvPr>
            <p:cNvSpPr txBox="1"/>
            <p:nvPr/>
          </p:nvSpPr>
          <p:spPr>
            <a:xfrm>
              <a:off x="6445644" y="2341176"/>
              <a:ext cx="1198173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3E7253E-3A3A-4734-8A26-5F99F134C649}"/>
                </a:ext>
              </a:extLst>
            </p:cNvPr>
            <p:cNvSpPr txBox="1"/>
            <p:nvPr/>
          </p:nvSpPr>
          <p:spPr>
            <a:xfrm>
              <a:off x="8331663" y="2636906"/>
              <a:ext cx="1366793" cy="41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1,1111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F154361-BCEA-4F7E-B3FB-C9390C985E38}"/>
              </a:ext>
            </a:extLst>
          </p:cNvPr>
          <p:cNvCxnSpPr>
            <a:cxnSpLocks/>
            <a:stCxn id="127" idx="6"/>
            <a:endCxn id="124" idx="2"/>
          </p:cNvCxnSpPr>
          <p:nvPr/>
        </p:nvCxnSpPr>
        <p:spPr>
          <a:xfrm>
            <a:off x="5303404" y="4251801"/>
            <a:ext cx="1048888" cy="3169"/>
          </a:xfrm>
          <a:prstGeom prst="lin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E9DDEE-351D-462C-973F-E912A8C388D6}"/>
              </a:ext>
            </a:extLst>
          </p:cNvPr>
          <p:cNvGrpSpPr/>
          <p:nvPr/>
        </p:nvGrpSpPr>
        <p:grpSpPr>
          <a:xfrm>
            <a:off x="8103560" y="4171372"/>
            <a:ext cx="2689906" cy="1414438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3752EA3-4955-43B3-993D-E92B5C97F826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3F1D420-0C0C-4094-ACB4-9D0AD1BF8149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2EC755A-E374-4814-B065-ADA7DE6812CD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B017C5A-F9CD-4FF8-921A-324B43DEE917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D63CC14-71C1-4E32-B31A-D0659780FD6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D4855D5-A8A3-4E2A-8BB8-D9B63642CEC6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87531C3-F5E7-4184-8B54-B9F2EC2CC8D6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71114F4-F9FA-4A3D-BC1D-A516438CF9BA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17B93EB-1E4F-4142-9BA7-ED69C47824AD}"/>
                  </a:ext>
                </a:extLst>
              </p:cNvPr>
              <p:cNvCxnSpPr>
                <a:stCxn id="146" idx="5"/>
                <a:endCxn id="140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6441663-2135-4008-A781-C53C934EE709}"/>
                  </a:ext>
                </a:extLst>
              </p:cNvPr>
              <p:cNvCxnSpPr>
                <a:cxnSpLocks/>
                <a:stCxn id="140" idx="7"/>
                <a:endCxn id="143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3D8BCDD-07F6-458F-A535-51342B078DFD}"/>
                  </a:ext>
                </a:extLst>
              </p:cNvPr>
              <p:cNvCxnSpPr>
                <a:cxnSpLocks/>
                <a:stCxn id="146" idx="6"/>
                <a:endCxn id="143" idx="2"/>
              </p:cNvCxnSpPr>
              <p:nvPr/>
            </p:nvCxnSpPr>
            <p:spPr>
              <a:xfrm>
                <a:off x="5534302" y="4089408"/>
                <a:ext cx="1371242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2E14B68-AB43-4706-9F16-57B5E9DD4BC8}"/>
                  </a:ext>
                </a:extLst>
              </p:cNvPr>
              <p:cNvCxnSpPr>
                <a:cxnSpLocks/>
                <a:stCxn id="146" idx="3"/>
                <a:endCxn id="144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6921914-2DAD-4E8B-A745-AB32F115CDA1}"/>
                  </a:ext>
                </a:extLst>
              </p:cNvPr>
              <p:cNvCxnSpPr>
                <a:cxnSpLocks/>
                <a:stCxn id="145" idx="7"/>
                <a:endCxn id="140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0E5ED60-AD06-4C6A-B217-6764E4268809}"/>
                  </a:ext>
                </a:extLst>
              </p:cNvPr>
              <p:cNvCxnSpPr>
                <a:cxnSpLocks/>
                <a:stCxn id="142" idx="1"/>
                <a:endCxn id="140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010EE52-0271-42F4-AEE6-4A8310B2638B}"/>
                  </a:ext>
                </a:extLst>
              </p:cNvPr>
              <p:cNvCxnSpPr>
                <a:cxnSpLocks/>
                <a:stCxn id="143" idx="5"/>
                <a:endCxn id="141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1134CC-4D4F-4871-A0CD-6D8697B76D2C}"/>
                  </a:ext>
                </a:extLst>
              </p:cNvPr>
              <p:cNvCxnSpPr>
                <a:cxnSpLocks/>
                <a:stCxn id="142" idx="7"/>
                <a:endCxn id="141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F227133-3C99-4215-964F-F16B9402C890}"/>
                </a:ext>
              </a:extLst>
            </p:cNvPr>
            <p:cNvCxnSpPr>
              <a:cxnSpLocks/>
              <a:stCxn id="145" idx="1"/>
              <a:endCxn id="144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77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1351</Words>
  <Application>Microsoft Office PowerPoint</Application>
  <PresentationFormat>Widescreen</PresentationFormat>
  <Paragraphs>485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Modelling and Analysis of Complex Networks  Exercise 9</vt:lpstr>
      <vt:lpstr>Contact Information</vt:lpstr>
      <vt:lpstr>Organisation</vt:lpstr>
      <vt:lpstr>"One reviews the old to know the new"</vt:lpstr>
      <vt:lpstr>Review</vt:lpstr>
      <vt:lpstr>Review</vt:lpstr>
      <vt:lpstr>Review</vt:lpstr>
      <vt:lpstr>Review</vt:lpstr>
      <vt:lpstr>PowerPoint Presentation</vt:lpstr>
      <vt:lpstr>PowerPoint Presentation</vt:lpstr>
      <vt:lpstr>Review</vt:lpstr>
      <vt:lpstr>Brainstorming</vt:lpstr>
      <vt:lpstr>Brainstorming</vt:lpstr>
      <vt:lpstr>Brainstorming</vt:lpstr>
      <vt:lpstr>Brainstorming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155</cp:revision>
  <dcterms:created xsi:type="dcterms:W3CDTF">2022-03-18T10:59:41Z</dcterms:created>
  <dcterms:modified xsi:type="dcterms:W3CDTF">2022-05-25T15:53:28Z</dcterms:modified>
</cp:coreProperties>
</file>