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73" r:id="rId9"/>
    <p:sldId id="274" r:id="rId10"/>
    <p:sldId id="275" r:id="rId11"/>
    <p:sldId id="276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3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46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 mentioned in the course, 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Draw a network following the rules of generating a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Why do we need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9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838844"/>
            <a:ext cx="10198625" cy="294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graph models: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Which networks in real-world are similar to </a:t>
            </a:r>
            <a:r>
              <a:rPr lang="sv-SE" sz="2000" dirty="0">
                <a:solidFill>
                  <a:srgbClr val="0D55F7"/>
                </a:solidFill>
              </a:rPr>
              <a:t>Erd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</a:t>
            </a:r>
            <a:r>
              <a:rPr lang="sv-SE" sz="2000" dirty="0">
                <a:solidFill>
                  <a:srgbClr val="0D55F7"/>
                </a:solidFill>
              </a:rPr>
              <a:t>s-R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é</a:t>
            </a:r>
            <a:r>
              <a:rPr lang="sv-SE" sz="2000" dirty="0">
                <a:solidFill>
                  <a:srgbClr val="0D55F7"/>
                </a:solidFill>
              </a:rPr>
              <a:t>nyi, </a:t>
            </a:r>
            <a:r>
              <a:rPr lang="en-US" sz="2000" dirty="0">
                <a:solidFill>
                  <a:srgbClr val="0D55F7"/>
                </a:solidFill>
              </a:rPr>
              <a:t>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, Scale-free and </a:t>
            </a: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 model?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What is the difference between correlation and causation?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SNAP.PY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58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D55F7"/>
                </a:solidFill>
              </a:rPr>
              <a:t>Erd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</a:t>
            </a:r>
            <a:r>
              <a:rPr lang="sv-SE" sz="2000" dirty="0">
                <a:solidFill>
                  <a:srgbClr val="0D55F7"/>
                </a:solidFill>
              </a:rPr>
              <a:t>s-R</a:t>
            </a:r>
            <a:r>
              <a:rPr lang="sv-SE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é</a:t>
            </a:r>
            <a:r>
              <a:rPr lang="sv-SE" sz="2000" dirty="0">
                <a:solidFill>
                  <a:srgbClr val="0D55F7"/>
                </a:solidFill>
              </a:rPr>
              <a:t>nyi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endParaRPr lang="en-US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Scale-free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D55F7"/>
                </a:solidFill>
              </a:rPr>
              <a:t>Barabási</a:t>
            </a:r>
            <a:r>
              <a:rPr lang="en-US" sz="2000" dirty="0">
                <a:solidFill>
                  <a:srgbClr val="0D55F7"/>
                </a:solidFill>
              </a:rPr>
              <a:t>-Albert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Graph Models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250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 mentioned in the course, 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7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Draw a network following the rules of creating a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Why do we need Watts-</a:t>
            </a:r>
            <a:r>
              <a:rPr lang="en-US" sz="2000" dirty="0" err="1">
                <a:solidFill>
                  <a:srgbClr val="0D55F7"/>
                </a:solidFill>
              </a:rPr>
              <a:t>Strogatz</a:t>
            </a:r>
            <a:r>
              <a:rPr lang="en-US" sz="2000" dirty="0">
                <a:solidFill>
                  <a:srgbClr val="0D55F7"/>
                </a:solidFill>
              </a:rPr>
              <a:t> model?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1EA88D-FA50-4F62-833D-FDB6A318C960}"/>
              </a:ext>
            </a:extLst>
          </p:cNvPr>
          <p:cNvGrpSpPr/>
          <p:nvPr/>
        </p:nvGrpSpPr>
        <p:grpSpPr>
          <a:xfrm>
            <a:off x="12596702" y="3333850"/>
            <a:ext cx="7221518" cy="3435659"/>
            <a:chOff x="2041928" y="3107184"/>
            <a:chExt cx="7221518" cy="34356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07D6A-9BD0-4D08-874A-DEC7D921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D17FE8-5208-4063-A139-5ED9C3F42497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555C3-5452-4A87-A5C1-BF1239118FEC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702292-1CA6-491E-8917-D43067BB0D1C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118FA-C392-4E58-B346-3D15D24A6E14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B911-3ED8-447C-8F61-796D5EAA016E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81C7-D9BB-4699-B1D1-749AB13DBD06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DD8BD-9A5C-4BAA-ADBA-2748EF0AD32A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A1629-22B3-4844-B505-6294E083C715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DA0C34-0F2F-4396-8B16-04EC6F78A4CC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1806C-08D3-4235-A42E-E62315FCB612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583A39-A3AF-48C2-A725-3B7BD02B3732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EDED2-553E-4583-812A-7BB5D41CA9CC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3385B1-708E-46F0-B6B5-FBF5F2E5009C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49C7B1-6611-488F-BDE8-55751B77B5AD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78CB9-BCDD-4136-9AB1-A7DC12290626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AB19C5-009C-43B1-B8F5-B96CC7141243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51DC1-C0A5-4CCA-A869-738A46F42444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3BFFA2-ACDD-4239-9753-4DB22F64AA62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007FAF-4230-45D6-BC26-742FE3E54ECC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68741-D224-4831-BBC5-58BB5929D78A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DDEB18-EF17-4F21-B432-DBFABDDAF3CD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1E0A4-B05E-4D32-AA08-C5C37BB2FA3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18928E-E01C-4CE0-90F4-FF4082B53062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64781E-521F-47D3-9CBB-7E9260A156B6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B42DA5-C5C6-48CC-831C-4C366218F0AF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6428B-1EF8-48C2-B3D7-2C2266AC8BEA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A90ADF-3643-4B2D-9ABA-8B0AA3BD984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4AF07-766F-4881-B5D3-8C4FDED28153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B436C4-464C-469E-B24F-C8FD5D9779A7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AE96A7-A984-450E-A0E1-77551463CAC2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ED9D4-25F9-4ED7-9174-CD013E566384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54196A3-5810-4A0D-A059-58283BCE3C28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16C3E-3A05-4361-B8A9-377F59B7C159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6D898B-2048-4439-859B-F859104A9670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075346" y="2174474"/>
            <a:ext cx="9671313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D55F7"/>
                </a:solidFill>
              </a:rPr>
              <a:t>A network is called scale-free when its degree distribution follows a Power-law distribution. Can we describe and study real networks with  the observations from scale-free networks?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50" y="7154183"/>
            <a:ext cx="10515600" cy="30591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Exercises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02060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02060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via Moodle before the deadline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948</Words>
  <Application>Microsoft Office PowerPoint</Application>
  <PresentationFormat>Widescreen</PresentationFormat>
  <Paragraphs>324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DengXian</vt:lpstr>
      <vt:lpstr>DengXian Light</vt:lpstr>
      <vt:lpstr>Arial</vt:lpstr>
      <vt:lpstr>Calibri</vt:lpstr>
      <vt:lpstr>Calibri Light</vt:lpstr>
      <vt:lpstr>Cambria Math</vt:lpstr>
      <vt:lpstr>Office Theme</vt:lpstr>
      <vt:lpstr>Modelling and Analysis of Complex Networks  Exercise 3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64</cp:revision>
  <dcterms:created xsi:type="dcterms:W3CDTF">2022-03-18T10:59:41Z</dcterms:created>
  <dcterms:modified xsi:type="dcterms:W3CDTF">2022-04-01T09:58:20Z</dcterms:modified>
</cp:coreProperties>
</file>