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72" r:id="rId7"/>
    <p:sldId id="276" r:id="rId8"/>
    <p:sldId id="275" r:id="rId9"/>
    <p:sldId id="273" r:id="rId10"/>
    <p:sldId id="274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4D0"/>
    <a:srgbClr val="E40C4A"/>
    <a:srgbClr val="78DB2D"/>
    <a:srgbClr val="1955FF"/>
    <a:srgbClr val="0D5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1077" autoAdjust="0"/>
  </p:normalViewPr>
  <p:slideViewPr>
    <p:cSldViewPr snapToGrid="0">
      <p:cViewPr varScale="1">
        <p:scale>
          <a:sx n="79" d="100"/>
          <a:sy n="79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ZQBnl1QbC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Vml3nDiM3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usgZOTy0Y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10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  <a:ea typeface="等线 Light"/>
              </a:rPr>
              <a:t>Struc2vec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3234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1. What is structure identity?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2. Please summarize the key ideas of struc2vec:</a:t>
            </a: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/>
              </a:rPr>
              <a:t>       Structural similarity does not depend on hop distance.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/>
              </a:rPr>
              <a:t>       Structural identity as a hierarchical concept.</a:t>
            </a:r>
          </a:p>
          <a:p>
            <a:pPr>
              <a:lnSpc>
                <a:spcPct val="150000"/>
              </a:lnSpc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053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19862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 </a:t>
            </a:r>
            <a:r>
              <a:rPr lang="en-US" sz="2400" dirty="0" err="1">
                <a:solidFill>
                  <a:srgbClr val="0D55F7"/>
                </a:solidFill>
              </a:rPr>
              <a:t>DeepWalk</a:t>
            </a:r>
            <a:r>
              <a:rPr lang="en-US" sz="2400" dirty="0">
                <a:solidFill>
                  <a:srgbClr val="0D55F7"/>
                </a:solidFill>
              </a:rPr>
              <a:t> and Node2Vec with more details: </a:t>
            </a:r>
            <a:r>
              <a:rPr lang="en-US" sz="2400" dirty="0">
                <a:solidFill>
                  <a:srgbClr val="0D55F7"/>
                </a:solidFill>
                <a:hlinkClick r:id="rId2"/>
              </a:rPr>
              <a:t>https://www.youtube.com/watch?v=QZQBnl1QbCQ</a:t>
            </a:r>
            <a:r>
              <a:rPr lang="en-US" sz="2400" dirty="0">
                <a:solidFill>
                  <a:srgbClr val="0D55F7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539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</a:t>
            </a:r>
            <a:r>
              <a:rPr lang="en-US" altLang="zh-CN" sz="2400" dirty="0" err="1">
                <a:solidFill>
                  <a:srgbClr val="0D55F7"/>
                </a:solidFill>
              </a:rPr>
              <a:t>pytorch</a:t>
            </a:r>
            <a:r>
              <a:rPr lang="en-US" altLang="zh-CN" sz="2400" dirty="0">
                <a:solidFill>
                  <a:srgbClr val="0D55F7"/>
                </a:solidFill>
              </a:rPr>
              <a:t> / </a:t>
            </a:r>
            <a:r>
              <a:rPr lang="en-US" altLang="zh-CN" sz="2400" dirty="0" err="1">
                <a:solidFill>
                  <a:srgbClr val="0D55F7"/>
                </a:solidFill>
              </a:rPr>
              <a:t>sklearn</a:t>
            </a:r>
            <a:r>
              <a:rPr lang="en-US" sz="2400" dirty="0">
                <a:solidFill>
                  <a:srgbClr val="0D55F7"/>
                </a:solidFill>
              </a:rPr>
              <a:t>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680994" y="1866948"/>
            <a:ext cx="9753624" cy="283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Shallow node encoding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 Similarity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D55F7"/>
                </a:solidFill>
              </a:rPr>
              <a:t>DeepWalk</a:t>
            </a:r>
            <a:endParaRPr lang="en-US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Node2Vec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Node Embeddings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2251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There are more shallow embedding methods.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 Anonymous Walk Embeddings: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 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https://www.youtube.com/watch?v=VVml3nDiM3E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D55F7"/>
                </a:solidFill>
              </a:rPr>
              <a:t>Anonymous Walk Embeddings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468723" y="1861795"/>
            <a:ext cx="12033267" cy="26808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1. What is the key idea of this work?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2.  </a:t>
            </a:r>
            <a:r>
              <a:rPr lang="en-US" altLang="zh-CN" sz="2400" dirty="0">
                <a:solidFill>
                  <a:srgbClr val="0D55F7"/>
                </a:solidFill>
                <a:cs typeface="Calibri" panose="020F0502020204030204"/>
              </a:rPr>
              <a:t>Compared with random walks,</a:t>
            </a: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 what are the advantages of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      anonymous walk embeddings?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8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More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1143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Watch the video about Struc2vec: Learning Node Representations from Structural Identity:  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https://www.youtube.com/watch?v=5usgZOTy0YY</a:t>
            </a:r>
            <a:r>
              <a:rPr lang="en-US" sz="2400" dirty="0">
                <a:ea typeface="+mn-lt"/>
                <a:cs typeface="+mn-lt"/>
              </a:rPr>
              <a:t> 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1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  <a:ea typeface="等线 Light"/>
              </a:rPr>
              <a:t>Struc2vec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1720" y="1628331"/>
            <a:ext cx="10520358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1. What is structure identity?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  <a:cs typeface="Calibri" panose="020F0502020204030204"/>
              </a:rPr>
              <a:t>2.  Please summarize the key ideas of struc2vec.</a:t>
            </a:r>
            <a:endParaRPr lang="en-US" sz="2400">
              <a:solidFill>
                <a:srgbClr val="0D55F7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369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Modelling and Analysis of Complex Networks  Exercise 10</vt:lpstr>
      <vt:lpstr>Contact Information</vt:lpstr>
      <vt:lpstr>Organisation</vt:lpstr>
      <vt:lpstr>"One reviews the old to know the new"</vt:lpstr>
      <vt:lpstr>Review</vt:lpstr>
      <vt:lpstr>More</vt:lpstr>
      <vt:lpstr>Anonymous Walk Embeddings</vt:lpstr>
      <vt:lpstr>More</vt:lpstr>
      <vt:lpstr>Struc2vec</vt:lpstr>
      <vt:lpstr>Struc2vec</vt:lpstr>
      <vt:lpstr>More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160</cp:revision>
  <dcterms:created xsi:type="dcterms:W3CDTF">2022-03-18T10:59:41Z</dcterms:created>
  <dcterms:modified xsi:type="dcterms:W3CDTF">2022-06-06T14:46:56Z</dcterms:modified>
</cp:coreProperties>
</file>