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1" r:id="rId5"/>
    <p:sldId id="260" r:id="rId6"/>
    <p:sldId id="271" r:id="rId7"/>
    <p:sldId id="272" r:id="rId8"/>
    <p:sldId id="273" r:id="rId9"/>
    <p:sldId id="275" r:id="rId10"/>
    <p:sldId id="276" r:id="rId11"/>
    <p:sldId id="277" r:id="rId12"/>
    <p:sldId id="265" r:id="rId13"/>
    <p:sldId id="266" r:id="rId14"/>
    <p:sldId id="278" r:id="rId15"/>
    <p:sldId id="279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55FF"/>
    <a:srgbClr val="0D55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1077" autoAdjust="0"/>
  </p:normalViewPr>
  <p:slideViewPr>
    <p:cSldViewPr snapToGrid="0">
      <p:cViewPr varScale="1">
        <p:scale>
          <a:sx n="79" d="100"/>
          <a:sy n="79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A8054-7575-46ED-82E9-6C021B2B560C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6733D-C07F-471C-AE70-5B7A2442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2</a:t>
            </a:r>
          </a:p>
          <a:p>
            <a:r>
              <a:rPr lang="en-US" dirty="0"/>
              <a:t>2: 4</a:t>
            </a:r>
          </a:p>
          <a:p>
            <a:r>
              <a:rPr lang="en-US" dirty="0"/>
              <a:t>3: 3</a:t>
            </a:r>
          </a:p>
          <a:p>
            <a:r>
              <a:rPr lang="en-US" dirty="0"/>
              <a:t>4: 4</a:t>
            </a:r>
          </a:p>
          <a:p>
            <a:r>
              <a:rPr lang="en-US" dirty="0"/>
              <a:t>5: 3</a:t>
            </a:r>
          </a:p>
          <a:p>
            <a:r>
              <a:rPr lang="en-US" dirty="0"/>
              <a:t>6: 16</a:t>
            </a:r>
          </a:p>
          <a:p>
            <a:r>
              <a:rPr lang="en-US" dirty="0"/>
              <a:t>7: 2</a:t>
            </a:r>
          </a:p>
          <a:p>
            <a:r>
              <a:rPr lang="en-US" dirty="0"/>
              <a:t>8: 6</a:t>
            </a:r>
          </a:p>
          <a:p>
            <a:r>
              <a:rPr lang="en-US" dirty="0"/>
              <a:t>9: 10 or 9</a:t>
            </a:r>
          </a:p>
          <a:p>
            <a:r>
              <a:rPr lang="en-US" dirty="0"/>
              <a:t>10: 2</a:t>
            </a:r>
          </a:p>
          <a:p>
            <a:r>
              <a:rPr lang="en-US" dirty="0"/>
              <a:t>11: 7 or 5</a:t>
            </a:r>
          </a:p>
          <a:p>
            <a:r>
              <a:rPr lang="en-US" dirty="0"/>
              <a:t>12: 4</a:t>
            </a:r>
          </a:p>
          <a:p>
            <a:r>
              <a:rPr lang="en-US" dirty="0"/>
              <a:t>13: 4 or 5</a:t>
            </a:r>
          </a:p>
          <a:p>
            <a:r>
              <a:rPr lang="en-US" dirty="0"/>
              <a:t>14: 9 or 7</a:t>
            </a:r>
          </a:p>
          <a:p>
            <a:r>
              <a:rPr lang="en-US" dirty="0"/>
              <a:t>15: 2</a:t>
            </a:r>
          </a:p>
          <a:p>
            <a:r>
              <a:rPr lang="en-US" dirty="0"/>
              <a:t>16: 2</a:t>
            </a:r>
          </a:p>
          <a:p>
            <a:r>
              <a:rPr lang="en-US" dirty="0"/>
              <a:t>17: 1</a:t>
            </a:r>
          </a:p>
          <a:p>
            <a:r>
              <a:rPr lang="en-US" dirty="0"/>
              <a:t>18: 3 or 5</a:t>
            </a:r>
          </a:p>
          <a:p>
            <a:r>
              <a:rPr lang="en-US" dirty="0"/>
              <a:t>19: 6</a:t>
            </a:r>
          </a:p>
          <a:p>
            <a:r>
              <a:rPr lang="en-US" dirty="0"/>
              <a:t>10: 3</a:t>
            </a:r>
          </a:p>
          <a:p>
            <a:r>
              <a:rPr lang="en-US" dirty="0"/>
              <a:t>21: 3</a:t>
            </a:r>
          </a:p>
          <a:p>
            <a:r>
              <a:rPr lang="en-US" dirty="0"/>
              <a:t>22: 17</a:t>
            </a:r>
          </a:p>
          <a:p>
            <a:r>
              <a:rPr lang="en-US" dirty="0"/>
              <a:t>23: 4</a:t>
            </a:r>
          </a:p>
          <a:p>
            <a:r>
              <a:rPr lang="en-US" dirty="0"/>
              <a:t>24: 5</a:t>
            </a:r>
          </a:p>
          <a:p>
            <a:r>
              <a:rPr lang="en-US" dirty="0"/>
              <a:t>25: 4</a:t>
            </a:r>
          </a:p>
          <a:p>
            <a:r>
              <a:rPr lang="en-US" dirty="0"/>
              <a:t>26: 2</a:t>
            </a:r>
          </a:p>
          <a:p>
            <a:r>
              <a:rPr lang="en-US" dirty="0"/>
              <a:t>27: 2 or 4</a:t>
            </a:r>
          </a:p>
          <a:p>
            <a:r>
              <a:rPr lang="en-US" dirty="0"/>
              <a:t>28: 2</a:t>
            </a:r>
          </a:p>
          <a:p>
            <a:r>
              <a:rPr lang="en-US" dirty="0"/>
              <a:t>29: 12</a:t>
            </a:r>
          </a:p>
          <a:p>
            <a:r>
              <a:rPr lang="en-US" dirty="0"/>
              <a:t>30: 2</a:t>
            </a:r>
          </a:p>
          <a:p>
            <a:r>
              <a:rPr lang="en-US" dirty="0"/>
              <a:t>31: 2</a:t>
            </a:r>
          </a:p>
          <a:p>
            <a:r>
              <a:rPr lang="en-US" dirty="0"/>
              <a:t>32: 2</a:t>
            </a:r>
          </a:p>
          <a:p>
            <a:r>
              <a:rPr lang="en-US" dirty="0"/>
              <a:t>33: 4</a:t>
            </a:r>
          </a:p>
          <a:p>
            <a:r>
              <a:rPr lang="en-US" dirty="0"/>
              <a:t>34: 5 or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30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2</a:t>
            </a:r>
          </a:p>
          <a:p>
            <a:r>
              <a:rPr lang="en-US" dirty="0"/>
              <a:t>2: 4</a:t>
            </a:r>
          </a:p>
          <a:p>
            <a:r>
              <a:rPr lang="en-US" dirty="0"/>
              <a:t>3: 3</a:t>
            </a:r>
          </a:p>
          <a:p>
            <a:r>
              <a:rPr lang="en-US" dirty="0"/>
              <a:t>4: 4</a:t>
            </a:r>
          </a:p>
          <a:p>
            <a:r>
              <a:rPr lang="en-US" dirty="0"/>
              <a:t>5: 3</a:t>
            </a:r>
          </a:p>
          <a:p>
            <a:r>
              <a:rPr lang="en-US" dirty="0"/>
              <a:t>6: 16</a:t>
            </a:r>
          </a:p>
          <a:p>
            <a:r>
              <a:rPr lang="en-US" dirty="0"/>
              <a:t>7: 2</a:t>
            </a:r>
          </a:p>
          <a:p>
            <a:r>
              <a:rPr lang="en-US" dirty="0"/>
              <a:t>8: 6</a:t>
            </a:r>
          </a:p>
          <a:p>
            <a:r>
              <a:rPr lang="en-US" dirty="0"/>
              <a:t>9: 10 or 9</a:t>
            </a:r>
          </a:p>
          <a:p>
            <a:r>
              <a:rPr lang="en-US" dirty="0"/>
              <a:t>10: 2</a:t>
            </a:r>
          </a:p>
          <a:p>
            <a:r>
              <a:rPr lang="en-US" dirty="0"/>
              <a:t>11: 7 or 5</a:t>
            </a:r>
          </a:p>
          <a:p>
            <a:r>
              <a:rPr lang="en-US" dirty="0"/>
              <a:t>12: 4</a:t>
            </a:r>
          </a:p>
          <a:p>
            <a:r>
              <a:rPr lang="en-US" dirty="0"/>
              <a:t>13: 4 or 5</a:t>
            </a:r>
          </a:p>
          <a:p>
            <a:r>
              <a:rPr lang="en-US" dirty="0"/>
              <a:t>14: 9 or 7</a:t>
            </a:r>
          </a:p>
          <a:p>
            <a:r>
              <a:rPr lang="en-US" dirty="0"/>
              <a:t>15: 2</a:t>
            </a:r>
          </a:p>
          <a:p>
            <a:r>
              <a:rPr lang="en-US" dirty="0"/>
              <a:t>16: 2</a:t>
            </a:r>
          </a:p>
          <a:p>
            <a:r>
              <a:rPr lang="en-US" dirty="0"/>
              <a:t>17: 1</a:t>
            </a:r>
          </a:p>
          <a:p>
            <a:r>
              <a:rPr lang="en-US" dirty="0"/>
              <a:t>18: 3 or 5</a:t>
            </a:r>
          </a:p>
          <a:p>
            <a:r>
              <a:rPr lang="en-US" dirty="0"/>
              <a:t>19: 6</a:t>
            </a:r>
          </a:p>
          <a:p>
            <a:r>
              <a:rPr lang="en-US" dirty="0"/>
              <a:t>10: 3</a:t>
            </a:r>
          </a:p>
          <a:p>
            <a:r>
              <a:rPr lang="en-US" dirty="0"/>
              <a:t>21: 3</a:t>
            </a:r>
          </a:p>
          <a:p>
            <a:r>
              <a:rPr lang="en-US" dirty="0"/>
              <a:t>22: 17</a:t>
            </a:r>
          </a:p>
          <a:p>
            <a:r>
              <a:rPr lang="en-US" dirty="0"/>
              <a:t>23: 4</a:t>
            </a:r>
          </a:p>
          <a:p>
            <a:r>
              <a:rPr lang="en-US" dirty="0"/>
              <a:t>24: 5</a:t>
            </a:r>
          </a:p>
          <a:p>
            <a:r>
              <a:rPr lang="en-US" dirty="0"/>
              <a:t>25: 4</a:t>
            </a:r>
          </a:p>
          <a:p>
            <a:r>
              <a:rPr lang="en-US" dirty="0"/>
              <a:t>26: 2</a:t>
            </a:r>
          </a:p>
          <a:p>
            <a:r>
              <a:rPr lang="en-US" dirty="0"/>
              <a:t>27: 2 or 4</a:t>
            </a:r>
          </a:p>
          <a:p>
            <a:r>
              <a:rPr lang="en-US" dirty="0"/>
              <a:t>28: 2</a:t>
            </a:r>
          </a:p>
          <a:p>
            <a:r>
              <a:rPr lang="en-US" dirty="0"/>
              <a:t>29: 12</a:t>
            </a:r>
          </a:p>
          <a:p>
            <a:r>
              <a:rPr lang="en-US" dirty="0"/>
              <a:t>30: 2</a:t>
            </a:r>
          </a:p>
          <a:p>
            <a:r>
              <a:rPr lang="en-US" dirty="0"/>
              <a:t>31: 2</a:t>
            </a:r>
          </a:p>
          <a:p>
            <a:r>
              <a:rPr lang="en-US" dirty="0"/>
              <a:t>32: 2</a:t>
            </a:r>
          </a:p>
          <a:p>
            <a:r>
              <a:rPr lang="en-US" dirty="0"/>
              <a:t>33: 4</a:t>
            </a:r>
          </a:p>
          <a:p>
            <a:r>
              <a:rPr lang="en-US" dirty="0"/>
              <a:t>34: 5 or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16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2</a:t>
            </a:r>
          </a:p>
          <a:p>
            <a:r>
              <a:rPr lang="en-US" dirty="0"/>
              <a:t>2: 4</a:t>
            </a:r>
          </a:p>
          <a:p>
            <a:r>
              <a:rPr lang="en-US" dirty="0"/>
              <a:t>3: 3</a:t>
            </a:r>
          </a:p>
          <a:p>
            <a:r>
              <a:rPr lang="en-US" dirty="0"/>
              <a:t>4: 4</a:t>
            </a:r>
          </a:p>
          <a:p>
            <a:r>
              <a:rPr lang="en-US" dirty="0"/>
              <a:t>5: 3</a:t>
            </a:r>
          </a:p>
          <a:p>
            <a:r>
              <a:rPr lang="en-US" dirty="0"/>
              <a:t>6: 16</a:t>
            </a:r>
          </a:p>
          <a:p>
            <a:r>
              <a:rPr lang="en-US" dirty="0"/>
              <a:t>7: 2</a:t>
            </a:r>
          </a:p>
          <a:p>
            <a:r>
              <a:rPr lang="en-US" dirty="0"/>
              <a:t>8: 6</a:t>
            </a:r>
          </a:p>
          <a:p>
            <a:r>
              <a:rPr lang="en-US" dirty="0"/>
              <a:t>9: 10 or 9</a:t>
            </a:r>
          </a:p>
          <a:p>
            <a:r>
              <a:rPr lang="en-US" dirty="0"/>
              <a:t>10: 2</a:t>
            </a:r>
          </a:p>
          <a:p>
            <a:r>
              <a:rPr lang="en-US" dirty="0"/>
              <a:t>11: 7 or 5</a:t>
            </a:r>
          </a:p>
          <a:p>
            <a:r>
              <a:rPr lang="en-US" dirty="0"/>
              <a:t>12: 4</a:t>
            </a:r>
          </a:p>
          <a:p>
            <a:r>
              <a:rPr lang="en-US" dirty="0"/>
              <a:t>13: 4 or 5</a:t>
            </a:r>
          </a:p>
          <a:p>
            <a:r>
              <a:rPr lang="en-US" dirty="0"/>
              <a:t>14: 9 or 7</a:t>
            </a:r>
          </a:p>
          <a:p>
            <a:r>
              <a:rPr lang="en-US" dirty="0"/>
              <a:t>15: 2</a:t>
            </a:r>
          </a:p>
          <a:p>
            <a:r>
              <a:rPr lang="en-US" dirty="0"/>
              <a:t>16: 2</a:t>
            </a:r>
          </a:p>
          <a:p>
            <a:r>
              <a:rPr lang="en-US" dirty="0"/>
              <a:t>17: 1</a:t>
            </a:r>
          </a:p>
          <a:p>
            <a:r>
              <a:rPr lang="en-US" dirty="0"/>
              <a:t>18: 3 or 5</a:t>
            </a:r>
          </a:p>
          <a:p>
            <a:r>
              <a:rPr lang="en-US" dirty="0"/>
              <a:t>19: 6</a:t>
            </a:r>
          </a:p>
          <a:p>
            <a:r>
              <a:rPr lang="en-US" dirty="0"/>
              <a:t>10: 3</a:t>
            </a:r>
          </a:p>
          <a:p>
            <a:r>
              <a:rPr lang="en-US" dirty="0"/>
              <a:t>21: 3</a:t>
            </a:r>
          </a:p>
          <a:p>
            <a:r>
              <a:rPr lang="en-US" dirty="0"/>
              <a:t>22: 17</a:t>
            </a:r>
          </a:p>
          <a:p>
            <a:r>
              <a:rPr lang="en-US" dirty="0"/>
              <a:t>23: 4</a:t>
            </a:r>
          </a:p>
          <a:p>
            <a:r>
              <a:rPr lang="en-US" dirty="0"/>
              <a:t>24: 5</a:t>
            </a:r>
          </a:p>
          <a:p>
            <a:r>
              <a:rPr lang="en-US" dirty="0"/>
              <a:t>25: 4</a:t>
            </a:r>
          </a:p>
          <a:p>
            <a:r>
              <a:rPr lang="en-US" dirty="0"/>
              <a:t>26: 2</a:t>
            </a:r>
          </a:p>
          <a:p>
            <a:r>
              <a:rPr lang="en-US" dirty="0"/>
              <a:t>27: 2 or 4</a:t>
            </a:r>
          </a:p>
          <a:p>
            <a:r>
              <a:rPr lang="en-US" dirty="0"/>
              <a:t>28: 2</a:t>
            </a:r>
          </a:p>
          <a:p>
            <a:r>
              <a:rPr lang="en-US" dirty="0"/>
              <a:t>29: 12</a:t>
            </a:r>
          </a:p>
          <a:p>
            <a:r>
              <a:rPr lang="en-US" dirty="0"/>
              <a:t>30: 2</a:t>
            </a:r>
          </a:p>
          <a:p>
            <a:r>
              <a:rPr lang="en-US" dirty="0"/>
              <a:t>31: 2</a:t>
            </a:r>
          </a:p>
          <a:p>
            <a:r>
              <a:rPr lang="en-US" dirty="0"/>
              <a:t>32: 2</a:t>
            </a:r>
          </a:p>
          <a:p>
            <a:r>
              <a:rPr lang="en-US" dirty="0"/>
              <a:t>33: 4</a:t>
            </a:r>
          </a:p>
          <a:p>
            <a:r>
              <a:rPr lang="en-US" dirty="0"/>
              <a:t>34: 5 or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77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2</a:t>
            </a:r>
          </a:p>
          <a:p>
            <a:r>
              <a:rPr lang="en-US" dirty="0"/>
              <a:t>2: 4</a:t>
            </a:r>
          </a:p>
          <a:p>
            <a:r>
              <a:rPr lang="en-US" dirty="0"/>
              <a:t>3: 3</a:t>
            </a:r>
          </a:p>
          <a:p>
            <a:r>
              <a:rPr lang="en-US" dirty="0"/>
              <a:t>4: 4</a:t>
            </a:r>
          </a:p>
          <a:p>
            <a:r>
              <a:rPr lang="en-US" dirty="0"/>
              <a:t>5: 3</a:t>
            </a:r>
          </a:p>
          <a:p>
            <a:r>
              <a:rPr lang="en-US" dirty="0"/>
              <a:t>6: 16</a:t>
            </a:r>
          </a:p>
          <a:p>
            <a:r>
              <a:rPr lang="en-US" dirty="0"/>
              <a:t>7: 2</a:t>
            </a:r>
          </a:p>
          <a:p>
            <a:r>
              <a:rPr lang="en-US" dirty="0"/>
              <a:t>8: 6</a:t>
            </a:r>
          </a:p>
          <a:p>
            <a:r>
              <a:rPr lang="en-US" dirty="0"/>
              <a:t>9: 10 or 9</a:t>
            </a:r>
          </a:p>
          <a:p>
            <a:r>
              <a:rPr lang="en-US" dirty="0"/>
              <a:t>10: 2</a:t>
            </a:r>
          </a:p>
          <a:p>
            <a:r>
              <a:rPr lang="en-US" dirty="0"/>
              <a:t>11: 7 or 5</a:t>
            </a:r>
          </a:p>
          <a:p>
            <a:r>
              <a:rPr lang="en-US" dirty="0"/>
              <a:t>12: 4</a:t>
            </a:r>
          </a:p>
          <a:p>
            <a:r>
              <a:rPr lang="en-US" dirty="0"/>
              <a:t>13: 4 or 5</a:t>
            </a:r>
          </a:p>
          <a:p>
            <a:r>
              <a:rPr lang="en-US" dirty="0"/>
              <a:t>14: 9 or 7</a:t>
            </a:r>
          </a:p>
          <a:p>
            <a:r>
              <a:rPr lang="en-US" dirty="0"/>
              <a:t>15: 2</a:t>
            </a:r>
          </a:p>
          <a:p>
            <a:r>
              <a:rPr lang="en-US" dirty="0"/>
              <a:t>16: 2</a:t>
            </a:r>
          </a:p>
          <a:p>
            <a:r>
              <a:rPr lang="en-US" dirty="0"/>
              <a:t>17: 1</a:t>
            </a:r>
          </a:p>
          <a:p>
            <a:r>
              <a:rPr lang="en-US" dirty="0"/>
              <a:t>18: 3 or 5</a:t>
            </a:r>
          </a:p>
          <a:p>
            <a:r>
              <a:rPr lang="en-US" dirty="0"/>
              <a:t>19: 6</a:t>
            </a:r>
          </a:p>
          <a:p>
            <a:r>
              <a:rPr lang="en-US" dirty="0"/>
              <a:t>10: 3</a:t>
            </a:r>
          </a:p>
          <a:p>
            <a:r>
              <a:rPr lang="en-US" dirty="0"/>
              <a:t>21: 3</a:t>
            </a:r>
          </a:p>
          <a:p>
            <a:r>
              <a:rPr lang="en-US" dirty="0"/>
              <a:t>22: 17</a:t>
            </a:r>
          </a:p>
          <a:p>
            <a:r>
              <a:rPr lang="en-US" dirty="0"/>
              <a:t>23: 4</a:t>
            </a:r>
          </a:p>
          <a:p>
            <a:r>
              <a:rPr lang="en-US" dirty="0"/>
              <a:t>24: 5</a:t>
            </a:r>
          </a:p>
          <a:p>
            <a:r>
              <a:rPr lang="en-US" dirty="0"/>
              <a:t>25: 4</a:t>
            </a:r>
          </a:p>
          <a:p>
            <a:r>
              <a:rPr lang="en-US" dirty="0"/>
              <a:t>26: 2</a:t>
            </a:r>
          </a:p>
          <a:p>
            <a:r>
              <a:rPr lang="en-US" dirty="0"/>
              <a:t>27: 2 or 4</a:t>
            </a:r>
          </a:p>
          <a:p>
            <a:r>
              <a:rPr lang="en-US" dirty="0"/>
              <a:t>28: 2</a:t>
            </a:r>
          </a:p>
          <a:p>
            <a:r>
              <a:rPr lang="en-US" dirty="0"/>
              <a:t>29: 12</a:t>
            </a:r>
          </a:p>
          <a:p>
            <a:r>
              <a:rPr lang="en-US" dirty="0"/>
              <a:t>30: 2</a:t>
            </a:r>
          </a:p>
          <a:p>
            <a:r>
              <a:rPr lang="en-US" dirty="0"/>
              <a:t>31: 2</a:t>
            </a:r>
          </a:p>
          <a:p>
            <a:r>
              <a:rPr lang="en-US" dirty="0"/>
              <a:t>32: 2</a:t>
            </a:r>
          </a:p>
          <a:p>
            <a:r>
              <a:rPr lang="en-US" dirty="0"/>
              <a:t>33: 4</a:t>
            </a:r>
          </a:p>
          <a:p>
            <a:r>
              <a:rPr lang="en-US" dirty="0"/>
              <a:t>34: 5 or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94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2</a:t>
            </a:r>
          </a:p>
          <a:p>
            <a:r>
              <a:rPr lang="en-US" dirty="0"/>
              <a:t>2: 4</a:t>
            </a:r>
          </a:p>
          <a:p>
            <a:r>
              <a:rPr lang="en-US" dirty="0"/>
              <a:t>3: 3</a:t>
            </a:r>
          </a:p>
          <a:p>
            <a:r>
              <a:rPr lang="en-US" dirty="0"/>
              <a:t>4: 4</a:t>
            </a:r>
          </a:p>
          <a:p>
            <a:r>
              <a:rPr lang="en-US" dirty="0"/>
              <a:t>5: 3</a:t>
            </a:r>
          </a:p>
          <a:p>
            <a:r>
              <a:rPr lang="en-US" dirty="0"/>
              <a:t>6: 16</a:t>
            </a:r>
          </a:p>
          <a:p>
            <a:r>
              <a:rPr lang="en-US" dirty="0"/>
              <a:t>7: 2</a:t>
            </a:r>
          </a:p>
          <a:p>
            <a:r>
              <a:rPr lang="en-US" dirty="0"/>
              <a:t>8: 6</a:t>
            </a:r>
          </a:p>
          <a:p>
            <a:r>
              <a:rPr lang="en-US" dirty="0"/>
              <a:t>9: 10 or 9</a:t>
            </a:r>
          </a:p>
          <a:p>
            <a:r>
              <a:rPr lang="en-US" dirty="0"/>
              <a:t>10: 2</a:t>
            </a:r>
          </a:p>
          <a:p>
            <a:r>
              <a:rPr lang="en-US" dirty="0"/>
              <a:t>11: 7 or 5</a:t>
            </a:r>
          </a:p>
          <a:p>
            <a:r>
              <a:rPr lang="en-US" dirty="0"/>
              <a:t>12: 4</a:t>
            </a:r>
          </a:p>
          <a:p>
            <a:r>
              <a:rPr lang="en-US" dirty="0"/>
              <a:t>13: 4 or 5</a:t>
            </a:r>
          </a:p>
          <a:p>
            <a:r>
              <a:rPr lang="en-US" dirty="0"/>
              <a:t>14: 9 or 7</a:t>
            </a:r>
          </a:p>
          <a:p>
            <a:r>
              <a:rPr lang="en-US" dirty="0"/>
              <a:t>15: 2</a:t>
            </a:r>
          </a:p>
          <a:p>
            <a:r>
              <a:rPr lang="en-US" dirty="0"/>
              <a:t>16: 2</a:t>
            </a:r>
          </a:p>
          <a:p>
            <a:r>
              <a:rPr lang="en-US" dirty="0"/>
              <a:t>17: 1</a:t>
            </a:r>
          </a:p>
          <a:p>
            <a:r>
              <a:rPr lang="en-US" dirty="0"/>
              <a:t>18: 3 or 5</a:t>
            </a:r>
          </a:p>
          <a:p>
            <a:r>
              <a:rPr lang="en-US" dirty="0"/>
              <a:t>19: 6</a:t>
            </a:r>
          </a:p>
          <a:p>
            <a:r>
              <a:rPr lang="en-US" dirty="0"/>
              <a:t>10: 3</a:t>
            </a:r>
          </a:p>
          <a:p>
            <a:r>
              <a:rPr lang="en-US" dirty="0"/>
              <a:t>21: 3</a:t>
            </a:r>
          </a:p>
          <a:p>
            <a:r>
              <a:rPr lang="en-US" dirty="0"/>
              <a:t>22: 17</a:t>
            </a:r>
          </a:p>
          <a:p>
            <a:r>
              <a:rPr lang="en-US" dirty="0"/>
              <a:t>23: 4</a:t>
            </a:r>
          </a:p>
          <a:p>
            <a:r>
              <a:rPr lang="en-US" dirty="0"/>
              <a:t>24: 5</a:t>
            </a:r>
          </a:p>
          <a:p>
            <a:r>
              <a:rPr lang="en-US" dirty="0"/>
              <a:t>25: 4</a:t>
            </a:r>
          </a:p>
          <a:p>
            <a:r>
              <a:rPr lang="en-US" dirty="0"/>
              <a:t>26: 2</a:t>
            </a:r>
          </a:p>
          <a:p>
            <a:r>
              <a:rPr lang="en-US" dirty="0"/>
              <a:t>27: 2 or 4</a:t>
            </a:r>
          </a:p>
          <a:p>
            <a:r>
              <a:rPr lang="en-US" dirty="0"/>
              <a:t>28: 2</a:t>
            </a:r>
          </a:p>
          <a:p>
            <a:r>
              <a:rPr lang="en-US" dirty="0"/>
              <a:t>29: 12</a:t>
            </a:r>
          </a:p>
          <a:p>
            <a:r>
              <a:rPr lang="en-US" dirty="0"/>
              <a:t>30: 2</a:t>
            </a:r>
          </a:p>
          <a:p>
            <a:r>
              <a:rPr lang="en-US" dirty="0"/>
              <a:t>31: 2</a:t>
            </a:r>
          </a:p>
          <a:p>
            <a:r>
              <a:rPr lang="en-US" dirty="0"/>
              <a:t>32: 2</a:t>
            </a:r>
          </a:p>
          <a:p>
            <a:r>
              <a:rPr lang="en-US" dirty="0"/>
              <a:t>33: 4</a:t>
            </a:r>
          </a:p>
          <a:p>
            <a:r>
              <a:rPr lang="en-US" dirty="0"/>
              <a:t>34: 5 or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19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2</a:t>
            </a:r>
          </a:p>
          <a:p>
            <a:r>
              <a:rPr lang="en-US" dirty="0"/>
              <a:t>2: 4</a:t>
            </a:r>
          </a:p>
          <a:p>
            <a:r>
              <a:rPr lang="en-US" dirty="0"/>
              <a:t>3: 3</a:t>
            </a:r>
          </a:p>
          <a:p>
            <a:r>
              <a:rPr lang="en-US" dirty="0"/>
              <a:t>4: 4</a:t>
            </a:r>
          </a:p>
          <a:p>
            <a:r>
              <a:rPr lang="en-US" dirty="0"/>
              <a:t>5: 3</a:t>
            </a:r>
          </a:p>
          <a:p>
            <a:r>
              <a:rPr lang="en-US" dirty="0"/>
              <a:t>6: 16</a:t>
            </a:r>
          </a:p>
          <a:p>
            <a:r>
              <a:rPr lang="en-US" dirty="0"/>
              <a:t>7: 2</a:t>
            </a:r>
          </a:p>
          <a:p>
            <a:r>
              <a:rPr lang="en-US" dirty="0"/>
              <a:t>8: 6</a:t>
            </a:r>
          </a:p>
          <a:p>
            <a:r>
              <a:rPr lang="en-US" dirty="0"/>
              <a:t>9: 10 or 9</a:t>
            </a:r>
          </a:p>
          <a:p>
            <a:r>
              <a:rPr lang="en-US" dirty="0"/>
              <a:t>10: 2</a:t>
            </a:r>
          </a:p>
          <a:p>
            <a:r>
              <a:rPr lang="en-US" dirty="0"/>
              <a:t>11: 7 or 5</a:t>
            </a:r>
          </a:p>
          <a:p>
            <a:r>
              <a:rPr lang="en-US" dirty="0"/>
              <a:t>12: 4</a:t>
            </a:r>
          </a:p>
          <a:p>
            <a:r>
              <a:rPr lang="en-US" dirty="0"/>
              <a:t>13: 4 or 5</a:t>
            </a:r>
          </a:p>
          <a:p>
            <a:r>
              <a:rPr lang="en-US" dirty="0"/>
              <a:t>14: 9 or 7</a:t>
            </a:r>
          </a:p>
          <a:p>
            <a:r>
              <a:rPr lang="en-US" dirty="0"/>
              <a:t>15: 2</a:t>
            </a:r>
          </a:p>
          <a:p>
            <a:r>
              <a:rPr lang="en-US" dirty="0"/>
              <a:t>16: 2</a:t>
            </a:r>
          </a:p>
          <a:p>
            <a:r>
              <a:rPr lang="en-US" dirty="0"/>
              <a:t>17: 1</a:t>
            </a:r>
          </a:p>
          <a:p>
            <a:r>
              <a:rPr lang="en-US" dirty="0"/>
              <a:t>18: 3 or 5</a:t>
            </a:r>
          </a:p>
          <a:p>
            <a:r>
              <a:rPr lang="en-US" dirty="0"/>
              <a:t>19: 6</a:t>
            </a:r>
          </a:p>
          <a:p>
            <a:r>
              <a:rPr lang="en-US" dirty="0"/>
              <a:t>10: 3</a:t>
            </a:r>
          </a:p>
          <a:p>
            <a:r>
              <a:rPr lang="en-US" dirty="0"/>
              <a:t>21: 3</a:t>
            </a:r>
          </a:p>
          <a:p>
            <a:r>
              <a:rPr lang="en-US" dirty="0"/>
              <a:t>22: 17</a:t>
            </a:r>
          </a:p>
          <a:p>
            <a:r>
              <a:rPr lang="en-US" dirty="0"/>
              <a:t>23: 4</a:t>
            </a:r>
          </a:p>
          <a:p>
            <a:r>
              <a:rPr lang="en-US" dirty="0"/>
              <a:t>24: 5</a:t>
            </a:r>
          </a:p>
          <a:p>
            <a:r>
              <a:rPr lang="en-US" dirty="0"/>
              <a:t>25: 4</a:t>
            </a:r>
          </a:p>
          <a:p>
            <a:r>
              <a:rPr lang="en-US" dirty="0"/>
              <a:t>26: 2</a:t>
            </a:r>
          </a:p>
          <a:p>
            <a:r>
              <a:rPr lang="en-US" dirty="0"/>
              <a:t>27: 2 or 4</a:t>
            </a:r>
          </a:p>
          <a:p>
            <a:r>
              <a:rPr lang="en-US" dirty="0"/>
              <a:t>28: 2</a:t>
            </a:r>
          </a:p>
          <a:p>
            <a:r>
              <a:rPr lang="en-US" dirty="0"/>
              <a:t>29: 12</a:t>
            </a:r>
          </a:p>
          <a:p>
            <a:r>
              <a:rPr lang="en-US" dirty="0"/>
              <a:t>30: 2</a:t>
            </a:r>
          </a:p>
          <a:p>
            <a:r>
              <a:rPr lang="en-US" dirty="0"/>
              <a:t>31: 2</a:t>
            </a:r>
          </a:p>
          <a:p>
            <a:r>
              <a:rPr lang="en-US" dirty="0"/>
              <a:t>32: 2</a:t>
            </a:r>
          </a:p>
          <a:p>
            <a:r>
              <a:rPr lang="en-US" dirty="0"/>
              <a:t>33: 4</a:t>
            </a:r>
          </a:p>
          <a:p>
            <a:r>
              <a:rPr lang="en-US" dirty="0"/>
              <a:t>34: 5 or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8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EF02-3F7B-4639-BE32-55B4C0401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5D781-BFA0-474C-BF4E-61CBF6857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1FF61-5BF4-4C5C-AAD3-BCFC12B0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AB8E6-BB65-454E-B5C2-AD1B10A8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69A4A-67DE-4352-A4A0-304964A6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3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DCA9-1D90-4A46-9BB6-0A0FBB1B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42F3A-F601-4794-94EC-56670DB15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1BE82-7560-44CF-BBC5-98ADB3405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9F4D9-F608-4BF1-8727-8475DE6D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4CA0D-B69A-4EFF-952F-BA37F417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1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743758-C90B-4CA3-B1DE-85FFA8CD1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FF891-4E23-4739-B67A-4339F6FF3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13F91-A89A-4FBE-89F5-E54CE9D2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EBAC1-AB06-4254-B3DA-47104A5E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8BF7F-BF54-45B7-B3B1-BF8A5B9B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1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DD5B-84EE-4308-83FB-197DD5A5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FC6AB-BB43-4369-97CC-378A5DFE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E7F34-6010-4C32-AF59-B960B4CA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DBA26-49FF-417D-805C-883A54A3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51802-AD5A-474D-B734-DB1A967E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8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C550-FF85-4A42-B42C-F6475DBD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DDD78-6A16-4DFC-8D99-8D8F35A05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71770-0EBC-47D1-91DC-69DB5F83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655E6-47BF-43F0-9D63-85949B9B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CCA67-0274-4D33-AC69-CC3920B0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1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D760-BFD4-4826-B36E-1B2E8AC6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548-8E14-42F4-8BE0-D63802E26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D99C0-67B5-4628-B1A1-5047CC0F1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124E1-59E7-48C7-9F78-4BA98C23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B21DE-5A3B-444A-9E0C-B39F37BF9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A73A1-6204-48FD-B445-8E5A2627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2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4A1B-1AEE-4076-9A05-81570A2F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7A5BC-66EC-406A-99C8-50B01CA73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C7B4B-70BD-4420-8C31-550E1307B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18EE4-7B26-4485-B2CB-086EDA5B3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86C78-82B1-4C09-8E54-9B46E407E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C8EA55-3E94-4917-AFDC-19666CD4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63EA27-B679-4236-864E-CF4730A9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66253-CC7A-4F4B-B3D0-7A725A2B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8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3EC8-9ECF-4FD9-B425-FBA7FB1C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3950A-80DC-4B46-9BBF-554E82AA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AA82C-1B03-48DB-A1AE-9C8C9BE2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02CE3-274E-4D74-A509-7E44051A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5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839E1-8CC4-4934-8D7F-1E147262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75594-69C4-4F29-BC9E-D4AE40A3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FDAAF-C9C2-4D9F-AEE5-75BEE16A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2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55D6-937D-4C5B-B9D0-A1BAE026C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12AD5-CF61-4DF3-8E7B-148474B23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5B5B8-0EAC-4A6C-AC0D-57FCE9346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D3EF3-400B-4A32-8A69-3BB9B1AE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E7745-CA6C-4025-9B10-FFCA0965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5E361-6195-4C47-9083-687FEA11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7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95BB-F310-4B56-94E2-DBBBD50A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511E0-209B-4C4D-AC6B-1AAA77D31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0EE31-D137-427A-916B-F8F4F43B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44EF1-503D-4126-93DA-ADC7A3B2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47253-72EC-4F31-BEA3-8485CE53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50829-4B30-4052-90FC-F98540FF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1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8AD4D-8008-4AD1-BBAF-C517100A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D0EBB-4BCC-4D87-8A6C-89DFF1F0C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00732-D2B4-4C47-AEE2-AF2E77F26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43484-B21C-4C47-BC97-6BB10547D1CE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509CE-81CF-45D3-871A-CC043E48C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2E90-80F9-418D-836E-D63ADF822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oran.wang@uni.l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1955FF"/>
                </a:solidFill>
              </a:rPr>
              <a:t>Modelling and Analysis of Complex Networks</a:t>
            </a:r>
            <a:br>
              <a:rPr lang="en-US" sz="3600" dirty="0">
                <a:solidFill>
                  <a:srgbClr val="1955FF"/>
                </a:solidFill>
              </a:rPr>
            </a:br>
            <a:br>
              <a:rPr lang="en-US" sz="3600" dirty="0">
                <a:solidFill>
                  <a:srgbClr val="1955FF"/>
                </a:solidFill>
              </a:rPr>
            </a:br>
            <a:r>
              <a:rPr lang="en-US" altLang="zh-CN" sz="3600" dirty="0">
                <a:solidFill>
                  <a:srgbClr val="1955FF"/>
                </a:solidFill>
              </a:rPr>
              <a:t>Exercise 9</a:t>
            </a:r>
            <a:endParaRPr lang="en-US" sz="3600" dirty="0">
              <a:solidFill>
                <a:srgbClr val="1955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04F8D-3FBD-4534-9898-EDB816BAD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2947" y="5202238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+mj-lt"/>
              </a:rPr>
              <a:t>Aoran Wang</a:t>
            </a:r>
          </a:p>
          <a:p>
            <a:pPr algn="l"/>
            <a:r>
              <a:rPr lang="en-US" dirty="0">
                <a:solidFill>
                  <a:srgbClr val="0D55F7"/>
                </a:solidFill>
                <a:latin typeface="+mj-lt"/>
              </a:rPr>
              <a:t>University of Luxembourg</a:t>
            </a:r>
          </a:p>
        </p:txBody>
      </p:sp>
    </p:spTree>
    <p:extLst>
      <p:ext uri="{BB962C8B-B14F-4D97-AF65-F5344CB8AC3E}">
        <p14:creationId xmlns:p14="http://schemas.microsoft.com/office/powerpoint/2010/main" val="323123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FE10175-01A5-4536-9EF0-27A1CA8A2B93}"/>
              </a:ext>
            </a:extLst>
          </p:cNvPr>
          <p:cNvSpPr/>
          <p:nvPr/>
        </p:nvSpPr>
        <p:spPr>
          <a:xfrm>
            <a:off x="8299309" y="4060068"/>
            <a:ext cx="2032282" cy="1929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D81CCBB-F996-46DC-AB24-51B986611E26}"/>
              </a:ext>
            </a:extLst>
          </p:cNvPr>
          <p:cNvGrpSpPr/>
          <p:nvPr/>
        </p:nvGrpSpPr>
        <p:grpSpPr>
          <a:xfrm>
            <a:off x="7040586" y="1469553"/>
            <a:ext cx="3517600" cy="1747973"/>
            <a:chOff x="3678672" y="4365046"/>
            <a:chExt cx="3517600" cy="1747973"/>
          </a:xfrm>
          <a:solidFill>
            <a:schemeClr val="bg2"/>
          </a:solidFill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986AD4C-4BBF-46E9-8405-EDAB6C7E2A56}"/>
                </a:ext>
              </a:extLst>
            </p:cNvPr>
            <p:cNvGrpSpPr/>
            <p:nvPr/>
          </p:nvGrpSpPr>
          <p:grpSpPr>
            <a:xfrm>
              <a:off x="3678672" y="4365046"/>
              <a:ext cx="3517600" cy="1747973"/>
              <a:chOff x="4459282" y="3958603"/>
              <a:chExt cx="3517600" cy="1747973"/>
            </a:xfrm>
            <a:grpFill/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EB5CDF8-33B8-4BD0-A1FD-8003C85BF318}"/>
                  </a:ext>
                </a:extLst>
              </p:cNvPr>
              <p:cNvSpPr/>
              <p:nvPr/>
            </p:nvSpPr>
            <p:spPr>
              <a:xfrm>
                <a:off x="6095998" y="4661179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1779CFD-C4B6-429C-90B1-705EC6E4FCBA}"/>
                  </a:ext>
                </a:extLst>
              </p:cNvPr>
              <p:cNvSpPr/>
              <p:nvPr/>
            </p:nvSpPr>
            <p:spPr>
              <a:xfrm>
                <a:off x="7711409" y="4659822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911C8A4-55B7-4E00-A360-C1FA50482AA5}"/>
                  </a:ext>
                </a:extLst>
              </p:cNvPr>
              <p:cNvSpPr/>
              <p:nvPr/>
            </p:nvSpPr>
            <p:spPr>
              <a:xfrm>
                <a:off x="6905545" y="5444966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E3746F1-2AB6-4595-BCF9-7F7E1093FB39}"/>
                  </a:ext>
                </a:extLst>
              </p:cNvPr>
              <p:cNvSpPr/>
              <p:nvPr/>
            </p:nvSpPr>
            <p:spPr>
              <a:xfrm>
                <a:off x="6905545" y="3962450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45C65DF-4294-4476-B440-19BA21BBFE3C}"/>
                  </a:ext>
                </a:extLst>
              </p:cNvPr>
              <p:cNvSpPr/>
              <p:nvPr/>
            </p:nvSpPr>
            <p:spPr>
              <a:xfrm>
                <a:off x="4459282" y="4657332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F07BA7D-0818-434A-9B83-B8BECA69EC98}"/>
                  </a:ext>
                </a:extLst>
              </p:cNvPr>
              <p:cNvSpPr/>
              <p:nvPr/>
            </p:nvSpPr>
            <p:spPr>
              <a:xfrm>
                <a:off x="5268829" y="5441119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1ADDC0E-9C95-4C78-86C7-8379BFC182F5}"/>
                  </a:ext>
                </a:extLst>
              </p:cNvPr>
              <p:cNvSpPr/>
              <p:nvPr/>
            </p:nvSpPr>
            <p:spPr>
              <a:xfrm>
                <a:off x="5268829" y="3958603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22EBB58-A653-4D5F-8335-8BA0C2F8144A}"/>
                  </a:ext>
                </a:extLst>
              </p:cNvPr>
              <p:cNvCxnSpPr>
                <a:cxnSpLocks/>
                <a:stCxn id="35" idx="5"/>
                <a:endCxn id="28" idx="1"/>
              </p:cNvCxnSpPr>
              <p:nvPr/>
            </p:nvCxnSpPr>
            <p:spPr>
              <a:xfrm>
                <a:off x="5495424" y="4181901"/>
                <a:ext cx="639452" cy="51759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0895883-5CD7-4998-B8BB-81469AE8F55E}"/>
                  </a:ext>
                </a:extLst>
              </p:cNvPr>
              <p:cNvCxnSpPr>
                <a:cxnSpLocks/>
                <a:stCxn id="28" idx="7"/>
                <a:endCxn id="32" idx="3"/>
              </p:cNvCxnSpPr>
              <p:nvPr/>
            </p:nvCxnSpPr>
            <p:spPr>
              <a:xfrm flipV="1">
                <a:off x="6322593" y="4185748"/>
                <a:ext cx="621830" cy="51374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C94C7A7-5F65-4F46-9712-E5A4F260DF79}"/>
                  </a:ext>
                </a:extLst>
              </p:cNvPr>
              <p:cNvCxnSpPr>
                <a:cxnSpLocks/>
                <a:stCxn id="33" idx="6"/>
                <a:endCxn id="28" idx="2"/>
              </p:cNvCxnSpPr>
              <p:nvPr/>
            </p:nvCxnSpPr>
            <p:spPr>
              <a:xfrm>
                <a:off x="4724755" y="4788137"/>
                <a:ext cx="1371243" cy="384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D703A6A-2324-4F26-9322-A5B5E6F98EF8}"/>
                  </a:ext>
                </a:extLst>
              </p:cNvPr>
              <p:cNvCxnSpPr>
                <a:cxnSpLocks/>
                <a:stCxn id="35" idx="3"/>
                <a:endCxn id="33" idx="7"/>
              </p:cNvCxnSpPr>
              <p:nvPr/>
            </p:nvCxnSpPr>
            <p:spPr>
              <a:xfrm flipH="1">
                <a:off x="4685877" y="4181901"/>
                <a:ext cx="621830" cy="51374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1F88204-78D8-4C8C-9F91-190547F3AFA1}"/>
                  </a:ext>
                </a:extLst>
              </p:cNvPr>
              <p:cNvCxnSpPr>
                <a:cxnSpLocks/>
                <a:stCxn id="34" idx="7"/>
                <a:endCxn id="28" idx="3"/>
              </p:cNvCxnSpPr>
              <p:nvPr/>
            </p:nvCxnSpPr>
            <p:spPr>
              <a:xfrm flipV="1">
                <a:off x="5495424" y="4884477"/>
                <a:ext cx="639452" cy="59495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1E2147B-3461-47C9-BB42-9641189A276E}"/>
                  </a:ext>
                </a:extLst>
              </p:cNvPr>
              <p:cNvCxnSpPr>
                <a:cxnSpLocks/>
                <a:stCxn id="31" idx="1"/>
                <a:endCxn id="28" idx="5"/>
              </p:cNvCxnSpPr>
              <p:nvPr/>
            </p:nvCxnSpPr>
            <p:spPr>
              <a:xfrm flipH="1" flipV="1">
                <a:off x="6322593" y="4884477"/>
                <a:ext cx="621830" cy="598801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330FE50-4EFC-4B6B-A770-8DFB6B863905}"/>
                  </a:ext>
                </a:extLst>
              </p:cNvPr>
              <p:cNvCxnSpPr>
                <a:cxnSpLocks/>
                <a:stCxn id="32" idx="5"/>
                <a:endCxn id="30" idx="1"/>
              </p:cNvCxnSpPr>
              <p:nvPr/>
            </p:nvCxnSpPr>
            <p:spPr>
              <a:xfrm>
                <a:off x="7132140" y="4185748"/>
                <a:ext cx="618147" cy="51238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D7D6E22-DBC1-4FFC-AB64-B2069DA3670B}"/>
                  </a:ext>
                </a:extLst>
              </p:cNvPr>
              <p:cNvCxnSpPr>
                <a:cxnSpLocks/>
                <a:stCxn id="31" idx="7"/>
                <a:endCxn id="30" idx="3"/>
              </p:cNvCxnSpPr>
              <p:nvPr/>
            </p:nvCxnSpPr>
            <p:spPr>
              <a:xfrm flipV="1">
                <a:off x="7132140" y="4883120"/>
                <a:ext cx="618147" cy="60015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EEFF1E9-822C-405F-BB5F-BD82B8817F6D}"/>
                </a:ext>
              </a:extLst>
            </p:cNvPr>
            <p:cNvCxnSpPr>
              <a:cxnSpLocks/>
              <a:stCxn id="34" idx="1"/>
              <a:endCxn id="33" idx="5"/>
            </p:cNvCxnSpPr>
            <p:nvPr/>
          </p:nvCxnSpPr>
          <p:spPr>
            <a:xfrm flipH="1" flipV="1">
              <a:off x="3905267" y="5287073"/>
              <a:ext cx="621830" cy="59880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35CE486-6798-416A-8109-D0F8105A9DB6}"/>
              </a:ext>
            </a:extLst>
          </p:cNvPr>
          <p:cNvSpPr txBox="1"/>
          <p:nvPr/>
        </p:nvSpPr>
        <p:spPr>
          <a:xfrm>
            <a:off x="509014" y="749133"/>
            <a:ext cx="114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 =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FA8948-5AAF-409D-A1CC-11BDC6DEADA0}"/>
              </a:ext>
            </a:extLst>
          </p:cNvPr>
          <p:cNvSpPr txBox="1"/>
          <p:nvPr/>
        </p:nvSpPr>
        <p:spPr>
          <a:xfrm>
            <a:off x="1583795" y="4350930"/>
            <a:ext cx="3227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Hash aggregated colors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AE5A88E-4B66-49F5-8320-D6A5BDCFFEFE}"/>
              </a:ext>
            </a:extLst>
          </p:cNvPr>
          <p:cNvSpPr txBox="1"/>
          <p:nvPr/>
        </p:nvSpPr>
        <p:spPr>
          <a:xfrm>
            <a:off x="6860846" y="544821"/>
            <a:ext cx="4163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Aggregate neighboring colors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FEC2F-FC56-41B1-9984-C26F2BB8CDB6}"/>
              </a:ext>
            </a:extLst>
          </p:cNvPr>
          <p:cNvSpPr txBox="1"/>
          <p:nvPr/>
        </p:nvSpPr>
        <p:spPr>
          <a:xfrm>
            <a:off x="7682825" y="1115102"/>
            <a:ext cx="66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8F70C3-7A7B-41E9-B060-B4F1B126B7AE}"/>
              </a:ext>
            </a:extLst>
          </p:cNvPr>
          <p:cNvSpPr txBox="1"/>
          <p:nvPr/>
        </p:nvSpPr>
        <p:spPr>
          <a:xfrm>
            <a:off x="8330914" y="2593916"/>
            <a:ext cx="11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2222</a:t>
            </a:r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DECBB4-B991-47C3-89BD-EBE3B7BB6082}"/>
              </a:ext>
            </a:extLst>
          </p:cNvPr>
          <p:cNvSpPr txBox="1"/>
          <p:nvPr/>
        </p:nvSpPr>
        <p:spPr>
          <a:xfrm>
            <a:off x="1583795" y="697221"/>
            <a:ext cx="3227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iteration colors (k=1)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734A75D-D6B2-4C57-A106-2AA8BB25537F}"/>
              </a:ext>
            </a:extLst>
          </p:cNvPr>
          <p:cNvGrpSpPr/>
          <p:nvPr/>
        </p:nvGrpSpPr>
        <p:grpSpPr>
          <a:xfrm>
            <a:off x="4231734" y="4400055"/>
            <a:ext cx="3517600" cy="1747973"/>
            <a:chOff x="3678672" y="4365046"/>
            <a:chExt cx="3517600" cy="1747973"/>
          </a:xfrm>
          <a:solidFill>
            <a:schemeClr val="bg2"/>
          </a:solidFill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118160D-A76D-48EB-9ECD-D710EBF2C621}"/>
                </a:ext>
              </a:extLst>
            </p:cNvPr>
            <p:cNvGrpSpPr/>
            <p:nvPr/>
          </p:nvGrpSpPr>
          <p:grpSpPr>
            <a:xfrm>
              <a:off x="3678672" y="4365046"/>
              <a:ext cx="3517600" cy="1747973"/>
              <a:chOff x="4459282" y="3958603"/>
              <a:chExt cx="3517600" cy="1747973"/>
            </a:xfrm>
            <a:grpFill/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E746D65-4916-457A-8AF2-251C452FFEBB}"/>
                  </a:ext>
                </a:extLst>
              </p:cNvPr>
              <p:cNvSpPr/>
              <p:nvPr/>
            </p:nvSpPr>
            <p:spPr>
              <a:xfrm>
                <a:off x="6095998" y="4661179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9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A7DC252-D8E7-49C6-A423-E80EBCD04D23}"/>
                  </a:ext>
                </a:extLst>
              </p:cNvPr>
              <p:cNvSpPr/>
              <p:nvPr/>
            </p:nvSpPr>
            <p:spPr>
              <a:xfrm>
                <a:off x="7711409" y="4659822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</a:rPr>
                  <a:t>5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4836BC3-DBB4-4622-9587-3B9E6D065B17}"/>
                  </a:ext>
                </a:extLst>
              </p:cNvPr>
              <p:cNvSpPr/>
              <p:nvPr/>
            </p:nvSpPr>
            <p:spPr>
              <a:xfrm>
                <a:off x="6905545" y="5444966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02AA1E39-C272-4699-8097-26881CA0C176}"/>
                  </a:ext>
                </a:extLst>
              </p:cNvPr>
              <p:cNvSpPr/>
              <p:nvPr/>
            </p:nvSpPr>
            <p:spPr>
              <a:xfrm>
                <a:off x="6905545" y="3962450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A9D7C32-792D-44DD-BFFA-702C04433CF1}"/>
                  </a:ext>
                </a:extLst>
              </p:cNvPr>
              <p:cNvSpPr/>
              <p:nvPr/>
            </p:nvSpPr>
            <p:spPr>
              <a:xfrm>
                <a:off x="4459282" y="4657332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8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39439815-04A3-420F-9466-B7F02331ABB2}"/>
                  </a:ext>
                </a:extLst>
              </p:cNvPr>
              <p:cNvSpPr/>
              <p:nvPr/>
            </p:nvSpPr>
            <p:spPr>
              <a:xfrm>
                <a:off x="5268829" y="5441119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2060"/>
                    </a:solidFill>
                  </a:rPr>
                  <a:t>7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36F15EFE-7379-4A16-95F1-4C670564C76E}"/>
                  </a:ext>
                </a:extLst>
              </p:cNvPr>
              <p:cNvSpPr/>
              <p:nvPr/>
            </p:nvSpPr>
            <p:spPr>
              <a:xfrm>
                <a:off x="5268829" y="3958603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2060"/>
                    </a:solidFill>
                  </a:rPr>
                  <a:t>7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07E65CC-1EF5-4A70-BF4E-B3C6B9A6D62A}"/>
                  </a:ext>
                </a:extLst>
              </p:cNvPr>
              <p:cNvCxnSpPr>
                <a:stCxn id="73" idx="5"/>
                <a:endCxn id="67" idx="1"/>
              </p:cNvCxnSpPr>
              <p:nvPr/>
            </p:nvCxnSpPr>
            <p:spPr>
              <a:xfrm>
                <a:off x="5495424" y="4181901"/>
                <a:ext cx="639452" cy="51759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ED57E63A-1B1C-40EC-B5E7-2AE154F96610}"/>
                  </a:ext>
                </a:extLst>
              </p:cNvPr>
              <p:cNvCxnSpPr>
                <a:cxnSpLocks/>
                <a:stCxn id="67" idx="7"/>
                <a:endCxn id="70" idx="3"/>
              </p:cNvCxnSpPr>
              <p:nvPr/>
            </p:nvCxnSpPr>
            <p:spPr>
              <a:xfrm flipV="1">
                <a:off x="6322593" y="4185748"/>
                <a:ext cx="621830" cy="51374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3D38755-3CCA-4C06-AAD0-516D24C42EC5}"/>
                  </a:ext>
                </a:extLst>
              </p:cNvPr>
              <p:cNvCxnSpPr>
                <a:cxnSpLocks/>
                <a:stCxn id="71" idx="6"/>
                <a:endCxn id="67" idx="2"/>
              </p:cNvCxnSpPr>
              <p:nvPr/>
            </p:nvCxnSpPr>
            <p:spPr>
              <a:xfrm>
                <a:off x="4724755" y="4788137"/>
                <a:ext cx="1371243" cy="384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B225774-CEBF-4A84-BB6F-DE887E76AEDA}"/>
                  </a:ext>
                </a:extLst>
              </p:cNvPr>
              <p:cNvCxnSpPr>
                <a:cxnSpLocks/>
                <a:stCxn id="73" idx="3"/>
                <a:endCxn id="71" idx="7"/>
              </p:cNvCxnSpPr>
              <p:nvPr/>
            </p:nvCxnSpPr>
            <p:spPr>
              <a:xfrm flipH="1">
                <a:off x="4685877" y="4181901"/>
                <a:ext cx="621830" cy="51374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8CA8041-88C4-4441-BD45-03EC076FE3B0}"/>
                  </a:ext>
                </a:extLst>
              </p:cNvPr>
              <p:cNvCxnSpPr>
                <a:cxnSpLocks/>
                <a:stCxn id="72" idx="7"/>
                <a:endCxn id="67" idx="3"/>
              </p:cNvCxnSpPr>
              <p:nvPr/>
            </p:nvCxnSpPr>
            <p:spPr>
              <a:xfrm flipV="1">
                <a:off x="5495424" y="4884477"/>
                <a:ext cx="639452" cy="59495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984DCAC-C0B6-4706-9A31-464DEA97C8B7}"/>
                  </a:ext>
                </a:extLst>
              </p:cNvPr>
              <p:cNvCxnSpPr>
                <a:cxnSpLocks/>
                <a:stCxn id="69" idx="1"/>
                <a:endCxn id="67" idx="5"/>
              </p:cNvCxnSpPr>
              <p:nvPr/>
            </p:nvCxnSpPr>
            <p:spPr>
              <a:xfrm flipH="1" flipV="1">
                <a:off x="6322593" y="4884477"/>
                <a:ext cx="621830" cy="598801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59F2D791-7DE3-4711-A09F-9E30BE75657A}"/>
                  </a:ext>
                </a:extLst>
              </p:cNvPr>
              <p:cNvCxnSpPr>
                <a:cxnSpLocks/>
                <a:stCxn id="70" idx="5"/>
                <a:endCxn id="68" idx="1"/>
              </p:cNvCxnSpPr>
              <p:nvPr/>
            </p:nvCxnSpPr>
            <p:spPr>
              <a:xfrm>
                <a:off x="7132140" y="4185748"/>
                <a:ext cx="618147" cy="51238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169155A-FC7A-4FBE-ABBE-B55898779661}"/>
                  </a:ext>
                </a:extLst>
              </p:cNvPr>
              <p:cNvCxnSpPr>
                <a:cxnSpLocks/>
                <a:stCxn id="69" idx="7"/>
                <a:endCxn id="68" idx="3"/>
              </p:cNvCxnSpPr>
              <p:nvPr/>
            </p:nvCxnSpPr>
            <p:spPr>
              <a:xfrm flipV="1">
                <a:off x="7132140" y="4883120"/>
                <a:ext cx="618147" cy="60015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AB20016-8E7B-4CAF-865E-05C168426FFA}"/>
                </a:ext>
              </a:extLst>
            </p:cNvPr>
            <p:cNvCxnSpPr>
              <a:cxnSpLocks/>
              <a:stCxn id="72" idx="1"/>
              <a:endCxn id="71" idx="5"/>
            </p:cNvCxnSpPr>
            <p:nvPr/>
          </p:nvCxnSpPr>
          <p:spPr>
            <a:xfrm flipH="1" flipV="1">
              <a:off x="3905267" y="5287073"/>
              <a:ext cx="621830" cy="59880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E884CD2B-2D37-481D-BE25-4391915F0CAE}"/>
              </a:ext>
            </a:extLst>
          </p:cNvPr>
          <p:cNvSpPr txBox="1"/>
          <p:nvPr/>
        </p:nvSpPr>
        <p:spPr>
          <a:xfrm>
            <a:off x="8343688" y="4060068"/>
            <a:ext cx="3227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Hash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50AE84-ABFD-442B-8E1A-34825615A9D4}"/>
              </a:ext>
            </a:extLst>
          </p:cNvPr>
          <p:cNvSpPr txBox="1"/>
          <p:nvPr/>
        </p:nvSpPr>
        <p:spPr>
          <a:xfrm>
            <a:off x="8299309" y="4511971"/>
            <a:ext cx="1042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22</a:t>
            </a:r>
          </a:p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4</a:t>
            </a:r>
          </a:p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>
                <a:solidFill>
                  <a:srgbClr val="00B050"/>
                </a:solidFill>
              </a:rPr>
              <a:t>4</a:t>
            </a:r>
          </a:p>
          <a:p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22</a:t>
            </a:r>
            <a:r>
              <a:rPr lang="en-US" dirty="0">
                <a:solidFill>
                  <a:srgbClr val="00B050"/>
                </a:solidFill>
              </a:rPr>
              <a:t>4</a:t>
            </a:r>
          </a:p>
          <a:p>
            <a:r>
              <a:rPr lang="en-US" dirty="0">
                <a:solidFill>
                  <a:srgbClr val="00B050"/>
                </a:solidFill>
              </a:rPr>
              <a:t>4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2222</a:t>
            </a:r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134472F-A9BC-4F65-B9B4-179F90405587}"/>
              </a:ext>
            </a:extLst>
          </p:cNvPr>
          <p:cNvSpPr txBox="1"/>
          <p:nvPr/>
        </p:nvSpPr>
        <p:spPr>
          <a:xfrm>
            <a:off x="9231092" y="4499692"/>
            <a:ext cx="5212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2A1A4-3B4F-47D7-9465-18496203E877}"/>
              </a:ext>
            </a:extLst>
          </p:cNvPr>
          <p:cNvSpPr txBox="1"/>
          <p:nvPr/>
        </p:nvSpPr>
        <p:spPr>
          <a:xfrm>
            <a:off x="9902028" y="4499692"/>
            <a:ext cx="1042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5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6</a:t>
            </a:r>
          </a:p>
          <a:p>
            <a:r>
              <a:rPr lang="en-US" dirty="0">
                <a:solidFill>
                  <a:srgbClr val="002060"/>
                </a:solidFill>
              </a:rPr>
              <a:t>7</a:t>
            </a:r>
          </a:p>
          <a:p>
            <a:r>
              <a:rPr lang="en-US" dirty="0">
                <a:solidFill>
                  <a:srgbClr val="C00000"/>
                </a:solidFill>
              </a:rPr>
              <a:t>8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9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AAB8390-DA87-4E29-A2D2-48AC14D7D5D4}"/>
              </a:ext>
            </a:extLst>
          </p:cNvPr>
          <p:cNvGrpSpPr/>
          <p:nvPr/>
        </p:nvGrpSpPr>
        <p:grpSpPr>
          <a:xfrm>
            <a:off x="1789154" y="1475056"/>
            <a:ext cx="3517600" cy="1747973"/>
            <a:chOff x="3678672" y="4365046"/>
            <a:chExt cx="3517600" cy="1747973"/>
          </a:xfrm>
          <a:solidFill>
            <a:schemeClr val="bg2"/>
          </a:solidFill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A0022AD-99E5-43FB-8F61-DE08869323C2}"/>
                </a:ext>
              </a:extLst>
            </p:cNvPr>
            <p:cNvGrpSpPr/>
            <p:nvPr/>
          </p:nvGrpSpPr>
          <p:grpSpPr>
            <a:xfrm>
              <a:off x="3678672" y="4365046"/>
              <a:ext cx="3517600" cy="1747973"/>
              <a:chOff x="4459282" y="3958603"/>
              <a:chExt cx="3517600" cy="1747973"/>
            </a:xfrm>
            <a:grpFill/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C3784CC6-7410-4525-9AEF-FF0ED0B41E8F}"/>
                  </a:ext>
                </a:extLst>
              </p:cNvPr>
              <p:cNvSpPr/>
              <p:nvPr/>
            </p:nvSpPr>
            <p:spPr>
              <a:xfrm>
                <a:off x="6095998" y="4661179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50"/>
                    </a:solidFill>
                  </a:rPr>
                  <a:t>4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8C5B658-60AC-42DA-B4E3-D20645E4D7A9}"/>
                  </a:ext>
                </a:extLst>
              </p:cNvPr>
              <p:cNvSpPr/>
              <p:nvPr/>
            </p:nvSpPr>
            <p:spPr>
              <a:xfrm>
                <a:off x="7711409" y="4659822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868DD3FD-D6B1-4A65-948E-D4EA49A33D4B}"/>
                  </a:ext>
                </a:extLst>
              </p:cNvPr>
              <p:cNvSpPr/>
              <p:nvPr/>
            </p:nvSpPr>
            <p:spPr>
              <a:xfrm>
                <a:off x="6905545" y="5444966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DD1613D9-AAB2-41AE-8454-0BC8E952B397}"/>
                  </a:ext>
                </a:extLst>
              </p:cNvPr>
              <p:cNvSpPr/>
              <p:nvPr/>
            </p:nvSpPr>
            <p:spPr>
              <a:xfrm>
                <a:off x="6905545" y="3962450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2C8D710F-9AD3-4120-8AB8-06731D9E40C2}"/>
                  </a:ext>
                </a:extLst>
              </p:cNvPr>
              <p:cNvSpPr/>
              <p:nvPr/>
            </p:nvSpPr>
            <p:spPr>
              <a:xfrm>
                <a:off x="4459282" y="4657332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3</a:t>
                </a: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C0BF288E-1CB2-4C6B-8572-EA97CC397924}"/>
                  </a:ext>
                </a:extLst>
              </p:cNvPr>
              <p:cNvSpPr/>
              <p:nvPr/>
            </p:nvSpPr>
            <p:spPr>
              <a:xfrm>
                <a:off x="5268829" y="5441119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6AC9832C-F54C-4ACC-BD2B-D5BBD485ECCE}"/>
                  </a:ext>
                </a:extLst>
              </p:cNvPr>
              <p:cNvSpPr/>
              <p:nvPr/>
            </p:nvSpPr>
            <p:spPr>
              <a:xfrm>
                <a:off x="5268829" y="3958603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B95EE262-9999-4F11-A39D-ACE5515D8FE9}"/>
                  </a:ext>
                </a:extLst>
              </p:cNvPr>
              <p:cNvCxnSpPr>
                <a:stCxn id="97" idx="5"/>
                <a:endCxn id="91" idx="1"/>
              </p:cNvCxnSpPr>
              <p:nvPr/>
            </p:nvCxnSpPr>
            <p:spPr>
              <a:xfrm>
                <a:off x="5495424" y="4181901"/>
                <a:ext cx="639452" cy="51759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34E343B-D83E-4A93-B4B5-88B08541A5C4}"/>
                  </a:ext>
                </a:extLst>
              </p:cNvPr>
              <p:cNvCxnSpPr>
                <a:cxnSpLocks/>
                <a:stCxn id="91" idx="7"/>
                <a:endCxn id="94" idx="3"/>
              </p:cNvCxnSpPr>
              <p:nvPr/>
            </p:nvCxnSpPr>
            <p:spPr>
              <a:xfrm flipV="1">
                <a:off x="6322593" y="4185748"/>
                <a:ext cx="621830" cy="51374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A8E7A56-0988-4070-A691-6191BDBBD809}"/>
                  </a:ext>
                </a:extLst>
              </p:cNvPr>
              <p:cNvCxnSpPr>
                <a:cxnSpLocks/>
                <a:stCxn id="95" idx="6"/>
                <a:endCxn id="91" idx="2"/>
              </p:cNvCxnSpPr>
              <p:nvPr/>
            </p:nvCxnSpPr>
            <p:spPr>
              <a:xfrm>
                <a:off x="4724755" y="4788137"/>
                <a:ext cx="1371243" cy="384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4A87342A-2786-4433-8600-2389AABAE916}"/>
                  </a:ext>
                </a:extLst>
              </p:cNvPr>
              <p:cNvCxnSpPr>
                <a:cxnSpLocks/>
                <a:stCxn id="97" idx="3"/>
                <a:endCxn id="95" idx="7"/>
              </p:cNvCxnSpPr>
              <p:nvPr/>
            </p:nvCxnSpPr>
            <p:spPr>
              <a:xfrm flipH="1">
                <a:off x="4685877" y="4181901"/>
                <a:ext cx="621830" cy="51374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F51D4808-E5C0-43FB-B1E3-8652E72D59F8}"/>
                  </a:ext>
                </a:extLst>
              </p:cNvPr>
              <p:cNvCxnSpPr>
                <a:cxnSpLocks/>
                <a:stCxn id="96" idx="7"/>
                <a:endCxn id="91" idx="3"/>
              </p:cNvCxnSpPr>
              <p:nvPr/>
            </p:nvCxnSpPr>
            <p:spPr>
              <a:xfrm flipV="1">
                <a:off x="5495424" y="4884477"/>
                <a:ext cx="639452" cy="59495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2C3E85D-E3C1-49D7-9A2C-E049BFAC82CA}"/>
                  </a:ext>
                </a:extLst>
              </p:cNvPr>
              <p:cNvCxnSpPr>
                <a:cxnSpLocks/>
                <a:stCxn id="93" idx="1"/>
                <a:endCxn id="91" idx="5"/>
              </p:cNvCxnSpPr>
              <p:nvPr/>
            </p:nvCxnSpPr>
            <p:spPr>
              <a:xfrm flipH="1" flipV="1">
                <a:off x="6322593" y="4884477"/>
                <a:ext cx="621830" cy="598801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4CC72EE-C424-4BCE-B009-8ABAF0336409}"/>
                  </a:ext>
                </a:extLst>
              </p:cNvPr>
              <p:cNvCxnSpPr>
                <a:cxnSpLocks/>
                <a:stCxn id="94" idx="5"/>
                <a:endCxn id="92" idx="1"/>
              </p:cNvCxnSpPr>
              <p:nvPr/>
            </p:nvCxnSpPr>
            <p:spPr>
              <a:xfrm>
                <a:off x="7132140" y="4185748"/>
                <a:ext cx="618147" cy="51238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AC0129E-B020-45EF-B6AC-1BC47947FF4C}"/>
                  </a:ext>
                </a:extLst>
              </p:cNvPr>
              <p:cNvCxnSpPr>
                <a:cxnSpLocks/>
                <a:stCxn id="93" idx="7"/>
                <a:endCxn id="92" idx="3"/>
              </p:cNvCxnSpPr>
              <p:nvPr/>
            </p:nvCxnSpPr>
            <p:spPr>
              <a:xfrm flipV="1">
                <a:off x="7132140" y="4883120"/>
                <a:ext cx="618147" cy="60015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016754D-C0EC-4A0A-83AB-6AE8B467F92F}"/>
                </a:ext>
              </a:extLst>
            </p:cNvPr>
            <p:cNvCxnSpPr>
              <a:cxnSpLocks/>
              <a:stCxn id="96" idx="1"/>
              <a:endCxn id="95" idx="5"/>
            </p:cNvCxnSpPr>
            <p:nvPr/>
          </p:nvCxnSpPr>
          <p:spPr>
            <a:xfrm flipH="1" flipV="1">
              <a:off x="3905267" y="5287073"/>
              <a:ext cx="621830" cy="59880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CEB0247E-6386-42B1-AACB-B0F61C5EA895}"/>
              </a:ext>
            </a:extLst>
          </p:cNvPr>
          <p:cNvSpPr txBox="1"/>
          <p:nvPr/>
        </p:nvSpPr>
        <p:spPr>
          <a:xfrm>
            <a:off x="7682825" y="3251659"/>
            <a:ext cx="66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6766910-7050-4DDF-9EE2-BB8D35AA6C84}"/>
              </a:ext>
            </a:extLst>
          </p:cNvPr>
          <p:cNvSpPr txBox="1"/>
          <p:nvPr/>
        </p:nvSpPr>
        <p:spPr>
          <a:xfrm>
            <a:off x="9319541" y="1147932"/>
            <a:ext cx="66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DFC7A66-8120-4D93-9F91-05B03EAEA8F6}"/>
              </a:ext>
            </a:extLst>
          </p:cNvPr>
          <p:cNvSpPr txBox="1"/>
          <p:nvPr/>
        </p:nvSpPr>
        <p:spPr>
          <a:xfrm>
            <a:off x="9320923" y="3229805"/>
            <a:ext cx="66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1A4DA33-3678-4D53-A8FA-336CB6B5C0C8}"/>
              </a:ext>
            </a:extLst>
          </p:cNvPr>
          <p:cNvSpPr txBox="1"/>
          <p:nvPr/>
        </p:nvSpPr>
        <p:spPr>
          <a:xfrm>
            <a:off x="10580428" y="2118517"/>
            <a:ext cx="66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F9BA470-9758-43FA-9875-FCB94996218B}"/>
              </a:ext>
            </a:extLst>
          </p:cNvPr>
          <p:cNvSpPr txBox="1"/>
          <p:nvPr/>
        </p:nvSpPr>
        <p:spPr>
          <a:xfrm>
            <a:off x="6376193" y="2128288"/>
            <a:ext cx="75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22</a:t>
            </a:r>
            <a:r>
              <a:rPr lang="en-US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53147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A134FBB-795C-4533-A4D1-C052F167F24F}"/>
              </a:ext>
            </a:extLst>
          </p:cNvPr>
          <p:cNvGrpSpPr/>
          <p:nvPr/>
        </p:nvGrpSpPr>
        <p:grpSpPr>
          <a:xfrm>
            <a:off x="2147710" y="2312095"/>
            <a:ext cx="3517600" cy="1747973"/>
            <a:chOff x="3678672" y="4365046"/>
            <a:chExt cx="3517600" cy="1747973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8A5248D-E16C-433A-9827-750225CAAB20}"/>
                </a:ext>
              </a:extLst>
            </p:cNvPr>
            <p:cNvGrpSpPr/>
            <p:nvPr/>
          </p:nvGrpSpPr>
          <p:grpSpPr>
            <a:xfrm>
              <a:off x="3678672" y="4365046"/>
              <a:ext cx="3517600" cy="1747973"/>
              <a:chOff x="4459282" y="3958603"/>
              <a:chExt cx="3517600" cy="1747973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3F963CF5-E8F4-4819-B90F-2F50A14A7BDF}"/>
                  </a:ext>
                </a:extLst>
              </p:cNvPr>
              <p:cNvSpPr/>
              <p:nvPr/>
            </p:nvSpPr>
            <p:spPr>
              <a:xfrm>
                <a:off x="6095998" y="4661179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1955FF"/>
                    </a:solidFill>
                  </a:rPr>
                  <a:t>1</a:t>
                </a: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0805710-48F0-4614-93AD-FA81DA1EC84D}"/>
                  </a:ext>
                </a:extLst>
              </p:cNvPr>
              <p:cNvSpPr/>
              <p:nvPr/>
            </p:nvSpPr>
            <p:spPr>
              <a:xfrm>
                <a:off x="7711409" y="4659822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1955FF"/>
                    </a:solidFill>
                  </a:rPr>
                  <a:t>6</a:t>
                </a: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80F3D818-7ABE-4AA8-8244-9EF7B3C1DCA1}"/>
                  </a:ext>
                </a:extLst>
              </p:cNvPr>
              <p:cNvSpPr/>
              <p:nvPr/>
            </p:nvSpPr>
            <p:spPr>
              <a:xfrm>
                <a:off x="6905545" y="5444966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1955FF"/>
                    </a:solidFill>
                  </a:rPr>
                  <a:t>5</a:t>
                </a: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9A25C86D-C5B7-488A-B17D-1E149D62E7DB}"/>
                  </a:ext>
                </a:extLst>
              </p:cNvPr>
              <p:cNvSpPr/>
              <p:nvPr/>
            </p:nvSpPr>
            <p:spPr>
              <a:xfrm>
                <a:off x="6905545" y="3962450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1955FF"/>
                    </a:solidFill>
                  </a:rPr>
                  <a:t>7</a:t>
                </a: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9913C110-7D8D-4BC2-8C59-7868321E4D03}"/>
                  </a:ext>
                </a:extLst>
              </p:cNvPr>
              <p:cNvSpPr/>
              <p:nvPr/>
            </p:nvSpPr>
            <p:spPr>
              <a:xfrm>
                <a:off x="4459282" y="4657332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1955FF"/>
                    </a:solidFill>
                  </a:rPr>
                  <a:t>3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A791A2B-6581-45E7-876B-C4661A491FC1}"/>
                  </a:ext>
                </a:extLst>
              </p:cNvPr>
              <p:cNvSpPr/>
              <p:nvPr/>
            </p:nvSpPr>
            <p:spPr>
              <a:xfrm>
                <a:off x="5268829" y="5441119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1955FF"/>
                    </a:solidFill>
                  </a:rPr>
                  <a:t>4</a:t>
                </a: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7612CA19-2304-48E3-817C-E6F34EE3C979}"/>
                  </a:ext>
                </a:extLst>
              </p:cNvPr>
              <p:cNvSpPr/>
              <p:nvPr/>
            </p:nvSpPr>
            <p:spPr>
              <a:xfrm>
                <a:off x="5268829" y="3958603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1955FF"/>
                    </a:solidFill>
                  </a:rPr>
                  <a:t>2</a:t>
                </a:r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322CED6-4431-4EDC-BC29-1430A7D6BC36}"/>
                  </a:ext>
                </a:extLst>
              </p:cNvPr>
              <p:cNvCxnSpPr>
                <a:stCxn id="119" idx="5"/>
                <a:endCxn id="113" idx="1"/>
              </p:cNvCxnSpPr>
              <p:nvPr/>
            </p:nvCxnSpPr>
            <p:spPr>
              <a:xfrm>
                <a:off x="5495424" y="4181901"/>
                <a:ext cx="639452" cy="517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4CB6D2F5-527B-4F9B-A1AC-CADB2C71A76B}"/>
                  </a:ext>
                </a:extLst>
              </p:cNvPr>
              <p:cNvCxnSpPr>
                <a:cxnSpLocks/>
                <a:stCxn id="113" idx="7"/>
                <a:endCxn id="116" idx="3"/>
              </p:cNvCxnSpPr>
              <p:nvPr/>
            </p:nvCxnSpPr>
            <p:spPr>
              <a:xfrm flipV="1">
                <a:off x="6322593" y="4185748"/>
                <a:ext cx="621830" cy="5137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3E37C472-84E3-441B-A3E5-9A982D3ECBA6}"/>
                  </a:ext>
                </a:extLst>
              </p:cNvPr>
              <p:cNvCxnSpPr>
                <a:cxnSpLocks/>
                <a:stCxn id="117" idx="6"/>
                <a:endCxn id="113" idx="2"/>
              </p:cNvCxnSpPr>
              <p:nvPr/>
            </p:nvCxnSpPr>
            <p:spPr>
              <a:xfrm>
                <a:off x="4724755" y="4788137"/>
                <a:ext cx="1371243" cy="38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B1ABCA56-D2DA-4772-A2F8-6D5C41F357E2}"/>
                  </a:ext>
                </a:extLst>
              </p:cNvPr>
              <p:cNvCxnSpPr>
                <a:cxnSpLocks/>
                <a:stCxn id="119" idx="3"/>
                <a:endCxn id="117" idx="7"/>
              </p:cNvCxnSpPr>
              <p:nvPr/>
            </p:nvCxnSpPr>
            <p:spPr>
              <a:xfrm flipH="1">
                <a:off x="4685877" y="4181901"/>
                <a:ext cx="621830" cy="5137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FB4EB6A1-C7A7-4125-809E-5D644FE547F5}"/>
                  </a:ext>
                </a:extLst>
              </p:cNvPr>
              <p:cNvCxnSpPr>
                <a:cxnSpLocks/>
                <a:stCxn id="118" idx="7"/>
                <a:endCxn id="113" idx="3"/>
              </p:cNvCxnSpPr>
              <p:nvPr/>
            </p:nvCxnSpPr>
            <p:spPr>
              <a:xfrm flipV="1">
                <a:off x="5495424" y="4884477"/>
                <a:ext cx="639452" cy="59495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77281940-44AE-43ED-81C0-094F4A7DB77E}"/>
                  </a:ext>
                </a:extLst>
              </p:cNvPr>
              <p:cNvCxnSpPr>
                <a:cxnSpLocks/>
                <a:stCxn id="115" idx="1"/>
                <a:endCxn id="113" idx="5"/>
              </p:cNvCxnSpPr>
              <p:nvPr/>
            </p:nvCxnSpPr>
            <p:spPr>
              <a:xfrm flipH="1" flipV="1">
                <a:off x="6322593" y="4884477"/>
                <a:ext cx="621830" cy="598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8D1BFC41-13BB-48B3-8847-D38236B08004}"/>
                  </a:ext>
                </a:extLst>
              </p:cNvPr>
              <p:cNvCxnSpPr>
                <a:cxnSpLocks/>
                <a:stCxn id="116" idx="5"/>
                <a:endCxn id="114" idx="1"/>
              </p:cNvCxnSpPr>
              <p:nvPr/>
            </p:nvCxnSpPr>
            <p:spPr>
              <a:xfrm>
                <a:off x="7132140" y="4185748"/>
                <a:ext cx="618147" cy="5123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599A36BF-5808-4BFF-B2A8-F7C6DD0C47E1}"/>
                  </a:ext>
                </a:extLst>
              </p:cNvPr>
              <p:cNvCxnSpPr>
                <a:cxnSpLocks/>
                <a:stCxn id="115" idx="7"/>
                <a:endCxn id="114" idx="3"/>
              </p:cNvCxnSpPr>
              <p:nvPr/>
            </p:nvCxnSpPr>
            <p:spPr>
              <a:xfrm flipV="1">
                <a:off x="7132140" y="4883120"/>
                <a:ext cx="618147" cy="6001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8D3A7CC-5473-44BD-BB20-AE7D14E26778}"/>
                </a:ext>
              </a:extLst>
            </p:cNvPr>
            <p:cNvCxnSpPr>
              <a:cxnSpLocks/>
              <a:stCxn id="118" idx="1"/>
              <a:endCxn id="117" idx="5"/>
            </p:cNvCxnSpPr>
            <p:nvPr/>
          </p:nvCxnSpPr>
          <p:spPr>
            <a:xfrm flipH="1" flipV="1">
              <a:off x="3905267" y="5287073"/>
              <a:ext cx="621830" cy="598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5073C5-8EB3-49D9-B9FD-6EB613876CCD}"/>
                  </a:ext>
                </a:extLst>
              </p:cNvPr>
              <p:cNvSpPr txBox="1"/>
              <p:nvPr/>
            </p:nvSpPr>
            <p:spPr>
              <a:xfrm>
                <a:off x="894250" y="2770496"/>
                <a:ext cx="130770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 smtClean="0">
                          <a:latin typeface="Cambria Math" panose="02040503050406030204" pitchFamily="18" charset="0"/>
                        </a:rPr>
                        <m:t>ϕ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5073C5-8EB3-49D9-B9FD-6EB613876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50" y="2770496"/>
                <a:ext cx="1307706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6C02DA7-B592-466E-B7C3-CC48D552EA21}"/>
                  </a:ext>
                </a:extLst>
              </p:cNvPr>
              <p:cNvSpPr txBox="1"/>
              <p:nvPr/>
            </p:nvSpPr>
            <p:spPr>
              <a:xfrm>
                <a:off x="5328337" y="2720918"/>
                <a:ext cx="130770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6C02DA7-B592-466E-B7C3-CC48D552E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337" y="2720918"/>
                <a:ext cx="1307706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C990318-1A84-4970-8580-EA5382FFDD21}"/>
              </a:ext>
            </a:extLst>
          </p:cNvPr>
          <p:cNvSpPr txBox="1"/>
          <p:nvPr/>
        </p:nvSpPr>
        <p:spPr>
          <a:xfrm>
            <a:off x="6636043" y="2920972"/>
            <a:ext cx="473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=[7, 5, 1, 1, 1, 2, 2, 1, 1]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6C3E05-5A70-49DC-BF50-859BC0ABF737}"/>
              </a:ext>
            </a:extLst>
          </p:cNvPr>
          <p:cNvSpPr txBox="1"/>
          <p:nvPr/>
        </p:nvSpPr>
        <p:spPr>
          <a:xfrm>
            <a:off x="6866594" y="2417242"/>
            <a:ext cx="473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1, 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3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4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7030A0"/>
                </a:solidFill>
              </a:rPr>
              <a:t>5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2060"/>
                </a:solidFill>
              </a:rPr>
              <a:t>7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8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9</a:t>
            </a:r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45950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D55F7"/>
                </a:solidFill>
              </a:rPr>
              <a:t>Brainstorming</a:t>
            </a:r>
          </a:p>
        </p:txBody>
      </p:sp>
    </p:spTree>
    <p:extLst>
      <p:ext uri="{BB962C8B-B14F-4D97-AF65-F5344CB8AC3E}">
        <p14:creationId xmlns:p14="http://schemas.microsoft.com/office/powerpoint/2010/main" val="2449915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Brainstorming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496546" y="2459279"/>
            <a:ext cx="10198625" cy="1939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</a:rPr>
              <a:t>What are the real-world applications of node classification / link prediction?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D55F7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D55F7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3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65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Brainstorming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3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30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Brainstorming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496546" y="2459279"/>
            <a:ext cx="10198625" cy="1939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</a:rPr>
              <a:t>If we run WL algorithm multiple times, what problem </a:t>
            </a:r>
            <a:r>
              <a:rPr lang="en-US" sz="2400">
                <a:solidFill>
                  <a:srgbClr val="0D55F7"/>
                </a:solidFill>
              </a:rPr>
              <a:t>could emerge? </a:t>
            </a:r>
            <a:endParaRPr lang="en-US" sz="2400" dirty="0">
              <a:solidFill>
                <a:srgbClr val="0D55F7"/>
              </a:solidFill>
            </a:endParaRP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D55F7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D55F7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4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445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Assignment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332537" y="1599148"/>
            <a:ext cx="10198625" cy="280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</a:rPr>
              <a:t>Continue the assignment with </a:t>
            </a:r>
            <a:r>
              <a:rPr lang="en-US" altLang="zh-CN" sz="2400" dirty="0" err="1">
                <a:solidFill>
                  <a:srgbClr val="0D55F7"/>
                </a:solidFill>
              </a:rPr>
              <a:t>pytorch</a:t>
            </a:r>
            <a:r>
              <a:rPr lang="en-US" altLang="zh-CN" sz="2400" dirty="0">
                <a:solidFill>
                  <a:srgbClr val="0D55F7"/>
                </a:solidFill>
              </a:rPr>
              <a:t> / </a:t>
            </a:r>
            <a:r>
              <a:rPr lang="en-US" altLang="zh-CN" sz="2400" dirty="0" err="1">
                <a:solidFill>
                  <a:srgbClr val="0D55F7"/>
                </a:solidFill>
              </a:rPr>
              <a:t>sklearn</a:t>
            </a:r>
            <a:r>
              <a:rPr lang="en-US" sz="2400" dirty="0">
                <a:solidFill>
                  <a:srgbClr val="0D55F7"/>
                </a:solidFill>
              </a:rPr>
              <a:t> and </a:t>
            </a:r>
            <a:r>
              <a:rPr lang="en-US" sz="2400" dirty="0" err="1">
                <a:solidFill>
                  <a:srgbClr val="0D55F7"/>
                </a:solidFill>
              </a:rPr>
              <a:t>networkx</a:t>
            </a:r>
            <a:r>
              <a:rPr lang="en-US" sz="2400" dirty="0">
                <a:solidFill>
                  <a:srgbClr val="0D55F7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Based on the code scripts from the last assignment.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Answer the questions in the question sheet with your datasets.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Also submit the code ! (Attachment or link to your </a:t>
            </a:r>
            <a:r>
              <a:rPr lang="en-US" sz="2000" dirty="0" err="1">
                <a:solidFill>
                  <a:srgbClr val="C00000"/>
                </a:solidFill>
              </a:rPr>
              <a:t>Github</a:t>
            </a:r>
            <a:r>
              <a:rPr lang="en-US" sz="2000" dirty="0">
                <a:solidFill>
                  <a:srgbClr val="C00000"/>
                </a:solidFill>
              </a:rPr>
              <a:t> repository)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sz="1050" dirty="0">
              <a:solidFill>
                <a:srgbClr val="0D55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708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1955FF"/>
                </a:solidFill>
              </a:rPr>
              <a:t>Q &amp; </a:t>
            </a:r>
            <a:r>
              <a:rPr lang="en-US" altLang="zh-CN" sz="4400" b="1" dirty="0">
                <a:solidFill>
                  <a:srgbClr val="1955FF"/>
                </a:solidFill>
              </a:rPr>
              <a:t>A </a:t>
            </a:r>
            <a:endParaRPr lang="en-US" sz="4400" b="1" dirty="0">
              <a:solidFill>
                <a:srgbClr val="1955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04F8D-3FBD-4534-9898-EDB816BAD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2947" y="52022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+mj-lt"/>
              </a:rPr>
              <a:t>Aoran Wang</a:t>
            </a:r>
          </a:p>
          <a:p>
            <a:pPr algn="l"/>
            <a:r>
              <a:rPr lang="en-US" dirty="0">
                <a:solidFill>
                  <a:srgbClr val="0D55F7"/>
                </a:solidFill>
                <a:latin typeface="+mj-lt"/>
              </a:rPr>
              <a:t>University of Luxembourg</a:t>
            </a:r>
          </a:p>
          <a:p>
            <a:pPr algn="l"/>
            <a:r>
              <a:rPr lang="en-US" dirty="0">
                <a:solidFill>
                  <a:srgbClr val="0D55F7"/>
                </a:solidFill>
                <a:latin typeface="+mj-lt"/>
              </a:rPr>
              <a:t>Email: aoran.wang@uni.lu</a:t>
            </a:r>
          </a:p>
          <a:p>
            <a:pPr algn="l"/>
            <a:endParaRPr lang="en-US" dirty="0">
              <a:solidFill>
                <a:srgbClr val="0D55F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432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Contact Information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62A2-AA6E-41BA-BE97-DF4C59A9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989" y="1560930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0D55F7"/>
                </a:solidFill>
                <a:latin typeface="+mj-lt"/>
              </a:rPr>
              <a:t>Office: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</a:rPr>
              <a:t>MNO E03-25-090   </a:t>
            </a:r>
          </a:p>
          <a:p>
            <a:pPr lvl="1"/>
            <a:endParaRPr lang="en-US" dirty="0">
              <a:solidFill>
                <a:srgbClr val="0D55F7"/>
              </a:solidFill>
              <a:latin typeface="+mj-lt"/>
            </a:endParaRPr>
          </a:p>
          <a:p>
            <a:r>
              <a:rPr lang="en-US" dirty="0">
                <a:solidFill>
                  <a:srgbClr val="0D55F7"/>
                </a:solidFill>
                <a:latin typeface="+mj-lt"/>
              </a:rPr>
              <a:t>Email: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aoran.wang@uni.lu</a:t>
            </a:r>
            <a:endParaRPr lang="en-US" dirty="0">
              <a:solidFill>
                <a:srgbClr val="0D55F7"/>
              </a:solidFill>
              <a:latin typeface="+mj-lt"/>
            </a:endParaRPr>
          </a:p>
          <a:p>
            <a:pPr lvl="1"/>
            <a:endParaRPr lang="en-US" dirty="0">
              <a:solidFill>
                <a:srgbClr val="0D55F7"/>
              </a:solidFill>
              <a:latin typeface="+mj-lt"/>
            </a:endParaRPr>
          </a:p>
          <a:p>
            <a:r>
              <a:rPr lang="en-US" dirty="0" err="1">
                <a:solidFill>
                  <a:srgbClr val="0D55F7"/>
                </a:solidFill>
                <a:latin typeface="+mj-lt"/>
              </a:rPr>
              <a:t>Github</a:t>
            </a:r>
            <a:r>
              <a:rPr lang="en-US" dirty="0">
                <a:solidFill>
                  <a:srgbClr val="0D55F7"/>
                </a:solidFill>
                <a:latin typeface="+mj-lt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</a:rPr>
              <a:t>wang422003</a:t>
            </a:r>
          </a:p>
        </p:txBody>
      </p:sp>
    </p:spTree>
    <p:extLst>
      <p:ext uri="{BB962C8B-B14F-4D97-AF65-F5344CB8AC3E}">
        <p14:creationId xmlns:p14="http://schemas.microsoft.com/office/powerpoint/2010/main" val="191217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Organisation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62A2-AA6E-41BA-BE97-DF4C59A9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766608"/>
            <a:ext cx="10515600" cy="4038574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D55F7"/>
                </a:solidFill>
                <a:latin typeface="+mj-lt"/>
              </a:rPr>
              <a:t>Question-answering in class</a:t>
            </a:r>
          </a:p>
          <a:p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altLang="zh-CN" dirty="0">
                <a:solidFill>
                  <a:srgbClr val="0D55F7"/>
                </a:solidFill>
                <a:latin typeface="+mj-lt"/>
              </a:rPr>
              <a:t>E</a:t>
            </a:r>
            <a:r>
              <a:rPr lang="en-US" dirty="0">
                <a:solidFill>
                  <a:srgbClr val="0D55F7"/>
                </a:solidFill>
                <a:latin typeface="+mj-lt"/>
              </a:rPr>
              <a:t>xercises after class (intended for groups of 2 students)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+mj-lt"/>
              </a:rPr>
              <a:t>   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20 points considering the best 80% of all exercises  </a:t>
            </a:r>
          </a:p>
          <a:p>
            <a:pPr lvl="1"/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C00000"/>
                </a:solidFill>
                <a:latin typeface="+mj-lt"/>
              </a:rPr>
              <a:t>No written exam!</a:t>
            </a:r>
          </a:p>
          <a:p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D55F7"/>
                </a:solidFill>
                <a:latin typeface="+mj-lt"/>
              </a:rPr>
              <a:t>Moodle system: https://moodle.uni.lu</a:t>
            </a:r>
          </a:p>
          <a:p>
            <a:pPr marL="0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</a:rPr>
              <a:t>   (course materials, schedule, exercises, etc.)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D55F7"/>
                </a:solidFill>
                <a:latin typeface="+mj-lt"/>
              </a:rPr>
              <a:t>Submit the </a:t>
            </a:r>
            <a:r>
              <a:rPr lang="en-US" altLang="zh-CN" dirty="0">
                <a:solidFill>
                  <a:srgbClr val="0D55F7"/>
                </a:solidFill>
                <a:latin typeface="+mj-lt"/>
              </a:rPr>
              <a:t>assignments</a:t>
            </a:r>
            <a:r>
              <a:rPr lang="en-US" dirty="0">
                <a:solidFill>
                  <a:srgbClr val="0D55F7"/>
                </a:solidFill>
                <a:latin typeface="+mj-lt"/>
              </a:rPr>
              <a:t> via Moodle before the deadline</a:t>
            </a:r>
          </a:p>
        </p:txBody>
      </p:sp>
    </p:spTree>
    <p:extLst>
      <p:ext uri="{BB962C8B-B14F-4D97-AF65-F5344CB8AC3E}">
        <p14:creationId xmlns:p14="http://schemas.microsoft.com/office/powerpoint/2010/main" val="296992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D55F7"/>
                </a:solidFill>
              </a:rPr>
              <a:t>"One reviews the old to know the new"</a:t>
            </a:r>
          </a:p>
        </p:txBody>
      </p:sp>
    </p:spTree>
    <p:extLst>
      <p:ext uri="{BB962C8B-B14F-4D97-AF65-F5344CB8AC3E}">
        <p14:creationId xmlns:p14="http://schemas.microsoft.com/office/powerpoint/2010/main" val="151029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680994" y="1866948"/>
            <a:ext cx="9753624" cy="4454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Supervised ML Pipeline</a:t>
            </a:r>
          </a:p>
          <a:p>
            <a:pPr>
              <a:lnSpc>
                <a:spcPct val="150000"/>
              </a:lnSpc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Node Classification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Importance-based features, structure-based features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Link Prediction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Distance-based features, local neighborhood overlap, global neighborhood overlap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Graph-level Features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Graphlet Kernel, </a:t>
            </a:r>
            <a:r>
              <a:rPr lang="en-US" sz="2000" dirty="0" err="1">
                <a:solidFill>
                  <a:srgbClr val="0D55F7"/>
                </a:solidFill>
              </a:rPr>
              <a:t>Weisfeiler</a:t>
            </a:r>
            <a:r>
              <a:rPr lang="en-US" sz="2000" dirty="0">
                <a:solidFill>
                  <a:srgbClr val="0D55F7"/>
                </a:solidFill>
              </a:rPr>
              <a:t>-Lehman Kernel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4786F00-58EB-4796-9254-8AD6D4AE872C}"/>
              </a:ext>
            </a:extLst>
          </p:cNvPr>
          <p:cNvSpPr txBox="1">
            <a:spLocks/>
          </p:cNvSpPr>
          <p:nvPr/>
        </p:nvSpPr>
        <p:spPr>
          <a:xfrm>
            <a:off x="1999376" y="885978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D55F7"/>
                </a:solidFill>
              </a:rPr>
              <a:t> Machine Learning on Graphs</a:t>
            </a:r>
            <a:endParaRPr lang="en-US" sz="2800" dirty="0">
              <a:solidFill>
                <a:srgbClr val="0D55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88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ACE18E-354C-4AF3-9F1D-AA93039449EA}"/>
                  </a:ext>
                </a:extLst>
              </p:cNvPr>
              <p:cNvSpPr txBox="1"/>
              <p:nvPr/>
            </p:nvSpPr>
            <p:spPr>
              <a:xfrm>
                <a:off x="996687" y="1702526"/>
                <a:ext cx="10198625" cy="1938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rgbClr val="0D55F7"/>
                    </a:solidFill>
                  </a:rPr>
                  <a:t>As shown in Figure 1, we have a graph, </a:t>
                </a:r>
              </a:p>
              <a:p>
                <a:pPr>
                  <a:lnSpc>
                    <a:spcPct val="150000"/>
                  </a:lnSpc>
                </a:pPr>
                <a:endParaRPr lang="en-US" sz="1100" dirty="0">
                  <a:solidFill>
                    <a:srgbClr val="0D55F7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rgbClr val="0D55F7"/>
                    </a:solidFill>
                  </a:rPr>
                  <a:t>based on the list of graphlets of size 3 (Figure 2), please count the number of graphlets in the graph, and formulate the results as a graphlet count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sz="2000" i="1" smtClean="0">
                        <a:solidFill>
                          <a:srgbClr val="0D55F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0D55F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0D55F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0D55F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0D55F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2000" dirty="0">
                    <a:solidFill>
                      <a:srgbClr val="0D55F7"/>
                    </a:solidFill>
                  </a:rPr>
                  <a:t>.</a:t>
                </a:r>
                <a:endParaRPr lang="en-US" sz="600" dirty="0">
                  <a:solidFill>
                    <a:srgbClr val="0D55F7"/>
                  </a:solidFill>
                </a:endParaRPr>
              </a:p>
              <a:p>
                <a:pPr marL="457200" indent="-457200">
                  <a:lnSpc>
                    <a:spcPct val="150000"/>
                  </a:lnSpc>
                  <a:buAutoNum type="arabicParenR"/>
                </a:pPr>
                <a:endParaRPr lang="en-US" sz="1000" dirty="0">
                  <a:solidFill>
                    <a:srgbClr val="0D55F7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ACE18E-354C-4AF3-9F1D-AA930394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87" y="1702526"/>
                <a:ext cx="10198625" cy="1938223"/>
              </a:xfrm>
              <a:prstGeom prst="rect">
                <a:avLst/>
              </a:prstGeom>
              <a:blipFill>
                <a:blip r:embed="rId3"/>
                <a:stretch>
                  <a:fillRect l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210176-E362-4EE2-B523-30796A46DEEC}"/>
              </a:ext>
            </a:extLst>
          </p:cNvPr>
          <p:cNvGrpSpPr/>
          <p:nvPr/>
        </p:nvGrpSpPr>
        <p:grpSpPr>
          <a:xfrm>
            <a:off x="1397289" y="3687002"/>
            <a:ext cx="3517600" cy="2157375"/>
            <a:chOff x="3678672" y="4365046"/>
            <a:chExt cx="3517600" cy="215737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31E1E2E-D266-409F-A88A-15EFE7838F7E}"/>
                </a:ext>
              </a:extLst>
            </p:cNvPr>
            <p:cNvGrpSpPr/>
            <p:nvPr/>
          </p:nvGrpSpPr>
          <p:grpSpPr>
            <a:xfrm>
              <a:off x="3678672" y="4365046"/>
              <a:ext cx="3517600" cy="2157375"/>
              <a:chOff x="3611295" y="3992337"/>
              <a:chExt cx="3517600" cy="2157375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5B94E97-7C56-4537-BA52-7303C51E0108}"/>
                  </a:ext>
                </a:extLst>
              </p:cNvPr>
              <p:cNvGrpSpPr/>
              <p:nvPr/>
            </p:nvGrpSpPr>
            <p:grpSpPr>
              <a:xfrm>
                <a:off x="3611295" y="3992337"/>
                <a:ext cx="3517600" cy="1747973"/>
                <a:chOff x="4459282" y="3958603"/>
                <a:chExt cx="3517600" cy="1747973"/>
              </a:xfrm>
            </p:grpSpPr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BEE46AE7-FAFD-45E1-89A0-AFEF32A8C95C}"/>
                    </a:ext>
                  </a:extLst>
                </p:cNvPr>
                <p:cNvSpPr/>
                <p:nvPr/>
              </p:nvSpPr>
              <p:spPr>
                <a:xfrm>
                  <a:off x="6095998" y="4661179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07991130-3E0D-406D-8EA7-FAC789011C70}"/>
                    </a:ext>
                  </a:extLst>
                </p:cNvPr>
                <p:cNvSpPr/>
                <p:nvPr/>
              </p:nvSpPr>
              <p:spPr>
                <a:xfrm>
                  <a:off x="7711409" y="4659822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</a:t>
                  </a: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174D7D5C-C8B5-44C3-982A-8C89E4BDFAEB}"/>
                    </a:ext>
                  </a:extLst>
                </p:cNvPr>
                <p:cNvSpPr/>
                <p:nvPr/>
              </p:nvSpPr>
              <p:spPr>
                <a:xfrm>
                  <a:off x="6905545" y="5444966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9EC8B98-EBD6-45A7-A1E5-C9BB52172E41}"/>
                    </a:ext>
                  </a:extLst>
                </p:cNvPr>
                <p:cNvSpPr/>
                <p:nvPr/>
              </p:nvSpPr>
              <p:spPr>
                <a:xfrm>
                  <a:off x="6905545" y="3962450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7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5A396E6-AFFA-47D4-80F6-5FC68579F928}"/>
                    </a:ext>
                  </a:extLst>
                </p:cNvPr>
                <p:cNvSpPr/>
                <p:nvPr/>
              </p:nvSpPr>
              <p:spPr>
                <a:xfrm>
                  <a:off x="4459282" y="4657332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71EFCFC7-6BD1-4E79-A52E-BF83BB783343}"/>
                    </a:ext>
                  </a:extLst>
                </p:cNvPr>
                <p:cNvSpPr/>
                <p:nvPr/>
              </p:nvSpPr>
              <p:spPr>
                <a:xfrm>
                  <a:off x="5268829" y="5441119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F6A96E93-CC09-4A03-8210-A9B723A92C88}"/>
                    </a:ext>
                  </a:extLst>
                </p:cNvPr>
                <p:cNvSpPr/>
                <p:nvPr/>
              </p:nvSpPr>
              <p:spPr>
                <a:xfrm>
                  <a:off x="5268829" y="3958603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34862B3B-74BF-41C8-99FB-59BB172FFC3E}"/>
                    </a:ext>
                  </a:extLst>
                </p:cNvPr>
                <p:cNvCxnSpPr>
                  <a:stCxn id="48" idx="5"/>
                  <a:endCxn id="3" idx="1"/>
                </p:cNvCxnSpPr>
                <p:nvPr/>
              </p:nvCxnSpPr>
              <p:spPr>
                <a:xfrm>
                  <a:off x="5495424" y="4181901"/>
                  <a:ext cx="639452" cy="51759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769C46CD-3681-4980-A7BA-1B9ABB7F5A1D}"/>
                    </a:ext>
                  </a:extLst>
                </p:cNvPr>
                <p:cNvCxnSpPr>
                  <a:cxnSpLocks/>
                  <a:stCxn id="3" idx="7"/>
                  <a:endCxn id="45" idx="3"/>
                </p:cNvCxnSpPr>
                <p:nvPr/>
              </p:nvCxnSpPr>
              <p:spPr>
                <a:xfrm flipV="1">
                  <a:off x="6322593" y="4185748"/>
                  <a:ext cx="621830" cy="51374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C2D5AD7-7AEA-420C-B122-F0BE003E7713}"/>
                    </a:ext>
                  </a:extLst>
                </p:cNvPr>
                <p:cNvCxnSpPr>
                  <a:cxnSpLocks/>
                  <a:stCxn id="46" idx="6"/>
                  <a:endCxn id="3" idx="2"/>
                </p:cNvCxnSpPr>
                <p:nvPr/>
              </p:nvCxnSpPr>
              <p:spPr>
                <a:xfrm>
                  <a:off x="4724755" y="4788137"/>
                  <a:ext cx="1371243" cy="384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384DE340-A0B2-47D5-9212-9BF0903342F0}"/>
                    </a:ext>
                  </a:extLst>
                </p:cNvPr>
                <p:cNvCxnSpPr>
                  <a:cxnSpLocks/>
                  <a:stCxn id="48" idx="3"/>
                  <a:endCxn id="46" idx="7"/>
                </p:cNvCxnSpPr>
                <p:nvPr/>
              </p:nvCxnSpPr>
              <p:spPr>
                <a:xfrm flipH="1">
                  <a:off x="4685877" y="4181901"/>
                  <a:ext cx="621830" cy="51374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E5C135BC-E7EF-49AF-AFBA-0B6F2F6CD14F}"/>
                    </a:ext>
                  </a:extLst>
                </p:cNvPr>
                <p:cNvCxnSpPr>
                  <a:cxnSpLocks/>
                  <a:stCxn id="47" idx="7"/>
                  <a:endCxn id="3" idx="3"/>
                </p:cNvCxnSpPr>
                <p:nvPr/>
              </p:nvCxnSpPr>
              <p:spPr>
                <a:xfrm flipV="1">
                  <a:off x="5495424" y="4884477"/>
                  <a:ext cx="639452" cy="59495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06575077-F340-4B45-8F40-24C158FC6A19}"/>
                    </a:ext>
                  </a:extLst>
                </p:cNvPr>
                <p:cNvCxnSpPr>
                  <a:cxnSpLocks/>
                  <a:stCxn id="44" idx="1"/>
                  <a:endCxn id="3" idx="5"/>
                </p:cNvCxnSpPr>
                <p:nvPr/>
              </p:nvCxnSpPr>
              <p:spPr>
                <a:xfrm flipH="1" flipV="1">
                  <a:off x="6322593" y="4884477"/>
                  <a:ext cx="621830" cy="5988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023EA14-B3AD-4AA7-BF1C-FFCD5B0610B5}"/>
                    </a:ext>
                  </a:extLst>
                </p:cNvPr>
                <p:cNvCxnSpPr>
                  <a:cxnSpLocks/>
                  <a:stCxn id="45" idx="5"/>
                  <a:endCxn id="43" idx="1"/>
                </p:cNvCxnSpPr>
                <p:nvPr/>
              </p:nvCxnSpPr>
              <p:spPr>
                <a:xfrm>
                  <a:off x="7132140" y="4185748"/>
                  <a:ext cx="618147" cy="51238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A7D07F8E-5E7E-4757-B1D1-EDA52EFD82CD}"/>
                    </a:ext>
                  </a:extLst>
                </p:cNvPr>
                <p:cNvCxnSpPr>
                  <a:cxnSpLocks/>
                  <a:stCxn id="44" idx="7"/>
                  <a:endCxn id="43" idx="3"/>
                </p:cNvCxnSpPr>
                <p:nvPr/>
              </p:nvCxnSpPr>
              <p:spPr>
                <a:xfrm flipV="1">
                  <a:off x="7132140" y="4883120"/>
                  <a:ext cx="618147" cy="60015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583CE80-6323-41F8-9547-B6D33985FD09}"/>
                  </a:ext>
                </a:extLst>
              </p:cNvPr>
              <p:cNvSpPr txBox="1"/>
              <p:nvPr/>
            </p:nvSpPr>
            <p:spPr>
              <a:xfrm>
                <a:off x="4986038" y="5841935"/>
                <a:ext cx="7994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Figure 1</a:t>
                </a:r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69A74DC-7BA8-4338-9767-09B7F1AEAC9E}"/>
                </a:ext>
              </a:extLst>
            </p:cNvPr>
            <p:cNvCxnSpPr>
              <a:cxnSpLocks/>
              <a:stCxn id="47" idx="1"/>
              <a:endCxn id="46" idx="5"/>
            </p:cNvCxnSpPr>
            <p:nvPr/>
          </p:nvCxnSpPr>
          <p:spPr>
            <a:xfrm flipH="1" flipV="1">
              <a:off x="3905267" y="5287073"/>
              <a:ext cx="621830" cy="598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B943BB-0942-4FCF-A59B-89D4EAE19E0B}"/>
              </a:ext>
            </a:extLst>
          </p:cNvPr>
          <p:cNvGrpSpPr/>
          <p:nvPr/>
        </p:nvGrpSpPr>
        <p:grpSpPr>
          <a:xfrm>
            <a:off x="6435731" y="3917106"/>
            <a:ext cx="4358980" cy="1238368"/>
            <a:chOff x="6401072" y="3711102"/>
            <a:chExt cx="4358980" cy="123836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2A7B314-D86C-4F83-BAAB-2E4A7944803A}"/>
                </a:ext>
              </a:extLst>
            </p:cNvPr>
            <p:cNvGrpSpPr/>
            <p:nvPr/>
          </p:nvGrpSpPr>
          <p:grpSpPr>
            <a:xfrm>
              <a:off x="9947251" y="4119864"/>
              <a:ext cx="812801" cy="793343"/>
              <a:chOff x="7698509" y="4767113"/>
              <a:chExt cx="812801" cy="793343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9AC347C-9ECD-4596-A755-1EB6C7496A8C}"/>
                  </a:ext>
                </a:extLst>
              </p:cNvPr>
              <p:cNvSpPr/>
              <p:nvPr/>
            </p:nvSpPr>
            <p:spPr>
              <a:xfrm>
                <a:off x="8035636" y="4767113"/>
                <a:ext cx="138546" cy="1413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60A5025-40EC-48AF-B62B-C068916885F0}"/>
                  </a:ext>
                </a:extLst>
              </p:cNvPr>
              <p:cNvSpPr/>
              <p:nvPr/>
            </p:nvSpPr>
            <p:spPr>
              <a:xfrm>
                <a:off x="7698509" y="5417749"/>
                <a:ext cx="138546" cy="1413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04C1216-C86F-4E21-A0F0-90CF40542B69}"/>
                  </a:ext>
                </a:extLst>
              </p:cNvPr>
              <p:cNvSpPr/>
              <p:nvPr/>
            </p:nvSpPr>
            <p:spPr>
              <a:xfrm>
                <a:off x="8372764" y="5419140"/>
                <a:ext cx="138546" cy="1413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ADCF3D2-74CA-4852-B4D5-E95FBB830DE2}"/>
                </a:ext>
              </a:extLst>
            </p:cNvPr>
            <p:cNvGrpSpPr/>
            <p:nvPr/>
          </p:nvGrpSpPr>
          <p:grpSpPr>
            <a:xfrm>
              <a:off x="7541487" y="4134562"/>
              <a:ext cx="812801" cy="793343"/>
              <a:chOff x="7698509" y="4767113"/>
              <a:chExt cx="812801" cy="793343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3A73C49-BEC8-443A-87EE-BD26B4945E93}"/>
                  </a:ext>
                </a:extLst>
              </p:cNvPr>
              <p:cNvSpPr/>
              <p:nvPr/>
            </p:nvSpPr>
            <p:spPr>
              <a:xfrm>
                <a:off x="8035636" y="4767113"/>
                <a:ext cx="138546" cy="1413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D33B635-075D-46F5-B740-1C788036F5A2}"/>
                  </a:ext>
                </a:extLst>
              </p:cNvPr>
              <p:cNvSpPr/>
              <p:nvPr/>
            </p:nvSpPr>
            <p:spPr>
              <a:xfrm>
                <a:off x="7698509" y="5417749"/>
                <a:ext cx="138546" cy="1413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4ECAA496-B972-44B5-82A6-FCDCD19C5828}"/>
                  </a:ext>
                </a:extLst>
              </p:cNvPr>
              <p:cNvSpPr/>
              <p:nvPr/>
            </p:nvSpPr>
            <p:spPr>
              <a:xfrm>
                <a:off x="8372764" y="5419140"/>
                <a:ext cx="138546" cy="1413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089DAAF-49CD-4644-A585-50A2769D7F7E}"/>
                  </a:ext>
                </a:extLst>
              </p:cNvPr>
              <p:cNvCxnSpPr>
                <a:cxnSpLocks/>
                <a:stCxn id="55" idx="3"/>
                <a:endCxn id="57" idx="0"/>
              </p:cNvCxnSpPr>
              <p:nvPr/>
            </p:nvCxnSpPr>
            <p:spPr>
              <a:xfrm flipH="1">
                <a:off x="7767782" y="4887734"/>
                <a:ext cx="288144" cy="53001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43E1EDB-63EB-4B55-95B3-32D7B257875E}"/>
                  </a:ext>
                </a:extLst>
              </p:cNvPr>
              <p:cNvCxnSpPr>
                <a:cxnSpLocks/>
                <a:stCxn id="55" idx="5"/>
                <a:endCxn id="58" idx="0"/>
              </p:cNvCxnSpPr>
              <p:nvPr/>
            </p:nvCxnSpPr>
            <p:spPr>
              <a:xfrm>
                <a:off x="8153892" y="4887734"/>
                <a:ext cx="288145" cy="53140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EDBB17E-6BF6-4AF8-A3BF-58F84B23AE93}"/>
                </a:ext>
              </a:extLst>
            </p:cNvPr>
            <p:cNvGrpSpPr/>
            <p:nvPr/>
          </p:nvGrpSpPr>
          <p:grpSpPr>
            <a:xfrm>
              <a:off x="8748339" y="4115086"/>
              <a:ext cx="812801" cy="793343"/>
              <a:chOff x="7698509" y="4767113"/>
              <a:chExt cx="812801" cy="79334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B6B77595-3072-4B54-BC92-528E82E65E91}"/>
                  </a:ext>
                </a:extLst>
              </p:cNvPr>
              <p:cNvSpPr/>
              <p:nvPr/>
            </p:nvSpPr>
            <p:spPr>
              <a:xfrm>
                <a:off x="8035636" y="4767113"/>
                <a:ext cx="138546" cy="1413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82DDEFD2-F647-47FD-9B80-09C8744877F4}"/>
                  </a:ext>
                </a:extLst>
              </p:cNvPr>
              <p:cNvSpPr/>
              <p:nvPr/>
            </p:nvSpPr>
            <p:spPr>
              <a:xfrm>
                <a:off x="7698509" y="5417749"/>
                <a:ext cx="138546" cy="1413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8C7C0CA7-2BD4-4B0C-8EF9-8E8BE6BCD1F2}"/>
                  </a:ext>
                </a:extLst>
              </p:cNvPr>
              <p:cNvSpPr/>
              <p:nvPr/>
            </p:nvSpPr>
            <p:spPr>
              <a:xfrm>
                <a:off x="8372764" y="5419140"/>
                <a:ext cx="138546" cy="1413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80849715-0EF8-4F50-804F-F3785659454A}"/>
                  </a:ext>
                </a:extLst>
              </p:cNvPr>
              <p:cNvCxnSpPr>
                <a:cxnSpLocks/>
                <a:stCxn id="64" idx="3"/>
                <a:endCxn id="65" idx="0"/>
              </p:cNvCxnSpPr>
              <p:nvPr/>
            </p:nvCxnSpPr>
            <p:spPr>
              <a:xfrm flipH="1">
                <a:off x="7767782" y="4887734"/>
                <a:ext cx="288144" cy="53001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79CD034-81BA-493E-8F95-7ACA48DEB409}"/>
                </a:ext>
              </a:extLst>
            </p:cNvPr>
            <p:cNvGrpSpPr/>
            <p:nvPr/>
          </p:nvGrpSpPr>
          <p:grpSpPr>
            <a:xfrm>
              <a:off x="6401072" y="4156127"/>
              <a:ext cx="812801" cy="793343"/>
              <a:chOff x="7698509" y="4767113"/>
              <a:chExt cx="812801" cy="793343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6F129DC4-1B32-4C56-85BB-A9B3D34F49C9}"/>
                  </a:ext>
                </a:extLst>
              </p:cNvPr>
              <p:cNvSpPr/>
              <p:nvPr/>
            </p:nvSpPr>
            <p:spPr>
              <a:xfrm>
                <a:off x="8035636" y="4767113"/>
                <a:ext cx="138546" cy="1413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E84FD2E0-0A1B-4B1D-A8D1-C75405144976}"/>
                  </a:ext>
                </a:extLst>
              </p:cNvPr>
              <p:cNvSpPr/>
              <p:nvPr/>
            </p:nvSpPr>
            <p:spPr>
              <a:xfrm>
                <a:off x="7698509" y="5417749"/>
                <a:ext cx="138546" cy="1413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EAB3D0C-6486-4A61-9D39-3830B447AC44}"/>
                  </a:ext>
                </a:extLst>
              </p:cNvPr>
              <p:cNvSpPr/>
              <p:nvPr/>
            </p:nvSpPr>
            <p:spPr>
              <a:xfrm>
                <a:off x="8372764" y="5419140"/>
                <a:ext cx="138546" cy="1413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DC57F0A4-23FD-4125-856F-23AECB2E926A}"/>
                  </a:ext>
                </a:extLst>
              </p:cNvPr>
              <p:cNvCxnSpPr>
                <a:cxnSpLocks/>
                <a:stCxn id="71" idx="3"/>
                <a:endCxn id="72" idx="0"/>
              </p:cNvCxnSpPr>
              <p:nvPr/>
            </p:nvCxnSpPr>
            <p:spPr>
              <a:xfrm flipH="1">
                <a:off x="7767782" y="4887734"/>
                <a:ext cx="288144" cy="53001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BD27D01-7D34-45A3-896C-38ED89B4028B}"/>
                  </a:ext>
                </a:extLst>
              </p:cNvPr>
              <p:cNvCxnSpPr>
                <a:cxnSpLocks/>
                <a:stCxn id="71" idx="5"/>
                <a:endCxn id="73" idx="0"/>
              </p:cNvCxnSpPr>
              <p:nvPr/>
            </p:nvCxnSpPr>
            <p:spPr>
              <a:xfrm>
                <a:off x="8153892" y="4887734"/>
                <a:ext cx="288145" cy="53140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0CB9766-9C14-410B-9B8D-6190673EE1CA}"/>
                  </a:ext>
                </a:extLst>
              </p:cNvPr>
              <p:cNvCxnSpPr>
                <a:cxnSpLocks/>
                <a:stCxn id="73" idx="2"/>
                <a:endCxn id="72" idx="6"/>
              </p:cNvCxnSpPr>
              <p:nvPr/>
            </p:nvCxnSpPr>
            <p:spPr>
              <a:xfrm flipH="1" flipV="1">
                <a:off x="7837055" y="5488407"/>
                <a:ext cx="535709" cy="139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6ADB2B9-DBA5-4FC5-9727-9AFC54F3ACA1}"/>
                    </a:ext>
                  </a:extLst>
                </p:cNvPr>
                <p:cNvSpPr txBox="1"/>
                <p:nvPr/>
              </p:nvSpPr>
              <p:spPr>
                <a:xfrm>
                  <a:off x="6614417" y="3740150"/>
                  <a:ext cx="4326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6ADB2B9-DBA5-4FC5-9727-9AFC54F3A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4417" y="3740150"/>
                  <a:ext cx="43268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C9373CA-E67A-40A8-8574-F28DA2E06E16}"/>
                    </a:ext>
                  </a:extLst>
                </p:cNvPr>
                <p:cNvSpPr txBox="1"/>
                <p:nvPr/>
              </p:nvSpPr>
              <p:spPr>
                <a:xfrm>
                  <a:off x="7754832" y="3740150"/>
                  <a:ext cx="4326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C9373CA-E67A-40A8-8574-F28DA2E06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4832" y="3740150"/>
                  <a:ext cx="43268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84D8B98-A497-492F-B86F-F685E0DA71EF}"/>
                    </a:ext>
                  </a:extLst>
                </p:cNvPr>
                <p:cNvSpPr txBox="1"/>
                <p:nvPr/>
              </p:nvSpPr>
              <p:spPr>
                <a:xfrm>
                  <a:off x="8973228" y="3732440"/>
                  <a:ext cx="4326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84D8B98-A497-492F-B86F-F685E0DA71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3228" y="3732440"/>
                  <a:ext cx="43268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CE281276-174B-4572-8F1F-5005109293CF}"/>
                    </a:ext>
                  </a:extLst>
                </p:cNvPr>
                <p:cNvSpPr txBox="1"/>
                <p:nvPr/>
              </p:nvSpPr>
              <p:spPr>
                <a:xfrm>
                  <a:off x="10114541" y="3711102"/>
                  <a:ext cx="4326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CE281276-174B-4572-8F1F-5005109293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4541" y="3711102"/>
                  <a:ext cx="43268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35DE884-A8F6-4B7E-9D82-F2ADD52DE04C}"/>
              </a:ext>
            </a:extLst>
          </p:cNvPr>
          <p:cNvSpPr txBox="1"/>
          <p:nvPr/>
        </p:nvSpPr>
        <p:spPr>
          <a:xfrm>
            <a:off x="8249319" y="5536600"/>
            <a:ext cx="79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2</a:t>
            </a:r>
          </a:p>
        </p:txBody>
      </p:sp>
    </p:spTree>
    <p:extLst>
      <p:ext uri="{BB962C8B-B14F-4D97-AF65-F5344CB8AC3E}">
        <p14:creationId xmlns:p14="http://schemas.microsoft.com/office/powerpoint/2010/main" val="205963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3" y="182699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210176-E362-4EE2-B523-30796A46DEEC}"/>
              </a:ext>
            </a:extLst>
          </p:cNvPr>
          <p:cNvGrpSpPr/>
          <p:nvPr/>
        </p:nvGrpSpPr>
        <p:grpSpPr>
          <a:xfrm>
            <a:off x="227255" y="2096344"/>
            <a:ext cx="2722641" cy="1404147"/>
            <a:chOff x="3678672" y="4365046"/>
            <a:chExt cx="3517600" cy="174797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5B94E97-7C56-4537-BA52-7303C51E0108}"/>
                </a:ext>
              </a:extLst>
            </p:cNvPr>
            <p:cNvGrpSpPr/>
            <p:nvPr/>
          </p:nvGrpSpPr>
          <p:grpSpPr>
            <a:xfrm>
              <a:off x="3678672" y="4365046"/>
              <a:ext cx="3517600" cy="1747974"/>
              <a:chOff x="4459282" y="3958603"/>
              <a:chExt cx="3517600" cy="174797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EE46AE7-FAFD-45E1-89A0-AFEF32A8C95C}"/>
                  </a:ext>
                </a:extLst>
              </p:cNvPr>
              <p:cNvSpPr/>
              <p:nvPr/>
            </p:nvSpPr>
            <p:spPr>
              <a:xfrm>
                <a:off x="6095998" y="4661179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07991130-3E0D-406D-8EA7-FAC789011C70}"/>
                  </a:ext>
                </a:extLst>
              </p:cNvPr>
              <p:cNvSpPr/>
              <p:nvPr/>
            </p:nvSpPr>
            <p:spPr>
              <a:xfrm>
                <a:off x="7711409" y="4659822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74D7D5C-C8B5-44C3-982A-8C89E4BDFAEB}"/>
                  </a:ext>
                </a:extLst>
              </p:cNvPr>
              <p:cNvSpPr/>
              <p:nvPr/>
            </p:nvSpPr>
            <p:spPr>
              <a:xfrm>
                <a:off x="6905545" y="5444966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9EC8B98-EBD6-45A7-A1E5-C9BB52172E41}"/>
                  </a:ext>
                </a:extLst>
              </p:cNvPr>
              <p:cNvSpPr/>
              <p:nvPr/>
            </p:nvSpPr>
            <p:spPr>
              <a:xfrm>
                <a:off x="6905545" y="3962450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5A396E6-AFFA-47D4-80F6-5FC68579F928}"/>
                  </a:ext>
                </a:extLst>
              </p:cNvPr>
              <p:cNvSpPr/>
              <p:nvPr/>
            </p:nvSpPr>
            <p:spPr>
              <a:xfrm>
                <a:off x="4459282" y="4657332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1EFCFC7-6BD1-4E79-A52E-BF83BB783343}"/>
                  </a:ext>
                </a:extLst>
              </p:cNvPr>
              <p:cNvSpPr/>
              <p:nvPr/>
            </p:nvSpPr>
            <p:spPr>
              <a:xfrm>
                <a:off x="5268829" y="5441119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6A96E93-CC09-4A03-8210-A9B723A92C88}"/>
                  </a:ext>
                </a:extLst>
              </p:cNvPr>
              <p:cNvSpPr/>
              <p:nvPr/>
            </p:nvSpPr>
            <p:spPr>
              <a:xfrm>
                <a:off x="5268829" y="3958603"/>
                <a:ext cx="265473" cy="26161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4862B3B-74BF-41C8-99FB-59BB172FFC3E}"/>
                  </a:ext>
                </a:extLst>
              </p:cNvPr>
              <p:cNvCxnSpPr>
                <a:stCxn id="48" idx="5"/>
                <a:endCxn id="3" idx="1"/>
              </p:cNvCxnSpPr>
              <p:nvPr/>
            </p:nvCxnSpPr>
            <p:spPr>
              <a:xfrm>
                <a:off x="5495424" y="4181901"/>
                <a:ext cx="639452" cy="517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69C46CD-3681-4980-A7BA-1B9ABB7F5A1D}"/>
                  </a:ext>
                </a:extLst>
              </p:cNvPr>
              <p:cNvCxnSpPr>
                <a:cxnSpLocks/>
                <a:stCxn id="3" idx="7"/>
                <a:endCxn id="45" idx="3"/>
              </p:cNvCxnSpPr>
              <p:nvPr/>
            </p:nvCxnSpPr>
            <p:spPr>
              <a:xfrm flipV="1">
                <a:off x="6322593" y="4185748"/>
                <a:ext cx="621830" cy="5137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C2D5AD7-7AEA-420C-B122-F0BE003E7713}"/>
                  </a:ext>
                </a:extLst>
              </p:cNvPr>
              <p:cNvCxnSpPr>
                <a:cxnSpLocks/>
                <a:stCxn id="46" idx="6"/>
                <a:endCxn id="3" idx="2"/>
              </p:cNvCxnSpPr>
              <p:nvPr/>
            </p:nvCxnSpPr>
            <p:spPr>
              <a:xfrm>
                <a:off x="4724755" y="4788137"/>
                <a:ext cx="1371243" cy="38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384DE340-A0B2-47D5-9212-9BF0903342F0}"/>
                  </a:ext>
                </a:extLst>
              </p:cNvPr>
              <p:cNvCxnSpPr>
                <a:cxnSpLocks/>
                <a:stCxn id="48" idx="3"/>
                <a:endCxn id="46" idx="7"/>
              </p:cNvCxnSpPr>
              <p:nvPr/>
            </p:nvCxnSpPr>
            <p:spPr>
              <a:xfrm flipH="1">
                <a:off x="4685877" y="4181901"/>
                <a:ext cx="621830" cy="5137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5C135BC-E7EF-49AF-AFBA-0B6F2F6CD14F}"/>
                  </a:ext>
                </a:extLst>
              </p:cNvPr>
              <p:cNvCxnSpPr>
                <a:cxnSpLocks/>
                <a:stCxn id="47" idx="7"/>
                <a:endCxn id="3" idx="3"/>
              </p:cNvCxnSpPr>
              <p:nvPr/>
            </p:nvCxnSpPr>
            <p:spPr>
              <a:xfrm flipV="1">
                <a:off x="5495424" y="4884477"/>
                <a:ext cx="639452" cy="59495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6575077-F340-4B45-8F40-24C158FC6A19}"/>
                  </a:ext>
                </a:extLst>
              </p:cNvPr>
              <p:cNvCxnSpPr>
                <a:cxnSpLocks/>
                <a:stCxn id="44" idx="1"/>
                <a:endCxn id="3" idx="5"/>
              </p:cNvCxnSpPr>
              <p:nvPr/>
            </p:nvCxnSpPr>
            <p:spPr>
              <a:xfrm flipH="1" flipV="1">
                <a:off x="6322593" y="4884477"/>
                <a:ext cx="621830" cy="598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023EA14-B3AD-4AA7-BF1C-FFCD5B0610B5}"/>
                  </a:ext>
                </a:extLst>
              </p:cNvPr>
              <p:cNvCxnSpPr>
                <a:cxnSpLocks/>
                <a:stCxn id="45" idx="5"/>
                <a:endCxn id="43" idx="1"/>
              </p:cNvCxnSpPr>
              <p:nvPr/>
            </p:nvCxnSpPr>
            <p:spPr>
              <a:xfrm>
                <a:off x="7132140" y="4185748"/>
                <a:ext cx="618147" cy="5123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7D07F8E-5E7E-4757-B1D1-EDA52EFD82CD}"/>
                  </a:ext>
                </a:extLst>
              </p:cNvPr>
              <p:cNvCxnSpPr>
                <a:cxnSpLocks/>
                <a:stCxn id="44" idx="7"/>
                <a:endCxn id="43" idx="3"/>
              </p:cNvCxnSpPr>
              <p:nvPr/>
            </p:nvCxnSpPr>
            <p:spPr>
              <a:xfrm flipV="1">
                <a:off x="7132140" y="4883120"/>
                <a:ext cx="618147" cy="6001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69A74DC-7BA8-4338-9767-09B7F1AEAC9E}"/>
                </a:ext>
              </a:extLst>
            </p:cNvPr>
            <p:cNvCxnSpPr>
              <a:cxnSpLocks/>
              <a:stCxn id="47" idx="1"/>
              <a:endCxn id="46" idx="5"/>
            </p:cNvCxnSpPr>
            <p:nvPr/>
          </p:nvCxnSpPr>
          <p:spPr>
            <a:xfrm flipH="1" flipV="1">
              <a:off x="3905267" y="5287073"/>
              <a:ext cx="621830" cy="598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2A7B314-D86C-4F83-BAAB-2E4A7944803A}"/>
              </a:ext>
            </a:extLst>
          </p:cNvPr>
          <p:cNvGrpSpPr/>
          <p:nvPr/>
        </p:nvGrpSpPr>
        <p:grpSpPr>
          <a:xfrm>
            <a:off x="10411493" y="489024"/>
            <a:ext cx="812801" cy="793343"/>
            <a:chOff x="7698509" y="4767113"/>
            <a:chExt cx="812801" cy="7933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9AC347C-9ECD-4596-A755-1EB6C7496A8C}"/>
                </a:ext>
              </a:extLst>
            </p:cNvPr>
            <p:cNvSpPr/>
            <p:nvPr/>
          </p:nvSpPr>
          <p:spPr>
            <a:xfrm>
              <a:off x="8035636" y="4767113"/>
              <a:ext cx="138546" cy="1413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60A5025-40EC-48AF-B62B-C068916885F0}"/>
                </a:ext>
              </a:extLst>
            </p:cNvPr>
            <p:cNvSpPr/>
            <p:nvPr/>
          </p:nvSpPr>
          <p:spPr>
            <a:xfrm>
              <a:off x="7698509" y="5417749"/>
              <a:ext cx="138546" cy="1413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04C1216-C86F-4E21-A0F0-90CF40542B69}"/>
                </a:ext>
              </a:extLst>
            </p:cNvPr>
            <p:cNvSpPr/>
            <p:nvPr/>
          </p:nvSpPr>
          <p:spPr>
            <a:xfrm>
              <a:off x="8372764" y="5419140"/>
              <a:ext cx="138546" cy="1413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ADCF3D2-74CA-4852-B4D5-E95FBB830DE2}"/>
              </a:ext>
            </a:extLst>
          </p:cNvPr>
          <p:cNvGrpSpPr/>
          <p:nvPr/>
        </p:nvGrpSpPr>
        <p:grpSpPr>
          <a:xfrm>
            <a:off x="6326157" y="528926"/>
            <a:ext cx="812801" cy="793343"/>
            <a:chOff x="7698509" y="4767113"/>
            <a:chExt cx="812801" cy="793343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3A73C49-BEC8-443A-87EE-BD26B4945E93}"/>
                </a:ext>
              </a:extLst>
            </p:cNvPr>
            <p:cNvSpPr/>
            <p:nvPr/>
          </p:nvSpPr>
          <p:spPr>
            <a:xfrm>
              <a:off x="8035636" y="4767113"/>
              <a:ext cx="138546" cy="1413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D33B635-075D-46F5-B740-1C788036F5A2}"/>
                </a:ext>
              </a:extLst>
            </p:cNvPr>
            <p:cNvSpPr/>
            <p:nvPr/>
          </p:nvSpPr>
          <p:spPr>
            <a:xfrm>
              <a:off x="7698509" y="5417749"/>
              <a:ext cx="138546" cy="1413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ECAA496-B972-44B5-82A6-FCDCD19C5828}"/>
                </a:ext>
              </a:extLst>
            </p:cNvPr>
            <p:cNvSpPr/>
            <p:nvPr/>
          </p:nvSpPr>
          <p:spPr>
            <a:xfrm>
              <a:off x="8372764" y="5419140"/>
              <a:ext cx="138546" cy="1413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089DAAF-49CD-4644-A585-50A2769D7F7E}"/>
                </a:ext>
              </a:extLst>
            </p:cNvPr>
            <p:cNvCxnSpPr>
              <a:cxnSpLocks/>
              <a:stCxn id="55" idx="3"/>
              <a:endCxn id="57" idx="0"/>
            </p:cNvCxnSpPr>
            <p:nvPr/>
          </p:nvCxnSpPr>
          <p:spPr>
            <a:xfrm flipH="1">
              <a:off x="7767782" y="4887734"/>
              <a:ext cx="288144" cy="53001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43E1EDB-63EB-4B55-95B3-32D7B257875E}"/>
                </a:ext>
              </a:extLst>
            </p:cNvPr>
            <p:cNvCxnSpPr>
              <a:cxnSpLocks/>
              <a:stCxn id="55" idx="5"/>
              <a:endCxn id="58" idx="0"/>
            </p:cNvCxnSpPr>
            <p:nvPr/>
          </p:nvCxnSpPr>
          <p:spPr>
            <a:xfrm>
              <a:off x="8153892" y="4887734"/>
              <a:ext cx="288145" cy="5314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EDBB17E-6BF6-4AF8-A3BF-58F84B23AE93}"/>
              </a:ext>
            </a:extLst>
          </p:cNvPr>
          <p:cNvGrpSpPr/>
          <p:nvPr/>
        </p:nvGrpSpPr>
        <p:grpSpPr>
          <a:xfrm>
            <a:off x="8544829" y="463620"/>
            <a:ext cx="812801" cy="793343"/>
            <a:chOff x="7698509" y="4767113"/>
            <a:chExt cx="812801" cy="793343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6B77595-3072-4B54-BC92-528E82E65E91}"/>
                </a:ext>
              </a:extLst>
            </p:cNvPr>
            <p:cNvSpPr/>
            <p:nvPr/>
          </p:nvSpPr>
          <p:spPr>
            <a:xfrm>
              <a:off x="8035636" y="4767113"/>
              <a:ext cx="138546" cy="1413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2DDEFD2-F647-47FD-9B80-09C8744877F4}"/>
                </a:ext>
              </a:extLst>
            </p:cNvPr>
            <p:cNvSpPr/>
            <p:nvPr/>
          </p:nvSpPr>
          <p:spPr>
            <a:xfrm>
              <a:off x="7698509" y="5417749"/>
              <a:ext cx="138546" cy="1413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C7C0CA7-2BD4-4B0C-8EF9-8E8BE6BCD1F2}"/>
                </a:ext>
              </a:extLst>
            </p:cNvPr>
            <p:cNvSpPr/>
            <p:nvPr/>
          </p:nvSpPr>
          <p:spPr>
            <a:xfrm>
              <a:off x="8372764" y="5419140"/>
              <a:ext cx="138546" cy="1413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0849715-0EF8-4F50-804F-F3785659454A}"/>
                </a:ext>
              </a:extLst>
            </p:cNvPr>
            <p:cNvCxnSpPr>
              <a:cxnSpLocks/>
              <a:stCxn id="64" idx="3"/>
              <a:endCxn id="65" idx="0"/>
            </p:cNvCxnSpPr>
            <p:nvPr/>
          </p:nvCxnSpPr>
          <p:spPr>
            <a:xfrm flipH="1">
              <a:off x="7767782" y="4887734"/>
              <a:ext cx="288144" cy="53001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79CD034-81BA-493E-8F95-7ACA48DEB409}"/>
              </a:ext>
            </a:extLst>
          </p:cNvPr>
          <p:cNvGrpSpPr/>
          <p:nvPr/>
        </p:nvGrpSpPr>
        <p:grpSpPr>
          <a:xfrm>
            <a:off x="3582830" y="535669"/>
            <a:ext cx="812801" cy="793343"/>
            <a:chOff x="7698509" y="4767113"/>
            <a:chExt cx="812801" cy="793343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F129DC4-1B32-4C56-85BB-A9B3D34F49C9}"/>
                </a:ext>
              </a:extLst>
            </p:cNvPr>
            <p:cNvSpPr/>
            <p:nvPr/>
          </p:nvSpPr>
          <p:spPr>
            <a:xfrm>
              <a:off x="8035636" y="4767113"/>
              <a:ext cx="138546" cy="1413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84FD2E0-0A1B-4B1D-A8D1-C75405144976}"/>
                </a:ext>
              </a:extLst>
            </p:cNvPr>
            <p:cNvSpPr/>
            <p:nvPr/>
          </p:nvSpPr>
          <p:spPr>
            <a:xfrm>
              <a:off x="7698509" y="5417749"/>
              <a:ext cx="138546" cy="1413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EAB3D0C-6486-4A61-9D39-3830B447AC44}"/>
                </a:ext>
              </a:extLst>
            </p:cNvPr>
            <p:cNvSpPr/>
            <p:nvPr/>
          </p:nvSpPr>
          <p:spPr>
            <a:xfrm>
              <a:off x="8372764" y="5419140"/>
              <a:ext cx="138546" cy="1413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C57F0A4-23FD-4125-856F-23AECB2E926A}"/>
                </a:ext>
              </a:extLst>
            </p:cNvPr>
            <p:cNvCxnSpPr>
              <a:cxnSpLocks/>
              <a:stCxn id="71" idx="3"/>
              <a:endCxn id="72" idx="0"/>
            </p:cNvCxnSpPr>
            <p:nvPr/>
          </p:nvCxnSpPr>
          <p:spPr>
            <a:xfrm flipH="1">
              <a:off x="7767782" y="4887734"/>
              <a:ext cx="288144" cy="53001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BD27D01-7D34-45A3-896C-38ED89B4028B}"/>
                </a:ext>
              </a:extLst>
            </p:cNvPr>
            <p:cNvCxnSpPr>
              <a:cxnSpLocks/>
              <a:stCxn id="71" idx="5"/>
              <a:endCxn id="73" idx="0"/>
            </p:cNvCxnSpPr>
            <p:nvPr/>
          </p:nvCxnSpPr>
          <p:spPr>
            <a:xfrm>
              <a:off x="8153892" y="4887734"/>
              <a:ext cx="288145" cy="5314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0CB9766-9C14-410B-9B8D-6190673EE1CA}"/>
                </a:ext>
              </a:extLst>
            </p:cNvPr>
            <p:cNvCxnSpPr>
              <a:cxnSpLocks/>
              <a:stCxn id="73" idx="2"/>
              <a:endCxn id="72" idx="6"/>
            </p:cNvCxnSpPr>
            <p:nvPr/>
          </p:nvCxnSpPr>
          <p:spPr>
            <a:xfrm flipH="1" flipV="1">
              <a:off x="7837055" y="5488407"/>
              <a:ext cx="535709" cy="139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6ADB2B9-DBA5-4FC5-9727-9AFC54F3ACA1}"/>
                  </a:ext>
                </a:extLst>
              </p:cNvPr>
              <p:cNvSpPr txBox="1"/>
              <p:nvPr/>
            </p:nvSpPr>
            <p:spPr>
              <a:xfrm>
                <a:off x="3796175" y="119692"/>
                <a:ext cx="432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6ADB2B9-DBA5-4FC5-9727-9AFC54F3A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175" y="119692"/>
                <a:ext cx="432688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C9373CA-E67A-40A8-8574-F28DA2E06E16}"/>
                  </a:ext>
                </a:extLst>
              </p:cNvPr>
              <p:cNvSpPr txBox="1"/>
              <p:nvPr/>
            </p:nvSpPr>
            <p:spPr>
              <a:xfrm>
                <a:off x="6529977" y="133189"/>
                <a:ext cx="432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C9373CA-E67A-40A8-8574-F28DA2E06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977" y="133189"/>
                <a:ext cx="432688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84D8B98-A497-492F-B86F-F685E0DA71EF}"/>
                  </a:ext>
                </a:extLst>
              </p:cNvPr>
              <p:cNvSpPr txBox="1"/>
              <p:nvPr/>
            </p:nvSpPr>
            <p:spPr>
              <a:xfrm>
                <a:off x="8769718" y="80974"/>
                <a:ext cx="432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84D8B98-A497-492F-B86F-F685E0DA7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718" y="80974"/>
                <a:ext cx="432688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E281276-174B-4572-8F1F-5005109293CF}"/>
                  </a:ext>
                </a:extLst>
              </p:cNvPr>
              <p:cNvSpPr txBox="1"/>
              <p:nvPr/>
            </p:nvSpPr>
            <p:spPr>
              <a:xfrm>
                <a:off x="10578783" y="80262"/>
                <a:ext cx="432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E281276-174B-4572-8F1F-500510929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8783" y="80262"/>
                <a:ext cx="432688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818CAA8-40DA-4ABB-A3C6-C9B377A2B99B}"/>
              </a:ext>
            </a:extLst>
          </p:cNvPr>
          <p:cNvGrpSpPr/>
          <p:nvPr/>
        </p:nvGrpSpPr>
        <p:grpSpPr>
          <a:xfrm>
            <a:off x="3229116" y="1545874"/>
            <a:ext cx="1618194" cy="901221"/>
            <a:chOff x="3678672" y="4365046"/>
            <a:chExt cx="3517600" cy="1747974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90BB567B-90BA-4996-BBF3-8EE4A7C61F74}"/>
                </a:ext>
              </a:extLst>
            </p:cNvPr>
            <p:cNvGrpSpPr/>
            <p:nvPr/>
          </p:nvGrpSpPr>
          <p:grpSpPr>
            <a:xfrm>
              <a:off x="3678672" y="4365046"/>
              <a:ext cx="3517600" cy="1747974"/>
              <a:chOff x="4459282" y="3958603"/>
              <a:chExt cx="3517600" cy="1747973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D280325-9FAD-4951-8FCA-431A42CAF089}"/>
                  </a:ext>
                </a:extLst>
              </p:cNvPr>
              <p:cNvSpPr/>
              <p:nvPr/>
            </p:nvSpPr>
            <p:spPr>
              <a:xfrm>
                <a:off x="7711409" y="4659822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4F094C4-A631-4B98-B4B7-5676AF3389D7}"/>
                  </a:ext>
                </a:extLst>
              </p:cNvPr>
              <p:cNvSpPr/>
              <p:nvPr/>
            </p:nvSpPr>
            <p:spPr>
              <a:xfrm>
                <a:off x="6905545" y="5444966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B356BB61-9F58-463D-9CC1-699264376658}"/>
                  </a:ext>
                </a:extLst>
              </p:cNvPr>
              <p:cNvSpPr/>
              <p:nvPr/>
            </p:nvSpPr>
            <p:spPr>
              <a:xfrm>
                <a:off x="6905545" y="3962450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E11874ED-5D53-4FFA-BF51-4BAB16C64B3F}"/>
                  </a:ext>
                </a:extLst>
              </p:cNvPr>
              <p:cNvSpPr/>
              <p:nvPr/>
            </p:nvSpPr>
            <p:spPr>
              <a:xfrm>
                <a:off x="4459282" y="4657332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091F90B2-5AA6-4055-9A55-91076D537CEE}"/>
                  </a:ext>
                </a:extLst>
              </p:cNvPr>
              <p:cNvSpPr/>
              <p:nvPr/>
            </p:nvSpPr>
            <p:spPr>
              <a:xfrm>
                <a:off x="5268829" y="5441119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3AA842EE-62B4-4E76-A4F4-05C46A5FE560}"/>
                  </a:ext>
                </a:extLst>
              </p:cNvPr>
              <p:cNvSpPr/>
              <p:nvPr/>
            </p:nvSpPr>
            <p:spPr>
              <a:xfrm>
                <a:off x="5268829" y="3958603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EEF57A4-B9A3-46F8-A16D-9F0424491699}"/>
                  </a:ext>
                </a:extLst>
              </p:cNvPr>
              <p:cNvCxnSpPr>
                <a:stCxn id="110" idx="5"/>
                <a:endCxn id="104" idx="1"/>
              </p:cNvCxnSpPr>
              <p:nvPr/>
            </p:nvCxnSpPr>
            <p:spPr>
              <a:xfrm>
                <a:off x="5495424" y="4181901"/>
                <a:ext cx="639452" cy="517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1618B9D-F82E-40B5-89FB-1DB5CD06B748}"/>
                  </a:ext>
                </a:extLst>
              </p:cNvPr>
              <p:cNvCxnSpPr>
                <a:cxnSpLocks/>
                <a:stCxn id="104" idx="7"/>
                <a:endCxn id="107" idx="3"/>
              </p:cNvCxnSpPr>
              <p:nvPr/>
            </p:nvCxnSpPr>
            <p:spPr>
              <a:xfrm flipV="1">
                <a:off x="6322593" y="4185748"/>
                <a:ext cx="621830" cy="513743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83458C9-5F25-4BBD-BAD3-4999AEF4CB8C}"/>
                  </a:ext>
                </a:extLst>
              </p:cNvPr>
              <p:cNvCxnSpPr>
                <a:cxnSpLocks/>
                <a:stCxn id="108" idx="6"/>
                <a:endCxn id="104" idx="2"/>
              </p:cNvCxnSpPr>
              <p:nvPr/>
            </p:nvCxnSpPr>
            <p:spPr>
              <a:xfrm>
                <a:off x="4724755" y="4788137"/>
                <a:ext cx="1371243" cy="38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3B16003A-57B4-417F-A703-33888F2803DC}"/>
                  </a:ext>
                </a:extLst>
              </p:cNvPr>
              <p:cNvCxnSpPr>
                <a:cxnSpLocks/>
                <a:stCxn id="110" idx="3"/>
                <a:endCxn id="108" idx="7"/>
              </p:cNvCxnSpPr>
              <p:nvPr/>
            </p:nvCxnSpPr>
            <p:spPr>
              <a:xfrm flipH="1">
                <a:off x="4685877" y="4181901"/>
                <a:ext cx="621830" cy="5137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8C9C21CD-3055-4B75-BE37-67789A74BAE8}"/>
                  </a:ext>
                </a:extLst>
              </p:cNvPr>
              <p:cNvCxnSpPr>
                <a:cxnSpLocks/>
                <a:stCxn id="109" idx="7"/>
                <a:endCxn id="104" idx="3"/>
              </p:cNvCxnSpPr>
              <p:nvPr/>
            </p:nvCxnSpPr>
            <p:spPr>
              <a:xfrm flipV="1">
                <a:off x="5495424" y="4884477"/>
                <a:ext cx="639452" cy="594954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758BACA0-A70C-4857-95FE-D1C12FA472EE}"/>
                  </a:ext>
                </a:extLst>
              </p:cNvPr>
              <p:cNvCxnSpPr>
                <a:cxnSpLocks/>
                <a:stCxn id="106" idx="1"/>
                <a:endCxn id="104" idx="5"/>
              </p:cNvCxnSpPr>
              <p:nvPr/>
            </p:nvCxnSpPr>
            <p:spPr>
              <a:xfrm flipH="1" flipV="1">
                <a:off x="6322593" y="4884477"/>
                <a:ext cx="621830" cy="598801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3FEE116F-7AB8-4530-9AF9-31086C94E5D8}"/>
                  </a:ext>
                </a:extLst>
              </p:cNvPr>
              <p:cNvCxnSpPr>
                <a:cxnSpLocks/>
                <a:stCxn id="107" idx="5"/>
                <a:endCxn id="105" idx="1"/>
              </p:cNvCxnSpPr>
              <p:nvPr/>
            </p:nvCxnSpPr>
            <p:spPr>
              <a:xfrm>
                <a:off x="7132140" y="4185748"/>
                <a:ext cx="618147" cy="512386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C4356CE2-FABD-49BB-AAC7-3FF2B2FA0EBA}"/>
                  </a:ext>
                </a:extLst>
              </p:cNvPr>
              <p:cNvCxnSpPr>
                <a:cxnSpLocks/>
                <a:stCxn id="106" idx="7"/>
                <a:endCxn id="105" idx="3"/>
              </p:cNvCxnSpPr>
              <p:nvPr/>
            </p:nvCxnSpPr>
            <p:spPr>
              <a:xfrm flipV="1">
                <a:off x="7132140" y="4883120"/>
                <a:ext cx="618147" cy="600158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328BE2B5-92BD-4E03-B3BA-00433CB8CB1B}"/>
                  </a:ext>
                </a:extLst>
              </p:cNvPr>
              <p:cNvSpPr/>
              <p:nvPr/>
            </p:nvSpPr>
            <p:spPr>
              <a:xfrm>
                <a:off x="6095998" y="4661179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B9CADC6-12ED-463F-95C8-2C0EBEB028DE}"/>
                </a:ext>
              </a:extLst>
            </p:cNvPr>
            <p:cNvCxnSpPr>
              <a:cxnSpLocks/>
              <a:stCxn id="109" idx="1"/>
              <a:endCxn id="108" idx="5"/>
            </p:cNvCxnSpPr>
            <p:nvPr/>
          </p:nvCxnSpPr>
          <p:spPr>
            <a:xfrm flipH="1" flipV="1">
              <a:off x="3905267" y="5287073"/>
              <a:ext cx="621830" cy="59880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D930996-DEB4-4F92-8808-82F094C453B1}"/>
              </a:ext>
            </a:extLst>
          </p:cNvPr>
          <p:cNvGrpSpPr/>
          <p:nvPr/>
        </p:nvGrpSpPr>
        <p:grpSpPr>
          <a:xfrm>
            <a:off x="3222472" y="2555354"/>
            <a:ext cx="1618194" cy="901221"/>
            <a:chOff x="3678672" y="4365046"/>
            <a:chExt cx="3517600" cy="1747974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122E8CD8-EE1A-476B-8579-213D05342B39}"/>
                </a:ext>
              </a:extLst>
            </p:cNvPr>
            <p:cNvGrpSpPr/>
            <p:nvPr/>
          </p:nvGrpSpPr>
          <p:grpSpPr>
            <a:xfrm>
              <a:off x="3678672" y="4365046"/>
              <a:ext cx="3517600" cy="1747974"/>
              <a:chOff x="4459282" y="3958603"/>
              <a:chExt cx="3517600" cy="1747973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C55527E8-4C87-4D45-8B8D-18E71171FAD4}"/>
                  </a:ext>
                </a:extLst>
              </p:cNvPr>
              <p:cNvSpPr/>
              <p:nvPr/>
            </p:nvSpPr>
            <p:spPr>
              <a:xfrm>
                <a:off x="7711409" y="4659822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E2EF8D8B-869D-4636-A577-BF1037843C25}"/>
                  </a:ext>
                </a:extLst>
              </p:cNvPr>
              <p:cNvSpPr/>
              <p:nvPr/>
            </p:nvSpPr>
            <p:spPr>
              <a:xfrm>
                <a:off x="6905545" y="5444966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3724C12C-1780-4282-B6CD-AC442DE2F6CF}"/>
                  </a:ext>
                </a:extLst>
              </p:cNvPr>
              <p:cNvSpPr/>
              <p:nvPr/>
            </p:nvSpPr>
            <p:spPr>
              <a:xfrm>
                <a:off x="6905545" y="3962450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AA4407D2-ED33-4038-8065-54FFAA5CD86D}"/>
                  </a:ext>
                </a:extLst>
              </p:cNvPr>
              <p:cNvSpPr/>
              <p:nvPr/>
            </p:nvSpPr>
            <p:spPr>
              <a:xfrm>
                <a:off x="4459282" y="4657332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DCBE79D7-923E-4FCB-A702-BC401635EFFC}"/>
                  </a:ext>
                </a:extLst>
              </p:cNvPr>
              <p:cNvSpPr/>
              <p:nvPr/>
            </p:nvSpPr>
            <p:spPr>
              <a:xfrm>
                <a:off x="5268829" y="5441119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D4782E41-4367-4C67-9D88-95B860AD4BB1}"/>
                  </a:ext>
                </a:extLst>
              </p:cNvPr>
              <p:cNvSpPr/>
              <p:nvPr/>
            </p:nvSpPr>
            <p:spPr>
              <a:xfrm>
                <a:off x="5268829" y="3958603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1B600B31-EA72-447E-8923-B527D7A15074}"/>
                  </a:ext>
                </a:extLst>
              </p:cNvPr>
              <p:cNvCxnSpPr>
                <a:stCxn id="146" idx="5"/>
                <a:endCxn id="140" idx="1"/>
              </p:cNvCxnSpPr>
              <p:nvPr/>
            </p:nvCxnSpPr>
            <p:spPr>
              <a:xfrm>
                <a:off x="5495424" y="4181901"/>
                <a:ext cx="639452" cy="517590"/>
              </a:xfrm>
              <a:prstGeom prst="line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CABFDFDE-4A6D-499C-AD6B-36B5BE36AF25}"/>
                  </a:ext>
                </a:extLst>
              </p:cNvPr>
              <p:cNvCxnSpPr>
                <a:cxnSpLocks/>
                <a:stCxn id="140" idx="7"/>
                <a:endCxn id="143" idx="3"/>
              </p:cNvCxnSpPr>
              <p:nvPr/>
            </p:nvCxnSpPr>
            <p:spPr>
              <a:xfrm flipV="1">
                <a:off x="6322593" y="4185748"/>
                <a:ext cx="621830" cy="513743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0274114A-AF5C-4B52-9F73-FD09850EDCB4}"/>
                  </a:ext>
                </a:extLst>
              </p:cNvPr>
              <p:cNvCxnSpPr>
                <a:cxnSpLocks/>
                <a:stCxn id="144" idx="6"/>
                <a:endCxn id="140" idx="2"/>
              </p:cNvCxnSpPr>
              <p:nvPr/>
            </p:nvCxnSpPr>
            <p:spPr>
              <a:xfrm>
                <a:off x="4724755" y="4788137"/>
                <a:ext cx="1371243" cy="38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5865E2CF-1BFE-4089-B98A-F8970153C720}"/>
                  </a:ext>
                </a:extLst>
              </p:cNvPr>
              <p:cNvCxnSpPr>
                <a:cxnSpLocks/>
                <a:stCxn id="146" idx="3"/>
                <a:endCxn id="144" idx="7"/>
              </p:cNvCxnSpPr>
              <p:nvPr/>
            </p:nvCxnSpPr>
            <p:spPr>
              <a:xfrm flipH="1">
                <a:off x="4685877" y="4181901"/>
                <a:ext cx="621830" cy="513743"/>
              </a:xfrm>
              <a:prstGeom prst="line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679F7D75-135A-4308-A4DF-BFC3D1044EDA}"/>
                  </a:ext>
                </a:extLst>
              </p:cNvPr>
              <p:cNvCxnSpPr>
                <a:cxnSpLocks/>
                <a:stCxn id="145" idx="7"/>
                <a:endCxn id="140" idx="3"/>
              </p:cNvCxnSpPr>
              <p:nvPr/>
            </p:nvCxnSpPr>
            <p:spPr>
              <a:xfrm flipV="1">
                <a:off x="5495424" y="4884477"/>
                <a:ext cx="639452" cy="594954"/>
              </a:xfrm>
              <a:prstGeom prst="lin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A26FE63A-5E57-4F00-953B-1A59BBC89CC9}"/>
                  </a:ext>
                </a:extLst>
              </p:cNvPr>
              <p:cNvCxnSpPr>
                <a:cxnSpLocks/>
                <a:stCxn id="142" idx="1"/>
                <a:endCxn id="140" idx="5"/>
              </p:cNvCxnSpPr>
              <p:nvPr/>
            </p:nvCxnSpPr>
            <p:spPr>
              <a:xfrm flipH="1" flipV="1">
                <a:off x="6322593" y="4884477"/>
                <a:ext cx="621830" cy="598801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2F5DD5A4-1236-4BF6-9151-1695BDEF89A0}"/>
                  </a:ext>
                </a:extLst>
              </p:cNvPr>
              <p:cNvCxnSpPr>
                <a:cxnSpLocks/>
                <a:stCxn id="143" idx="5"/>
                <a:endCxn id="141" idx="1"/>
              </p:cNvCxnSpPr>
              <p:nvPr/>
            </p:nvCxnSpPr>
            <p:spPr>
              <a:xfrm>
                <a:off x="7132140" y="4185748"/>
                <a:ext cx="618147" cy="512386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E6577005-38C3-4555-BE2E-DCA03DDC2C53}"/>
                  </a:ext>
                </a:extLst>
              </p:cNvPr>
              <p:cNvCxnSpPr>
                <a:cxnSpLocks/>
                <a:stCxn id="142" idx="7"/>
                <a:endCxn id="141" idx="3"/>
              </p:cNvCxnSpPr>
              <p:nvPr/>
            </p:nvCxnSpPr>
            <p:spPr>
              <a:xfrm flipV="1">
                <a:off x="7132140" y="4883120"/>
                <a:ext cx="618147" cy="600158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A4EC630-2F26-4001-BAA9-225412CBFE72}"/>
                  </a:ext>
                </a:extLst>
              </p:cNvPr>
              <p:cNvSpPr/>
              <p:nvPr/>
            </p:nvSpPr>
            <p:spPr>
              <a:xfrm>
                <a:off x="6095998" y="4661179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E667E01-78DB-4730-9F1E-6DE0E8888811}"/>
                </a:ext>
              </a:extLst>
            </p:cNvPr>
            <p:cNvCxnSpPr>
              <a:cxnSpLocks/>
              <a:stCxn id="145" idx="1"/>
              <a:endCxn id="144" idx="5"/>
            </p:cNvCxnSpPr>
            <p:nvPr/>
          </p:nvCxnSpPr>
          <p:spPr>
            <a:xfrm flipH="1" flipV="1">
              <a:off x="3905267" y="5287073"/>
              <a:ext cx="621830" cy="598801"/>
            </a:xfrm>
            <a:prstGeom prst="lin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48AF38F-4F62-4EBE-81E1-35DFA2FD39B4}"/>
              </a:ext>
            </a:extLst>
          </p:cNvPr>
          <p:cNvGrpSpPr/>
          <p:nvPr/>
        </p:nvGrpSpPr>
        <p:grpSpPr>
          <a:xfrm>
            <a:off x="5952305" y="1434522"/>
            <a:ext cx="1618194" cy="901221"/>
            <a:chOff x="3678672" y="4365046"/>
            <a:chExt cx="3517600" cy="1747974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610D1C6-B20B-4C32-A90D-42B0AED70838}"/>
                </a:ext>
              </a:extLst>
            </p:cNvPr>
            <p:cNvGrpSpPr/>
            <p:nvPr/>
          </p:nvGrpSpPr>
          <p:grpSpPr>
            <a:xfrm>
              <a:off x="3678672" y="4365046"/>
              <a:ext cx="3517600" cy="1747974"/>
              <a:chOff x="4459282" y="3958603"/>
              <a:chExt cx="3517600" cy="1747973"/>
            </a:xfrm>
          </p:grpSpPr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24A45D38-A441-4A9C-8A47-AE996A1F2D1B}"/>
                  </a:ext>
                </a:extLst>
              </p:cNvPr>
              <p:cNvSpPr/>
              <p:nvPr/>
            </p:nvSpPr>
            <p:spPr>
              <a:xfrm>
                <a:off x="7711409" y="4659822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F4EDCA46-0955-4BCA-88DB-17A5EE8E2B45}"/>
                  </a:ext>
                </a:extLst>
              </p:cNvPr>
              <p:cNvSpPr/>
              <p:nvPr/>
            </p:nvSpPr>
            <p:spPr>
              <a:xfrm>
                <a:off x="6905545" y="5444966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1FEF59D6-94D6-4710-B670-D6E7DAAA4D96}"/>
                  </a:ext>
                </a:extLst>
              </p:cNvPr>
              <p:cNvSpPr/>
              <p:nvPr/>
            </p:nvSpPr>
            <p:spPr>
              <a:xfrm>
                <a:off x="6905545" y="3962450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EC378624-1E1E-46F5-BA07-BAB45652F073}"/>
                  </a:ext>
                </a:extLst>
              </p:cNvPr>
              <p:cNvSpPr/>
              <p:nvPr/>
            </p:nvSpPr>
            <p:spPr>
              <a:xfrm>
                <a:off x="4459282" y="4657332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ACA0524D-8106-4CAD-91E4-455827B83D79}"/>
                  </a:ext>
                </a:extLst>
              </p:cNvPr>
              <p:cNvSpPr/>
              <p:nvPr/>
            </p:nvSpPr>
            <p:spPr>
              <a:xfrm>
                <a:off x="5268829" y="5441119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F4638C94-617F-4259-B60D-8DF035747E8D}"/>
                  </a:ext>
                </a:extLst>
              </p:cNvPr>
              <p:cNvCxnSpPr>
                <a:stCxn id="163" idx="5"/>
                <a:endCxn id="172" idx="1"/>
              </p:cNvCxnSpPr>
              <p:nvPr/>
            </p:nvCxnSpPr>
            <p:spPr>
              <a:xfrm>
                <a:off x="5495424" y="4181901"/>
                <a:ext cx="639452" cy="517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86989E8-8485-48CA-8FFD-9B93B72D492E}"/>
                  </a:ext>
                </a:extLst>
              </p:cNvPr>
              <p:cNvCxnSpPr>
                <a:cxnSpLocks/>
                <a:stCxn id="172" idx="7"/>
                <a:endCxn id="160" idx="3"/>
              </p:cNvCxnSpPr>
              <p:nvPr/>
            </p:nvCxnSpPr>
            <p:spPr>
              <a:xfrm flipV="1">
                <a:off x="6322593" y="4185748"/>
                <a:ext cx="621830" cy="513743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E8BDD570-7BBD-4B3F-80AE-1E0B53B3397B}"/>
                  </a:ext>
                </a:extLst>
              </p:cNvPr>
              <p:cNvCxnSpPr>
                <a:cxnSpLocks/>
                <a:stCxn id="161" idx="6"/>
                <a:endCxn id="172" idx="2"/>
              </p:cNvCxnSpPr>
              <p:nvPr/>
            </p:nvCxnSpPr>
            <p:spPr>
              <a:xfrm>
                <a:off x="4724755" y="4788137"/>
                <a:ext cx="1371243" cy="38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BE02AB2A-7A25-408C-B4BD-5038E0F8C75F}"/>
                  </a:ext>
                </a:extLst>
              </p:cNvPr>
              <p:cNvCxnSpPr>
                <a:cxnSpLocks/>
                <a:stCxn id="163" idx="3"/>
                <a:endCxn id="161" idx="7"/>
              </p:cNvCxnSpPr>
              <p:nvPr/>
            </p:nvCxnSpPr>
            <p:spPr>
              <a:xfrm flipH="1">
                <a:off x="4685877" y="4181901"/>
                <a:ext cx="621830" cy="513743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1A68D793-6672-4F46-AF2E-9333E443DA1E}"/>
                  </a:ext>
                </a:extLst>
              </p:cNvPr>
              <p:cNvCxnSpPr>
                <a:cxnSpLocks/>
                <a:stCxn id="162" idx="7"/>
                <a:endCxn id="172" idx="3"/>
              </p:cNvCxnSpPr>
              <p:nvPr/>
            </p:nvCxnSpPr>
            <p:spPr>
              <a:xfrm flipV="1">
                <a:off x="5495424" y="4884477"/>
                <a:ext cx="639452" cy="594954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5A3E5F0D-13B3-4460-B14A-847E8F75D8EA}"/>
                  </a:ext>
                </a:extLst>
              </p:cNvPr>
              <p:cNvCxnSpPr>
                <a:cxnSpLocks/>
                <a:stCxn id="159" idx="1"/>
                <a:endCxn id="172" idx="5"/>
              </p:cNvCxnSpPr>
              <p:nvPr/>
            </p:nvCxnSpPr>
            <p:spPr>
              <a:xfrm flipH="1" flipV="1">
                <a:off x="6322593" y="4884477"/>
                <a:ext cx="621830" cy="598801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7EE11A76-258B-4217-81D9-A22C61265369}"/>
                  </a:ext>
                </a:extLst>
              </p:cNvPr>
              <p:cNvCxnSpPr>
                <a:cxnSpLocks/>
                <a:stCxn id="160" idx="5"/>
                <a:endCxn id="158" idx="1"/>
              </p:cNvCxnSpPr>
              <p:nvPr/>
            </p:nvCxnSpPr>
            <p:spPr>
              <a:xfrm>
                <a:off x="7132140" y="4185748"/>
                <a:ext cx="618147" cy="512386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BE4A9CF-98C1-4775-900B-39161CF85029}"/>
                  </a:ext>
                </a:extLst>
              </p:cNvPr>
              <p:cNvCxnSpPr>
                <a:cxnSpLocks/>
                <a:stCxn id="159" idx="7"/>
                <a:endCxn id="158" idx="3"/>
              </p:cNvCxnSpPr>
              <p:nvPr/>
            </p:nvCxnSpPr>
            <p:spPr>
              <a:xfrm flipV="1">
                <a:off x="7132140" y="4883120"/>
                <a:ext cx="618147" cy="600158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DEA46BA8-11C8-4A07-B272-E10792D857FD}"/>
                  </a:ext>
                </a:extLst>
              </p:cNvPr>
              <p:cNvSpPr/>
              <p:nvPr/>
            </p:nvSpPr>
            <p:spPr>
              <a:xfrm>
                <a:off x="6095998" y="4661179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0D0615A0-FD8C-4C92-8869-2AF1B994CB26}"/>
                  </a:ext>
                </a:extLst>
              </p:cNvPr>
              <p:cNvSpPr/>
              <p:nvPr/>
            </p:nvSpPr>
            <p:spPr>
              <a:xfrm>
                <a:off x="5268829" y="3958603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58C7A76-4165-4ABB-A71F-635E98B02BA4}"/>
                </a:ext>
              </a:extLst>
            </p:cNvPr>
            <p:cNvCxnSpPr>
              <a:cxnSpLocks/>
              <a:stCxn id="162" idx="1"/>
              <a:endCxn id="161" idx="5"/>
            </p:cNvCxnSpPr>
            <p:nvPr/>
          </p:nvCxnSpPr>
          <p:spPr>
            <a:xfrm flipH="1" flipV="1">
              <a:off x="3905267" y="5287073"/>
              <a:ext cx="621830" cy="59880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A1A5CA0E-FF13-40C0-B71D-7A1EA4473DE8}"/>
              </a:ext>
            </a:extLst>
          </p:cNvPr>
          <p:cNvGrpSpPr/>
          <p:nvPr/>
        </p:nvGrpSpPr>
        <p:grpSpPr>
          <a:xfrm>
            <a:off x="5933408" y="2430490"/>
            <a:ext cx="1618194" cy="901221"/>
            <a:chOff x="3678672" y="4365046"/>
            <a:chExt cx="3517600" cy="1747974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0EFD361A-1922-4859-A8D6-B21C027548A1}"/>
                </a:ext>
              </a:extLst>
            </p:cNvPr>
            <p:cNvGrpSpPr/>
            <p:nvPr/>
          </p:nvGrpSpPr>
          <p:grpSpPr>
            <a:xfrm>
              <a:off x="3678672" y="4365046"/>
              <a:ext cx="3517600" cy="1747974"/>
              <a:chOff x="4459282" y="3958603"/>
              <a:chExt cx="3517600" cy="1747973"/>
            </a:xfrm>
          </p:grpSpPr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82BADFB8-2743-4555-B4C7-75D69974FE4D}"/>
                  </a:ext>
                </a:extLst>
              </p:cNvPr>
              <p:cNvSpPr/>
              <p:nvPr/>
            </p:nvSpPr>
            <p:spPr>
              <a:xfrm>
                <a:off x="7711409" y="4659822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C50A31F0-3626-4281-859D-33F11FFE4D2B}"/>
                  </a:ext>
                </a:extLst>
              </p:cNvPr>
              <p:cNvSpPr/>
              <p:nvPr/>
            </p:nvSpPr>
            <p:spPr>
              <a:xfrm>
                <a:off x="6905545" y="5444966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D5EB4C5D-75D1-4F90-A6A2-4F81A887D97A}"/>
                  </a:ext>
                </a:extLst>
              </p:cNvPr>
              <p:cNvSpPr/>
              <p:nvPr/>
            </p:nvSpPr>
            <p:spPr>
              <a:xfrm>
                <a:off x="6905545" y="3962450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60D0B90C-69C6-4F07-BE09-60FD6CAB01DF}"/>
                  </a:ext>
                </a:extLst>
              </p:cNvPr>
              <p:cNvSpPr/>
              <p:nvPr/>
            </p:nvSpPr>
            <p:spPr>
              <a:xfrm>
                <a:off x="4459282" y="4657332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7ABA0B90-F5DE-48AF-A763-98948D09F1E8}"/>
                  </a:ext>
                </a:extLst>
              </p:cNvPr>
              <p:cNvSpPr/>
              <p:nvPr/>
            </p:nvSpPr>
            <p:spPr>
              <a:xfrm>
                <a:off x="5268829" y="5441119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E4CBA2F7-7812-4DF2-A101-D55E2263F57E}"/>
                  </a:ext>
                </a:extLst>
              </p:cNvPr>
              <p:cNvSpPr/>
              <p:nvPr/>
            </p:nvSpPr>
            <p:spPr>
              <a:xfrm>
                <a:off x="5268829" y="3958603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1B9FF70C-94A3-4485-9ECB-CD3547FC8107}"/>
                  </a:ext>
                </a:extLst>
              </p:cNvPr>
              <p:cNvCxnSpPr>
                <a:stCxn id="199" idx="5"/>
                <a:endCxn id="208" idx="1"/>
              </p:cNvCxnSpPr>
              <p:nvPr/>
            </p:nvCxnSpPr>
            <p:spPr>
              <a:xfrm>
                <a:off x="5495424" y="4181901"/>
                <a:ext cx="639452" cy="517590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29068E39-30EA-4BBD-98D6-CD4DB565C614}"/>
                  </a:ext>
                </a:extLst>
              </p:cNvPr>
              <p:cNvCxnSpPr>
                <a:cxnSpLocks/>
                <a:stCxn id="208" idx="7"/>
                <a:endCxn id="196" idx="3"/>
              </p:cNvCxnSpPr>
              <p:nvPr/>
            </p:nvCxnSpPr>
            <p:spPr>
              <a:xfrm flipV="1">
                <a:off x="6322593" y="4185748"/>
                <a:ext cx="621830" cy="513743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8339C54B-E021-4DCE-9268-BDD52D61819B}"/>
                  </a:ext>
                </a:extLst>
              </p:cNvPr>
              <p:cNvCxnSpPr>
                <a:cxnSpLocks/>
                <a:stCxn id="197" idx="6"/>
                <a:endCxn id="208" idx="2"/>
              </p:cNvCxnSpPr>
              <p:nvPr/>
            </p:nvCxnSpPr>
            <p:spPr>
              <a:xfrm>
                <a:off x="4724755" y="4788137"/>
                <a:ext cx="1371243" cy="38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8F56CF39-DB08-4CDB-A52A-22B5A0430987}"/>
                  </a:ext>
                </a:extLst>
              </p:cNvPr>
              <p:cNvCxnSpPr>
                <a:cxnSpLocks/>
                <a:stCxn id="199" idx="3"/>
                <a:endCxn id="197" idx="7"/>
              </p:cNvCxnSpPr>
              <p:nvPr/>
            </p:nvCxnSpPr>
            <p:spPr>
              <a:xfrm flipH="1">
                <a:off x="4685877" y="4181901"/>
                <a:ext cx="621830" cy="5137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672A82C3-4680-478B-8ED6-3D49BAE2A2B1}"/>
                  </a:ext>
                </a:extLst>
              </p:cNvPr>
              <p:cNvCxnSpPr>
                <a:cxnSpLocks/>
                <a:stCxn id="198" idx="7"/>
                <a:endCxn id="208" idx="3"/>
              </p:cNvCxnSpPr>
              <p:nvPr/>
            </p:nvCxnSpPr>
            <p:spPr>
              <a:xfrm flipV="1">
                <a:off x="5495424" y="4884477"/>
                <a:ext cx="639452" cy="594954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65896897-3732-46E3-A146-A2E935A7EFCE}"/>
                  </a:ext>
                </a:extLst>
              </p:cNvPr>
              <p:cNvCxnSpPr>
                <a:cxnSpLocks/>
                <a:stCxn id="195" idx="1"/>
                <a:endCxn id="208" idx="5"/>
              </p:cNvCxnSpPr>
              <p:nvPr/>
            </p:nvCxnSpPr>
            <p:spPr>
              <a:xfrm flipH="1" flipV="1">
                <a:off x="6322593" y="4884477"/>
                <a:ext cx="621830" cy="598801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6AB55F8C-FAD2-412F-A930-FF60292FAF33}"/>
                  </a:ext>
                </a:extLst>
              </p:cNvPr>
              <p:cNvCxnSpPr>
                <a:cxnSpLocks/>
                <a:stCxn id="196" idx="5"/>
                <a:endCxn id="194" idx="1"/>
              </p:cNvCxnSpPr>
              <p:nvPr/>
            </p:nvCxnSpPr>
            <p:spPr>
              <a:xfrm>
                <a:off x="7132140" y="4185748"/>
                <a:ext cx="618147" cy="512386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547F368D-1593-4EBF-946F-E0E09341EB39}"/>
                  </a:ext>
                </a:extLst>
              </p:cNvPr>
              <p:cNvCxnSpPr>
                <a:cxnSpLocks/>
                <a:stCxn id="195" idx="7"/>
                <a:endCxn id="194" idx="3"/>
              </p:cNvCxnSpPr>
              <p:nvPr/>
            </p:nvCxnSpPr>
            <p:spPr>
              <a:xfrm flipV="1">
                <a:off x="7132140" y="4883120"/>
                <a:ext cx="618147" cy="600158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956B99C6-588E-4E61-BEF2-71569B7DEFFB}"/>
                  </a:ext>
                </a:extLst>
              </p:cNvPr>
              <p:cNvSpPr/>
              <p:nvPr/>
            </p:nvSpPr>
            <p:spPr>
              <a:xfrm>
                <a:off x="6095998" y="4661179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E7CFA29-95DB-42D1-B603-3033F53A73B7}"/>
                </a:ext>
              </a:extLst>
            </p:cNvPr>
            <p:cNvCxnSpPr>
              <a:cxnSpLocks/>
              <a:stCxn id="198" idx="1"/>
              <a:endCxn id="197" idx="5"/>
            </p:cNvCxnSpPr>
            <p:nvPr/>
          </p:nvCxnSpPr>
          <p:spPr>
            <a:xfrm flipH="1" flipV="1">
              <a:off x="3905267" y="5287073"/>
              <a:ext cx="621830" cy="59880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95D95BCE-D29F-4180-9566-D687ED1477C9}"/>
              </a:ext>
            </a:extLst>
          </p:cNvPr>
          <p:cNvGrpSpPr/>
          <p:nvPr/>
        </p:nvGrpSpPr>
        <p:grpSpPr>
          <a:xfrm>
            <a:off x="5913764" y="3472753"/>
            <a:ext cx="1618194" cy="901221"/>
            <a:chOff x="3678672" y="4365046"/>
            <a:chExt cx="3517600" cy="1747974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63871E81-958C-4F1F-A7F2-868A994D4367}"/>
                </a:ext>
              </a:extLst>
            </p:cNvPr>
            <p:cNvGrpSpPr/>
            <p:nvPr/>
          </p:nvGrpSpPr>
          <p:grpSpPr>
            <a:xfrm>
              <a:off x="3678672" y="4365046"/>
              <a:ext cx="3517600" cy="1747974"/>
              <a:chOff x="4459282" y="3958603"/>
              <a:chExt cx="3517600" cy="1747973"/>
            </a:xfrm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F55E994C-E850-4E58-A910-1684812FFE36}"/>
                  </a:ext>
                </a:extLst>
              </p:cNvPr>
              <p:cNvSpPr/>
              <p:nvPr/>
            </p:nvSpPr>
            <p:spPr>
              <a:xfrm>
                <a:off x="7711409" y="4659822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7716EC83-E05C-42DA-8B86-825A3E15ECE4}"/>
                  </a:ext>
                </a:extLst>
              </p:cNvPr>
              <p:cNvSpPr/>
              <p:nvPr/>
            </p:nvSpPr>
            <p:spPr>
              <a:xfrm>
                <a:off x="6905545" y="5444966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34C44BD2-E97F-4DCF-8150-8EA6934EDF7E}"/>
                  </a:ext>
                </a:extLst>
              </p:cNvPr>
              <p:cNvSpPr/>
              <p:nvPr/>
            </p:nvSpPr>
            <p:spPr>
              <a:xfrm>
                <a:off x="6905545" y="3962450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6FA7D75F-5794-429E-AF67-C2374AE4AB07}"/>
                  </a:ext>
                </a:extLst>
              </p:cNvPr>
              <p:cNvSpPr/>
              <p:nvPr/>
            </p:nvSpPr>
            <p:spPr>
              <a:xfrm>
                <a:off x="4459282" y="4657332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52AEBD2C-2C0E-47FC-A066-1E16C67A2C9E}"/>
                  </a:ext>
                </a:extLst>
              </p:cNvPr>
              <p:cNvSpPr/>
              <p:nvPr/>
            </p:nvSpPr>
            <p:spPr>
              <a:xfrm>
                <a:off x="5268829" y="5441119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D2412494-9B10-44E2-9D2B-CFAFA3162467}"/>
                  </a:ext>
                </a:extLst>
              </p:cNvPr>
              <p:cNvSpPr/>
              <p:nvPr/>
            </p:nvSpPr>
            <p:spPr>
              <a:xfrm>
                <a:off x="5268829" y="3958603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B3FBB0AE-DC6E-4E59-9AF6-525DBF453F97}"/>
                  </a:ext>
                </a:extLst>
              </p:cNvPr>
              <p:cNvCxnSpPr>
                <a:stCxn id="217" idx="5"/>
                <a:endCxn id="226" idx="1"/>
              </p:cNvCxnSpPr>
              <p:nvPr/>
            </p:nvCxnSpPr>
            <p:spPr>
              <a:xfrm>
                <a:off x="5495424" y="4181901"/>
                <a:ext cx="639452" cy="5175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A0B58ECB-81E4-4156-B566-77807C487F42}"/>
                  </a:ext>
                </a:extLst>
              </p:cNvPr>
              <p:cNvCxnSpPr>
                <a:cxnSpLocks/>
                <a:stCxn id="226" idx="7"/>
                <a:endCxn id="214" idx="3"/>
              </p:cNvCxnSpPr>
              <p:nvPr/>
            </p:nvCxnSpPr>
            <p:spPr>
              <a:xfrm flipV="1">
                <a:off x="6322593" y="4185748"/>
                <a:ext cx="621830" cy="513743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1BCF5669-4B83-440B-A1FF-57F2E32909E2}"/>
                  </a:ext>
                </a:extLst>
              </p:cNvPr>
              <p:cNvCxnSpPr>
                <a:cxnSpLocks/>
                <a:stCxn id="215" idx="6"/>
                <a:endCxn id="226" idx="2"/>
              </p:cNvCxnSpPr>
              <p:nvPr/>
            </p:nvCxnSpPr>
            <p:spPr>
              <a:xfrm>
                <a:off x="4724755" y="4788137"/>
                <a:ext cx="1371243" cy="3847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98EDAF4A-A4C1-4442-B56F-873B46AE420F}"/>
                  </a:ext>
                </a:extLst>
              </p:cNvPr>
              <p:cNvCxnSpPr>
                <a:cxnSpLocks/>
                <a:stCxn id="217" idx="3"/>
                <a:endCxn id="215" idx="7"/>
              </p:cNvCxnSpPr>
              <p:nvPr/>
            </p:nvCxnSpPr>
            <p:spPr>
              <a:xfrm flipH="1">
                <a:off x="4685877" y="4181901"/>
                <a:ext cx="621830" cy="5137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56F7FF08-7E03-41C4-8BF7-F3AB3AC26B2B}"/>
                  </a:ext>
                </a:extLst>
              </p:cNvPr>
              <p:cNvCxnSpPr>
                <a:cxnSpLocks/>
                <a:stCxn id="216" idx="7"/>
                <a:endCxn id="226" idx="3"/>
              </p:cNvCxnSpPr>
              <p:nvPr/>
            </p:nvCxnSpPr>
            <p:spPr>
              <a:xfrm flipV="1">
                <a:off x="5495424" y="4884477"/>
                <a:ext cx="639452" cy="594954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C2D9D07C-41FE-4C90-BE33-8EE7E5891093}"/>
                  </a:ext>
                </a:extLst>
              </p:cNvPr>
              <p:cNvCxnSpPr>
                <a:cxnSpLocks/>
                <a:stCxn id="213" idx="1"/>
                <a:endCxn id="226" idx="5"/>
              </p:cNvCxnSpPr>
              <p:nvPr/>
            </p:nvCxnSpPr>
            <p:spPr>
              <a:xfrm flipH="1" flipV="1">
                <a:off x="6322593" y="4884477"/>
                <a:ext cx="621830" cy="598801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0A846FCA-8B49-4CF3-BE42-FEEA43765772}"/>
                  </a:ext>
                </a:extLst>
              </p:cNvPr>
              <p:cNvCxnSpPr>
                <a:cxnSpLocks/>
                <a:stCxn id="214" idx="5"/>
                <a:endCxn id="212" idx="1"/>
              </p:cNvCxnSpPr>
              <p:nvPr/>
            </p:nvCxnSpPr>
            <p:spPr>
              <a:xfrm>
                <a:off x="7132140" y="4185748"/>
                <a:ext cx="618147" cy="512386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70363431-588D-4033-B148-483FB6843B3C}"/>
                  </a:ext>
                </a:extLst>
              </p:cNvPr>
              <p:cNvCxnSpPr>
                <a:cxnSpLocks/>
                <a:stCxn id="213" idx="7"/>
                <a:endCxn id="212" idx="3"/>
              </p:cNvCxnSpPr>
              <p:nvPr/>
            </p:nvCxnSpPr>
            <p:spPr>
              <a:xfrm flipV="1">
                <a:off x="7132140" y="4883120"/>
                <a:ext cx="618147" cy="600158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177F3F9B-F481-4BAB-9BFC-4131CC3E7902}"/>
                  </a:ext>
                </a:extLst>
              </p:cNvPr>
              <p:cNvSpPr/>
              <p:nvPr/>
            </p:nvSpPr>
            <p:spPr>
              <a:xfrm>
                <a:off x="6095998" y="4661179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7D5F4F53-7ABC-47A1-93D2-1F6241DCAE08}"/>
                </a:ext>
              </a:extLst>
            </p:cNvPr>
            <p:cNvCxnSpPr>
              <a:cxnSpLocks/>
              <a:stCxn id="216" idx="1"/>
              <a:endCxn id="215" idx="5"/>
            </p:cNvCxnSpPr>
            <p:nvPr/>
          </p:nvCxnSpPr>
          <p:spPr>
            <a:xfrm flipH="1" flipV="1">
              <a:off x="3905267" y="5287073"/>
              <a:ext cx="621830" cy="59880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8DC1BCFD-5460-4904-8E00-1A144B695DCE}"/>
              </a:ext>
            </a:extLst>
          </p:cNvPr>
          <p:cNvGrpSpPr/>
          <p:nvPr/>
        </p:nvGrpSpPr>
        <p:grpSpPr>
          <a:xfrm>
            <a:off x="5933408" y="4457063"/>
            <a:ext cx="1618194" cy="901221"/>
            <a:chOff x="3678672" y="4365046"/>
            <a:chExt cx="3517600" cy="1747974"/>
          </a:xfrm>
        </p:grpSpPr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901C8B27-DED9-4269-8482-2EE563FD7DAA}"/>
                </a:ext>
              </a:extLst>
            </p:cNvPr>
            <p:cNvGrpSpPr/>
            <p:nvPr/>
          </p:nvGrpSpPr>
          <p:grpSpPr>
            <a:xfrm>
              <a:off x="3678672" y="4365046"/>
              <a:ext cx="3517600" cy="1747974"/>
              <a:chOff x="4459282" y="3958603"/>
              <a:chExt cx="3517600" cy="1747973"/>
            </a:xfrm>
          </p:grpSpPr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2BFEE832-DA36-46B5-9283-57447E915BF9}"/>
                  </a:ext>
                </a:extLst>
              </p:cNvPr>
              <p:cNvSpPr/>
              <p:nvPr/>
            </p:nvSpPr>
            <p:spPr>
              <a:xfrm>
                <a:off x="7711409" y="4659822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8D191C9B-0B2D-4EC8-87E0-8EEA96523A6C}"/>
                  </a:ext>
                </a:extLst>
              </p:cNvPr>
              <p:cNvSpPr/>
              <p:nvPr/>
            </p:nvSpPr>
            <p:spPr>
              <a:xfrm>
                <a:off x="6905545" y="5444966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169D2510-0277-48DE-8FE1-0C617A48F23A}"/>
                  </a:ext>
                </a:extLst>
              </p:cNvPr>
              <p:cNvSpPr/>
              <p:nvPr/>
            </p:nvSpPr>
            <p:spPr>
              <a:xfrm>
                <a:off x="6905545" y="3962450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FC48CFD9-3FFE-4B71-9DCA-13944ED3BE22}"/>
                  </a:ext>
                </a:extLst>
              </p:cNvPr>
              <p:cNvSpPr/>
              <p:nvPr/>
            </p:nvSpPr>
            <p:spPr>
              <a:xfrm>
                <a:off x="4459282" y="4657332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4B952F5F-71E9-4F7B-9DE4-50353B42AE23}"/>
                  </a:ext>
                </a:extLst>
              </p:cNvPr>
              <p:cNvSpPr/>
              <p:nvPr/>
            </p:nvSpPr>
            <p:spPr>
              <a:xfrm>
                <a:off x="5268829" y="5441119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F5A32710-674B-4C62-B2CE-235AA85D71EE}"/>
                  </a:ext>
                </a:extLst>
              </p:cNvPr>
              <p:cNvSpPr/>
              <p:nvPr/>
            </p:nvSpPr>
            <p:spPr>
              <a:xfrm>
                <a:off x="5268829" y="3958603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F555447D-ADD0-41F1-A488-29951D5287D7}"/>
                  </a:ext>
                </a:extLst>
              </p:cNvPr>
              <p:cNvCxnSpPr>
                <a:stCxn id="235" idx="5"/>
                <a:endCxn id="244" idx="1"/>
              </p:cNvCxnSpPr>
              <p:nvPr/>
            </p:nvCxnSpPr>
            <p:spPr>
              <a:xfrm>
                <a:off x="5495424" y="4181901"/>
                <a:ext cx="639452" cy="517590"/>
              </a:xfrm>
              <a:prstGeom prst="line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352AC23A-59C4-4A8E-A383-544671F379A0}"/>
                  </a:ext>
                </a:extLst>
              </p:cNvPr>
              <p:cNvCxnSpPr>
                <a:cxnSpLocks/>
                <a:stCxn id="244" idx="7"/>
                <a:endCxn id="232" idx="3"/>
              </p:cNvCxnSpPr>
              <p:nvPr/>
            </p:nvCxnSpPr>
            <p:spPr>
              <a:xfrm flipV="1">
                <a:off x="6322593" y="4185748"/>
                <a:ext cx="621830" cy="513743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6FBBD045-B0CC-4E35-B279-9FBFC4EA7AFF}"/>
                  </a:ext>
                </a:extLst>
              </p:cNvPr>
              <p:cNvCxnSpPr>
                <a:cxnSpLocks/>
                <a:stCxn id="233" idx="6"/>
                <a:endCxn id="244" idx="2"/>
              </p:cNvCxnSpPr>
              <p:nvPr/>
            </p:nvCxnSpPr>
            <p:spPr>
              <a:xfrm>
                <a:off x="4724755" y="4788137"/>
                <a:ext cx="1371243" cy="3847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36FE568C-E274-4558-AE5F-AD726E659208}"/>
                  </a:ext>
                </a:extLst>
              </p:cNvPr>
              <p:cNvCxnSpPr>
                <a:cxnSpLocks/>
                <a:stCxn id="235" idx="3"/>
                <a:endCxn id="233" idx="7"/>
              </p:cNvCxnSpPr>
              <p:nvPr/>
            </p:nvCxnSpPr>
            <p:spPr>
              <a:xfrm flipH="1">
                <a:off x="4685877" y="4181901"/>
                <a:ext cx="621830" cy="513743"/>
              </a:xfrm>
              <a:prstGeom prst="line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BE25900-B5F7-4F96-B12A-C7F5B1B6BF16}"/>
                  </a:ext>
                </a:extLst>
              </p:cNvPr>
              <p:cNvCxnSpPr>
                <a:cxnSpLocks/>
                <a:stCxn id="234" idx="7"/>
                <a:endCxn id="244" idx="3"/>
              </p:cNvCxnSpPr>
              <p:nvPr/>
            </p:nvCxnSpPr>
            <p:spPr>
              <a:xfrm flipV="1">
                <a:off x="5495424" y="4884477"/>
                <a:ext cx="639452" cy="594954"/>
              </a:xfrm>
              <a:prstGeom prst="lin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A8BCC19C-E51A-4391-8CFD-24DAE7E0A393}"/>
                  </a:ext>
                </a:extLst>
              </p:cNvPr>
              <p:cNvCxnSpPr>
                <a:cxnSpLocks/>
                <a:stCxn id="231" idx="1"/>
                <a:endCxn id="244" idx="5"/>
              </p:cNvCxnSpPr>
              <p:nvPr/>
            </p:nvCxnSpPr>
            <p:spPr>
              <a:xfrm flipH="1" flipV="1">
                <a:off x="6322593" y="4884477"/>
                <a:ext cx="621830" cy="598801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6BA24716-E1E2-44DE-838C-1203C350050E}"/>
                  </a:ext>
                </a:extLst>
              </p:cNvPr>
              <p:cNvCxnSpPr>
                <a:cxnSpLocks/>
                <a:stCxn id="232" idx="5"/>
                <a:endCxn id="230" idx="1"/>
              </p:cNvCxnSpPr>
              <p:nvPr/>
            </p:nvCxnSpPr>
            <p:spPr>
              <a:xfrm>
                <a:off x="7132140" y="4185748"/>
                <a:ext cx="618147" cy="512386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2235D14-6B4C-47B1-BFE3-F4AE67342ED2}"/>
                  </a:ext>
                </a:extLst>
              </p:cNvPr>
              <p:cNvCxnSpPr>
                <a:cxnSpLocks/>
                <a:stCxn id="231" idx="7"/>
                <a:endCxn id="230" idx="3"/>
              </p:cNvCxnSpPr>
              <p:nvPr/>
            </p:nvCxnSpPr>
            <p:spPr>
              <a:xfrm flipV="1">
                <a:off x="7132140" y="4883120"/>
                <a:ext cx="618147" cy="600158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DAD4751E-05F0-43BA-AF9E-4E50A2113427}"/>
                  </a:ext>
                </a:extLst>
              </p:cNvPr>
              <p:cNvSpPr/>
              <p:nvPr/>
            </p:nvSpPr>
            <p:spPr>
              <a:xfrm>
                <a:off x="6095998" y="4661179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E2D3B186-35F3-40A3-A166-45C89FFD2F6D}"/>
                </a:ext>
              </a:extLst>
            </p:cNvPr>
            <p:cNvCxnSpPr>
              <a:cxnSpLocks/>
              <a:stCxn id="234" idx="1"/>
              <a:endCxn id="233" idx="5"/>
            </p:cNvCxnSpPr>
            <p:nvPr/>
          </p:nvCxnSpPr>
          <p:spPr>
            <a:xfrm flipH="1" flipV="1">
              <a:off x="3905267" y="5287073"/>
              <a:ext cx="621830" cy="598801"/>
            </a:xfrm>
            <a:prstGeom prst="lin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C9E8F32-C859-4092-82E8-0C5E8F70379D}"/>
              </a:ext>
            </a:extLst>
          </p:cNvPr>
          <p:cNvGrpSpPr/>
          <p:nvPr/>
        </p:nvGrpSpPr>
        <p:grpSpPr>
          <a:xfrm>
            <a:off x="6760387" y="5480901"/>
            <a:ext cx="86636" cy="380004"/>
            <a:chOff x="6150129" y="5464373"/>
            <a:chExt cx="86636" cy="38000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4AFA4D4-60F5-4086-99D6-1CD6E9F5579A}"/>
                </a:ext>
              </a:extLst>
            </p:cNvPr>
            <p:cNvSpPr/>
            <p:nvPr/>
          </p:nvSpPr>
          <p:spPr>
            <a:xfrm>
              <a:off x="6150129" y="5772150"/>
              <a:ext cx="86604" cy="722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EDC33AB7-851C-4686-84C4-AC56DDD7E678}"/>
                </a:ext>
              </a:extLst>
            </p:cNvPr>
            <p:cNvSpPr/>
            <p:nvPr/>
          </p:nvSpPr>
          <p:spPr>
            <a:xfrm>
              <a:off x="6150161" y="5464373"/>
              <a:ext cx="86604" cy="722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EED1F8A6-8674-4331-88E2-A76730DD649C}"/>
                </a:ext>
              </a:extLst>
            </p:cNvPr>
            <p:cNvSpPr/>
            <p:nvPr/>
          </p:nvSpPr>
          <p:spPr>
            <a:xfrm>
              <a:off x="6150161" y="5618261"/>
              <a:ext cx="86604" cy="722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E0166488-D7D5-4472-88A1-B6D7ABEEF735}"/>
              </a:ext>
            </a:extLst>
          </p:cNvPr>
          <p:cNvGrpSpPr/>
          <p:nvPr/>
        </p:nvGrpSpPr>
        <p:grpSpPr>
          <a:xfrm>
            <a:off x="8143212" y="1405318"/>
            <a:ext cx="1618194" cy="901221"/>
            <a:chOff x="3678672" y="4365046"/>
            <a:chExt cx="3517600" cy="1747974"/>
          </a:xfrm>
        </p:grpSpPr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73057BED-6DD6-42D8-BC27-273397871E21}"/>
                </a:ext>
              </a:extLst>
            </p:cNvPr>
            <p:cNvGrpSpPr/>
            <p:nvPr/>
          </p:nvGrpSpPr>
          <p:grpSpPr>
            <a:xfrm>
              <a:off x="3678672" y="4365046"/>
              <a:ext cx="3517600" cy="1747974"/>
              <a:chOff x="4459282" y="3958603"/>
              <a:chExt cx="3517600" cy="1747973"/>
            </a:xfrm>
          </p:grpSpPr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569F8A06-C1E6-4619-8A4C-C46479EBDA54}"/>
                  </a:ext>
                </a:extLst>
              </p:cNvPr>
              <p:cNvSpPr/>
              <p:nvPr/>
            </p:nvSpPr>
            <p:spPr>
              <a:xfrm>
                <a:off x="7711409" y="4659822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08E2B0A9-F894-4921-A48B-9D3DCEF5AE76}"/>
                  </a:ext>
                </a:extLst>
              </p:cNvPr>
              <p:cNvSpPr/>
              <p:nvPr/>
            </p:nvSpPr>
            <p:spPr>
              <a:xfrm>
                <a:off x="6905545" y="5444966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25B639C0-D2CB-4A5F-9CBB-C718A43A9266}"/>
                  </a:ext>
                </a:extLst>
              </p:cNvPr>
              <p:cNvSpPr/>
              <p:nvPr/>
            </p:nvSpPr>
            <p:spPr>
              <a:xfrm>
                <a:off x="6905545" y="3962450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75D60680-4A7A-4A9D-A29E-6462E6920F27}"/>
                  </a:ext>
                </a:extLst>
              </p:cNvPr>
              <p:cNvSpPr/>
              <p:nvPr/>
            </p:nvSpPr>
            <p:spPr>
              <a:xfrm>
                <a:off x="4459282" y="4657332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C02AE44C-C366-4767-9087-915ADDD99AAF}"/>
                  </a:ext>
                </a:extLst>
              </p:cNvPr>
              <p:cNvSpPr/>
              <p:nvPr/>
            </p:nvSpPr>
            <p:spPr>
              <a:xfrm>
                <a:off x="5268829" y="5441119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95CE5BD6-781F-4748-9310-2EDBDF2FF344}"/>
                  </a:ext>
                </a:extLst>
              </p:cNvPr>
              <p:cNvCxnSpPr>
                <a:stCxn id="264" idx="5"/>
                <a:endCxn id="263" idx="1"/>
              </p:cNvCxnSpPr>
              <p:nvPr/>
            </p:nvCxnSpPr>
            <p:spPr>
              <a:xfrm>
                <a:off x="5495424" y="4181901"/>
                <a:ext cx="639452" cy="517590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93681349-E193-4566-9D6F-89589A9C21CD}"/>
                  </a:ext>
                </a:extLst>
              </p:cNvPr>
              <p:cNvCxnSpPr>
                <a:cxnSpLocks/>
                <a:stCxn id="263" idx="7"/>
                <a:endCxn id="252" idx="3"/>
              </p:cNvCxnSpPr>
              <p:nvPr/>
            </p:nvCxnSpPr>
            <p:spPr>
              <a:xfrm flipV="1">
                <a:off x="6322593" y="4185748"/>
                <a:ext cx="621830" cy="513743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4487ED07-F758-4086-8F44-3B0EA63FCE04}"/>
                  </a:ext>
                </a:extLst>
              </p:cNvPr>
              <p:cNvCxnSpPr>
                <a:cxnSpLocks/>
                <a:stCxn id="253" idx="6"/>
                <a:endCxn id="263" idx="2"/>
              </p:cNvCxnSpPr>
              <p:nvPr/>
            </p:nvCxnSpPr>
            <p:spPr>
              <a:xfrm>
                <a:off x="4724755" y="4788137"/>
                <a:ext cx="1371243" cy="38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59084E70-067E-41FA-8C76-E64AB41585F6}"/>
                  </a:ext>
                </a:extLst>
              </p:cNvPr>
              <p:cNvCxnSpPr>
                <a:cxnSpLocks/>
                <a:stCxn id="264" idx="3"/>
                <a:endCxn id="253" idx="7"/>
              </p:cNvCxnSpPr>
              <p:nvPr/>
            </p:nvCxnSpPr>
            <p:spPr>
              <a:xfrm flipH="1">
                <a:off x="4685877" y="4181901"/>
                <a:ext cx="621830" cy="513743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D83B968A-08B1-4B3E-929E-1B296CF037D1}"/>
                  </a:ext>
                </a:extLst>
              </p:cNvPr>
              <p:cNvCxnSpPr>
                <a:cxnSpLocks/>
                <a:stCxn id="254" idx="7"/>
                <a:endCxn id="263" idx="3"/>
              </p:cNvCxnSpPr>
              <p:nvPr/>
            </p:nvCxnSpPr>
            <p:spPr>
              <a:xfrm flipV="1">
                <a:off x="5495424" y="4884477"/>
                <a:ext cx="639452" cy="594954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4941FCE3-8935-452B-9C5C-A282F777D5F1}"/>
                  </a:ext>
                </a:extLst>
              </p:cNvPr>
              <p:cNvCxnSpPr>
                <a:cxnSpLocks/>
                <a:stCxn id="251" idx="1"/>
                <a:endCxn id="263" idx="5"/>
              </p:cNvCxnSpPr>
              <p:nvPr/>
            </p:nvCxnSpPr>
            <p:spPr>
              <a:xfrm flipH="1" flipV="1">
                <a:off x="6322593" y="4884477"/>
                <a:ext cx="621830" cy="598801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BECE4677-A233-4F18-800D-641F1A2A69A7}"/>
                  </a:ext>
                </a:extLst>
              </p:cNvPr>
              <p:cNvCxnSpPr>
                <a:cxnSpLocks/>
                <a:stCxn id="252" idx="5"/>
                <a:endCxn id="250" idx="1"/>
              </p:cNvCxnSpPr>
              <p:nvPr/>
            </p:nvCxnSpPr>
            <p:spPr>
              <a:xfrm>
                <a:off x="7132140" y="4185748"/>
                <a:ext cx="618147" cy="512386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51A8827E-D7E8-4FD6-9921-15027BEF234C}"/>
                  </a:ext>
                </a:extLst>
              </p:cNvPr>
              <p:cNvCxnSpPr>
                <a:cxnSpLocks/>
                <a:stCxn id="251" idx="7"/>
                <a:endCxn id="250" idx="3"/>
              </p:cNvCxnSpPr>
              <p:nvPr/>
            </p:nvCxnSpPr>
            <p:spPr>
              <a:xfrm flipV="1">
                <a:off x="7132140" y="4883120"/>
                <a:ext cx="618147" cy="600158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96E2281C-C97B-4205-84EB-52713399686F}"/>
                  </a:ext>
                </a:extLst>
              </p:cNvPr>
              <p:cNvSpPr/>
              <p:nvPr/>
            </p:nvSpPr>
            <p:spPr>
              <a:xfrm>
                <a:off x="6095998" y="4661179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6C9F4016-182B-41CB-9707-290A9DEAD682}"/>
                  </a:ext>
                </a:extLst>
              </p:cNvPr>
              <p:cNvSpPr/>
              <p:nvPr/>
            </p:nvSpPr>
            <p:spPr>
              <a:xfrm>
                <a:off x="5268829" y="3958603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D2FF5F64-1B59-4170-BF3A-BA8D92A68534}"/>
                </a:ext>
              </a:extLst>
            </p:cNvPr>
            <p:cNvCxnSpPr>
              <a:cxnSpLocks/>
              <a:stCxn id="254" idx="1"/>
              <a:endCxn id="253" idx="5"/>
            </p:cNvCxnSpPr>
            <p:nvPr/>
          </p:nvCxnSpPr>
          <p:spPr>
            <a:xfrm flipH="1" flipV="1">
              <a:off x="3905267" y="5287073"/>
              <a:ext cx="621830" cy="59880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533DA2DE-62B5-42E2-A38A-6F698E982A4C}"/>
              </a:ext>
            </a:extLst>
          </p:cNvPr>
          <p:cNvGrpSpPr/>
          <p:nvPr/>
        </p:nvGrpSpPr>
        <p:grpSpPr>
          <a:xfrm>
            <a:off x="8142132" y="2464994"/>
            <a:ext cx="1618194" cy="901221"/>
            <a:chOff x="3678672" y="4365046"/>
            <a:chExt cx="3517600" cy="1747974"/>
          </a:xfrm>
        </p:grpSpPr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FBF8AF80-9714-41AE-80C9-3C5A3407270F}"/>
                </a:ext>
              </a:extLst>
            </p:cNvPr>
            <p:cNvGrpSpPr/>
            <p:nvPr/>
          </p:nvGrpSpPr>
          <p:grpSpPr>
            <a:xfrm>
              <a:off x="3678672" y="4365046"/>
              <a:ext cx="3517600" cy="1747974"/>
              <a:chOff x="4459282" y="3958603"/>
              <a:chExt cx="3517600" cy="1747973"/>
            </a:xfrm>
          </p:grpSpPr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DE21C45C-88F5-4E82-9E7E-895AA2F19B4C}"/>
                  </a:ext>
                </a:extLst>
              </p:cNvPr>
              <p:cNvSpPr/>
              <p:nvPr/>
            </p:nvSpPr>
            <p:spPr>
              <a:xfrm>
                <a:off x="7711409" y="4659822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D9F6947F-CE8B-4752-A3D4-07C928FC7DFB}"/>
                  </a:ext>
                </a:extLst>
              </p:cNvPr>
              <p:cNvSpPr/>
              <p:nvPr/>
            </p:nvSpPr>
            <p:spPr>
              <a:xfrm>
                <a:off x="6905545" y="5444966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A3AF663A-8C98-4C17-B504-F34D52BAB261}"/>
                  </a:ext>
                </a:extLst>
              </p:cNvPr>
              <p:cNvSpPr/>
              <p:nvPr/>
            </p:nvSpPr>
            <p:spPr>
              <a:xfrm>
                <a:off x="6905545" y="3962450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04DEB0DA-5696-459A-A6B9-DAA7A8FDEB92}"/>
                  </a:ext>
                </a:extLst>
              </p:cNvPr>
              <p:cNvSpPr/>
              <p:nvPr/>
            </p:nvSpPr>
            <p:spPr>
              <a:xfrm>
                <a:off x="4459282" y="4657332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A1233239-D7B1-4F32-899A-78C43D137388}"/>
                  </a:ext>
                </a:extLst>
              </p:cNvPr>
              <p:cNvSpPr/>
              <p:nvPr/>
            </p:nvSpPr>
            <p:spPr>
              <a:xfrm>
                <a:off x="5268829" y="3958603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C6E9E939-F220-45E4-A712-00FD5F460CB0}"/>
                  </a:ext>
                </a:extLst>
              </p:cNvPr>
              <p:cNvCxnSpPr>
                <a:stCxn id="273" idx="5"/>
                <a:endCxn id="282" idx="1"/>
              </p:cNvCxnSpPr>
              <p:nvPr/>
            </p:nvCxnSpPr>
            <p:spPr>
              <a:xfrm>
                <a:off x="5495424" y="4181901"/>
                <a:ext cx="639452" cy="517590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99B17444-A89E-4E02-9F1D-5700B0902A0C}"/>
                  </a:ext>
                </a:extLst>
              </p:cNvPr>
              <p:cNvCxnSpPr>
                <a:cxnSpLocks/>
                <a:stCxn id="282" idx="7"/>
                <a:endCxn id="270" idx="3"/>
              </p:cNvCxnSpPr>
              <p:nvPr/>
            </p:nvCxnSpPr>
            <p:spPr>
              <a:xfrm flipV="1">
                <a:off x="6322593" y="4185748"/>
                <a:ext cx="621830" cy="513743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D00AF47F-6F19-486D-ACEA-80CD2B079335}"/>
                  </a:ext>
                </a:extLst>
              </p:cNvPr>
              <p:cNvCxnSpPr>
                <a:cxnSpLocks/>
                <a:stCxn id="271" idx="6"/>
                <a:endCxn id="282" idx="2"/>
              </p:cNvCxnSpPr>
              <p:nvPr/>
            </p:nvCxnSpPr>
            <p:spPr>
              <a:xfrm>
                <a:off x="4724755" y="4788137"/>
                <a:ext cx="1371243" cy="38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BF40D109-3494-4AAB-A2B1-8D79108AF0F2}"/>
                  </a:ext>
                </a:extLst>
              </p:cNvPr>
              <p:cNvCxnSpPr>
                <a:cxnSpLocks/>
                <a:stCxn id="273" idx="3"/>
                <a:endCxn id="271" idx="7"/>
              </p:cNvCxnSpPr>
              <p:nvPr/>
            </p:nvCxnSpPr>
            <p:spPr>
              <a:xfrm flipH="1">
                <a:off x="4685877" y="4181901"/>
                <a:ext cx="621830" cy="513743"/>
              </a:xfrm>
              <a:prstGeom prst="lin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AC3BA9DA-7A35-4DE7-99D1-D2EE26CB4016}"/>
                  </a:ext>
                </a:extLst>
              </p:cNvPr>
              <p:cNvCxnSpPr>
                <a:cxnSpLocks/>
                <a:stCxn id="272" idx="7"/>
                <a:endCxn id="282" idx="3"/>
              </p:cNvCxnSpPr>
              <p:nvPr/>
            </p:nvCxnSpPr>
            <p:spPr>
              <a:xfrm flipV="1">
                <a:off x="5495424" y="4884477"/>
                <a:ext cx="639452" cy="594954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18E5F17E-E7BC-4D3D-A2E9-7FDC33DA461B}"/>
                  </a:ext>
                </a:extLst>
              </p:cNvPr>
              <p:cNvCxnSpPr>
                <a:cxnSpLocks/>
                <a:stCxn id="269" idx="1"/>
                <a:endCxn id="282" idx="5"/>
              </p:cNvCxnSpPr>
              <p:nvPr/>
            </p:nvCxnSpPr>
            <p:spPr>
              <a:xfrm flipH="1" flipV="1">
                <a:off x="6322593" y="4884477"/>
                <a:ext cx="621830" cy="598801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922DAE09-15AA-48D7-AFD4-4E18846D207D}"/>
                  </a:ext>
                </a:extLst>
              </p:cNvPr>
              <p:cNvCxnSpPr>
                <a:cxnSpLocks/>
                <a:stCxn id="270" idx="5"/>
                <a:endCxn id="268" idx="1"/>
              </p:cNvCxnSpPr>
              <p:nvPr/>
            </p:nvCxnSpPr>
            <p:spPr>
              <a:xfrm>
                <a:off x="7132140" y="4185748"/>
                <a:ext cx="618147" cy="512386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6F17A0EA-D85B-40EB-9901-46E8217A9723}"/>
                  </a:ext>
                </a:extLst>
              </p:cNvPr>
              <p:cNvCxnSpPr>
                <a:cxnSpLocks/>
                <a:stCxn id="269" idx="7"/>
                <a:endCxn id="268" idx="3"/>
              </p:cNvCxnSpPr>
              <p:nvPr/>
            </p:nvCxnSpPr>
            <p:spPr>
              <a:xfrm flipV="1">
                <a:off x="7132140" y="4883120"/>
                <a:ext cx="618147" cy="600158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C1A1BE67-948D-43F7-87E0-3E764DC1092A}"/>
                  </a:ext>
                </a:extLst>
              </p:cNvPr>
              <p:cNvSpPr/>
              <p:nvPr/>
            </p:nvSpPr>
            <p:spPr>
              <a:xfrm>
                <a:off x="6095998" y="4661179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45CB244C-8D9A-47AD-A174-E66858710CFB}"/>
                  </a:ext>
                </a:extLst>
              </p:cNvPr>
              <p:cNvSpPr/>
              <p:nvPr/>
            </p:nvSpPr>
            <p:spPr>
              <a:xfrm>
                <a:off x="5268829" y="5441119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4D695212-C1E7-44F9-976A-10C3AB0A8C7E}"/>
                </a:ext>
              </a:extLst>
            </p:cNvPr>
            <p:cNvCxnSpPr>
              <a:cxnSpLocks/>
              <a:stCxn id="272" idx="1"/>
              <a:endCxn id="271" idx="5"/>
            </p:cNvCxnSpPr>
            <p:nvPr/>
          </p:nvCxnSpPr>
          <p:spPr>
            <a:xfrm flipH="1" flipV="1">
              <a:off x="3905267" y="5287073"/>
              <a:ext cx="621830" cy="59880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F15BA68-DADD-4CCD-9E0A-AC8F9D8082C4}"/>
              </a:ext>
            </a:extLst>
          </p:cNvPr>
          <p:cNvGrpSpPr/>
          <p:nvPr/>
        </p:nvGrpSpPr>
        <p:grpSpPr>
          <a:xfrm>
            <a:off x="8152967" y="3451817"/>
            <a:ext cx="1618194" cy="901221"/>
            <a:chOff x="3678672" y="4365046"/>
            <a:chExt cx="3517600" cy="1747974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8D3DC6F6-65F9-4797-AF50-56E92E55F5B8}"/>
                </a:ext>
              </a:extLst>
            </p:cNvPr>
            <p:cNvGrpSpPr/>
            <p:nvPr/>
          </p:nvGrpSpPr>
          <p:grpSpPr>
            <a:xfrm>
              <a:off x="3678672" y="4365046"/>
              <a:ext cx="3517600" cy="1747974"/>
              <a:chOff x="4459282" y="3958603"/>
              <a:chExt cx="3517600" cy="1747973"/>
            </a:xfrm>
          </p:grpSpPr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D48DBAC3-1879-4355-9727-8EF28D582484}"/>
                  </a:ext>
                </a:extLst>
              </p:cNvPr>
              <p:cNvSpPr/>
              <p:nvPr/>
            </p:nvSpPr>
            <p:spPr>
              <a:xfrm>
                <a:off x="7711409" y="4659822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D5ECE0F6-0D0F-4E60-9E87-7E646004CB4F}"/>
                  </a:ext>
                </a:extLst>
              </p:cNvPr>
              <p:cNvSpPr/>
              <p:nvPr/>
            </p:nvSpPr>
            <p:spPr>
              <a:xfrm>
                <a:off x="6905545" y="5444966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863B6A17-3907-48B7-BF39-EFC90FA2E865}"/>
                  </a:ext>
                </a:extLst>
              </p:cNvPr>
              <p:cNvSpPr/>
              <p:nvPr/>
            </p:nvSpPr>
            <p:spPr>
              <a:xfrm>
                <a:off x="6905545" y="3962450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1DEFB1AD-4C22-45CC-8F74-7684A92E98C8}"/>
                  </a:ext>
                </a:extLst>
              </p:cNvPr>
              <p:cNvSpPr/>
              <p:nvPr/>
            </p:nvSpPr>
            <p:spPr>
              <a:xfrm>
                <a:off x="4459282" y="4657332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6EF148D1-EB22-4E4B-8B40-7A5945391A0D}"/>
                  </a:ext>
                </a:extLst>
              </p:cNvPr>
              <p:cNvSpPr/>
              <p:nvPr/>
            </p:nvSpPr>
            <p:spPr>
              <a:xfrm>
                <a:off x="5268829" y="3958603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51D47D2E-ABE6-40CF-84EC-377511CE8599}"/>
                  </a:ext>
                </a:extLst>
              </p:cNvPr>
              <p:cNvCxnSpPr>
                <a:stCxn id="290" idx="5"/>
                <a:endCxn id="299" idx="1"/>
              </p:cNvCxnSpPr>
              <p:nvPr/>
            </p:nvCxnSpPr>
            <p:spPr>
              <a:xfrm>
                <a:off x="5495424" y="4181901"/>
                <a:ext cx="639452" cy="517590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1DC58D31-74F9-4748-9FB3-782D6782B92C}"/>
                  </a:ext>
                </a:extLst>
              </p:cNvPr>
              <p:cNvCxnSpPr>
                <a:cxnSpLocks/>
                <a:stCxn id="299" idx="7"/>
                <a:endCxn id="288" idx="3"/>
              </p:cNvCxnSpPr>
              <p:nvPr/>
            </p:nvCxnSpPr>
            <p:spPr>
              <a:xfrm flipV="1">
                <a:off x="6322593" y="4185748"/>
                <a:ext cx="621830" cy="513743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0CEFD5B2-DBB9-48AE-A1BE-D22F34DC140B}"/>
                  </a:ext>
                </a:extLst>
              </p:cNvPr>
              <p:cNvCxnSpPr>
                <a:cxnSpLocks/>
                <a:stCxn id="289" idx="6"/>
                <a:endCxn id="299" idx="2"/>
              </p:cNvCxnSpPr>
              <p:nvPr/>
            </p:nvCxnSpPr>
            <p:spPr>
              <a:xfrm>
                <a:off x="4724755" y="4788137"/>
                <a:ext cx="1371243" cy="38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8E70CB1A-8524-411B-9700-9E5EAF5B1FD8}"/>
                  </a:ext>
                </a:extLst>
              </p:cNvPr>
              <p:cNvCxnSpPr>
                <a:cxnSpLocks/>
                <a:stCxn id="290" idx="3"/>
                <a:endCxn id="289" idx="7"/>
              </p:cNvCxnSpPr>
              <p:nvPr/>
            </p:nvCxnSpPr>
            <p:spPr>
              <a:xfrm flipH="1">
                <a:off x="4685877" y="4181901"/>
                <a:ext cx="621830" cy="513743"/>
              </a:xfrm>
              <a:prstGeom prst="lin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C915992B-B30B-451B-919A-CFCE564F31E6}"/>
                  </a:ext>
                </a:extLst>
              </p:cNvPr>
              <p:cNvCxnSpPr>
                <a:cxnSpLocks/>
                <a:stCxn id="300" idx="7"/>
                <a:endCxn id="299" idx="3"/>
              </p:cNvCxnSpPr>
              <p:nvPr/>
            </p:nvCxnSpPr>
            <p:spPr>
              <a:xfrm flipV="1">
                <a:off x="5495424" y="4884477"/>
                <a:ext cx="639452" cy="594954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CAF31D7B-3AFA-4D12-A91C-FA22A4D07472}"/>
                  </a:ext>
                </a:extLst>
              </p:cNvPr>
              <p:cNvCxnSpPr>
                <a:cxnSpLocks/>
                <a:stCxn id="287" idx="1"/>
                <a:endCxn id="299" idx="5"/>
              </p:cNvCxnSpPr>
              <p:nvPr/>
            </p:nvCxnSpPr>
            <p:spPr>
              <a:xfrm flipH="1" flipV="1">
                <a:off x="6322593" y="4884477"/>
                <a:ext cx="621830" cy="598801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9640438C-0A9D-40C3-AF04-1D7F2BDE6791}"/>
                  </a:ext>
                </a:extLst>
              </p:cNvPr>
              <p:cNvCxnSpPr>
                <a:cxnSpLocks/>
                <a:stCxn id="288" idx="5"/>
                <a:endCxn id="286" idx="1"/>
              </p:cNvCxnSpPr>
              <p:nvPr/>
            </p:nvCxnSpPr>
            <p:spPr>
              <a:xfrm>
                <a:off x="7132140" y="4185748"/>
                <a:ext cx="618147" cy="512386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09791D0D-06E7-4C0D-946D-3EA3135925C5}"/>
                  </a:ext>
                </a:extLst>
              </p:cNvPr>
              <p:cNvCxnSpPr>
                <a:cxnSpLocks/>
                <a:stCxn id="287" idx="7"/>
                <a:endCxn id="286" idx="3"/>
              </p:cNvCxnSpPr>
              <p:nvPr/>
            </p:nvCxnSpPr>
            <p:spPr>
              <a:xfrm flipV="1">
                <a:off x="7132140" y="4883120"/>
                <a:ext cx="618147" cy="600158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AD4BC286-C0C5-45CF-887A-026B2D520682}"/>
                  </a:ext>
                </a:extLst>
              </p:cNvPr>
              <p:cNvSpPr/>
              <p:nvPr/>
            </p:nvSpPr>
            <p:spPr>
              <a:xfrm>
                <a:off x="6095998" y="4661179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2663469E-1EE2-4BE2-BC8A-8AE57B66F76A}"/>
                  </a:ext>
                </a:extLst>
              </p:cNvPr>
              <p:cNvSpPr/>
              <p:nvPr/>
            </p:nvSpPr>
            <p:spPr>
              <a:xfrm>
                <a:off x="5268829" y="5441119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ECB89850-C2E8-493E-A0D7-F2626FB1A027}"/>
                </a:ext>
              </a:extLst>
            </p:cNvPr>
            <p:cNvCxnSpPr>
              <a:cxnSpLocks/>
              <a:stCxn id="300" idx="1"/>
              <a:endCxn id="289" idx="5"/>
            </p:cNvCxnSpPr>
            <p:nvPr/>
          </p:nvCxnSpPr>
          <p:spPr>
            <a:xfrm flipH="1" flipV="1">
              <a:off x="3905267" y="5287073"/>
              <a:ext cx="621830" cy="59880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DB6CB757-6FB4-47DC-8A5A-04ECBF84315B}"/>
              </a:ext>
            </a:extLst>
          </p:cNvPr>
          <p:cNvGrpSpPr/>
          <p:nvPr/>
        </p:nvGrpSpPr>
        <p:grpSpPr>
          <a:xfrm>
            <a:off x="8152967" y="4434143"/>
            <a:ext cx="1618194" cy="901221"/>
            <a:chOff x="3678672" y="4365046"/>
            <a:chExt cx="3517600" cy="1747974"/>
          </a:xfrm>
        </p:grpSpPr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17146106-A943-4F5C-B17E-FB8BE7177A53}"/>
                </a:ext>
              </a:extLst>
            </p:cNvPr>
            <p:cNvGrpSpPr/>
            <p:nvPr/>
          </p:nvGrpSpPr>
          <p:grpSpPr>
            <a:xfrm>
              <a:off x="3678672" y="4365046"/>
              <a:ext cx="3517600" cy="1747974"/>
              <a:chOff x="4459282" y="3958603"/>
              <a:chExt cx="3517600" cy="1747973"/>
            </a:xfrm>
          </p:grpSpPr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C24CCD7F-F38F-4366-8BBA-03B471EA8D56}"/>
                  </a:ext>
                </a:extLst>
              </p:cNvPr>
              <p:cNvSpPr/>
              <p:nvPr/>
            </p:nvSpPr>
            <p:spPr>
              <a:xfrm>
                <a:off x="6905545" y="5444966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8CDEC6D4-B4B9-461B-9D7F-D8A0F85BDF3C}"/>
                  </a:ext>
                </a:extLst>
              </p:cNvPr>
              <p:cNvSpPr/>
              <p:nvPr/>
            </p:nvSpPr>
            <p:spPr>
              <a:xfrm>
                <a:off x="6905545" y="3962450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A739BC52-D566-4309-AB73-EF6C3766C658}"/>
                  </a:ext>
                </a:extLst>
              </p:cNvPr>
              <p:cNvSpPr/>
              <p:nvPr/>
            </p:nvSpPr>
            <p:spPr>
              <a:xfrm>
                <a:off x="4459282" y="4657332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BEA6BD1F-00DF-4F4A-8616-CB2C6380CB2F}"/>
                  </a:ext>
                </a:extLst>
              </p:cNvPr>
              <p:cNvSpPr/>
              <p:nvPr/>
            </p:nvSpPr>
            <p:spPr>
              <a:xfrm>
                <a:off x="5268829" y="3958603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8E9BAEF5-24AD-402A-9B03-A3980B47BDFC}"/>
                  </a:ext>
                </a:extLst>
              </p:cNvPr>
              <p:cNvCxnSpPr>
                <a:stCxn id="308" idx="5"/>
                <a:endCxn id="317" idx="1"/>
              </p:cNvCxnSpPr>
              <p:nvPr/>
            </p:nvCxnSpPr>
            <p:spPr>
              <a:xfrm>
                <a:off x="5495424" y="4181901"/>
                <a:ext cx="639452" cy="517590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94BD8172-E7BE-4762-89B6-C2A726D1925E}"/>
                  </a:ext>
                </a:extLst>
              </p:cNvPr>
              <p:cNvCxnSpPr>
                <a:cxnSpLocks/>
                <a:stCxn id="317" idx="7"/>
                <a:endCxn id="306" idx="3"/>
              </p:cNvCxnSpPr>
              <p:nvPr/>
            </p:nvCxnSpPr>
            <p:spPr>
              <a:xfrm flipV="1">
                <a:off x="6322593" y="4185748"/>
                <a:ext cx="621830" cy="513743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6E95373E-9BB0-4DF8-BEFE-43B8DC4BF78A}"/>
                  </a:ext>
                </a:extLst>
              </p:cNvPr>
              <p:cNvCxnSpPr>
                <a:cxnSpLocks/>
                <a:stCxn id="307" idx="6"/>
                <a:endCxn id="317" idx="2"/>
              </p:cNvCxnSpPr>
              <p:nvPr/>
            </p:nvCxnSpPr>
            <p:spPr>
              <a:xfrm>
                <a:off x="4724755" y="4788137"/>
                <a:ext cx="1371243" cy="38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DE6534ED-F366-4044-9165-A0599F053A45}"/>
                  </a:ext>
                </a:extLst>
              </p:cNvPr>
              <p:cNvCxnSpPr>
                <a:cxnSpLocks/>
                <a:stCxn id="308" idx="3"/>
                <a:endCxn id="307" idx="7"/>
              </p:cNvCxnSpPr>
              <p:nvPr/>
            </p:nvCxnSpPr>
            <p:spPr>
              <a:xfrm flipH="1">
                <a:off x="4685877" y="4181901"/>
                <a:ext cx="621830" cy="513743"/>
              </a:xfrm>
              <a:prstGeom prst="line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9A665092-CBCA-4598-B558-3C7EFA0F53E0}"/>
                  </a:ext>
                </a:extLst>
              </p:cNvPr>
              <p:cNvCxnSpPr>
                <a:cxnSpLocks/>
                <a:stCxn id="318" idx="7"/>
                <a:endCxn id="317" idx="3"/>
              </p:cNvCxnSpPr>
              <p:nvPr/>
            </p:nvCxnSpPr>
            <p:spPr>
              <a:xfrm flipV="1">
                <a:off x="5495424" y="4884477"/>
                <a:ext cx="639452" cy="594954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381E1E54-191B-48D0-9CC0-B0279E39EDDA}"/>
                  </a:ext>
                </a:extLst>
              </p:cNvPr>
              <p:cNvCxnSpPr>
                <a:cxnSpLocks/>
                <a:stCxn id="305" idx="1"/>
                <a:endCxn id="317" idx="5"/>
              </p:cNvCxnSpPr>
              <p:nvPr/>
            </p:nvCxnSpPr>
            <p:spPr>
              <a:xfrm flipH="1" flipV="1">
                <a:off x="6322593" y="4884477"/>
                <a:ext cx="621830" cy="598801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1627DFBA-7CD8-45CD-AC08-97D6EFD0DA98}"/>
                  </a:ext>
                </a:extLst>
              </p:cNvPr>
              <p:cNvCxnSpPr>
                <a:cxnSpLocks/>
                <a:stCxn id="306" idx="5"/>
                <a:endCxn id="304" idx="1"/>
              </p:cNvCxnSpPr>
              <p:nvPr/>
            </p:nvCxnSpPr>
            <p:spPr>
              <a:xfrm>
                <a:off x="7132140" y="4185748"/>
                <a:ext cx="618147" cy="512386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0B5A146D-0126-4B61-B8B4-C0AF25412C46}"/>
                  </a:ext>
                </a:extLst>
              </p:cNvPr>
              <p:cNvCxnSpPr>
                <a:cxnSpLocks/>
                <a:stCxn id="305" idx="7"/>
                <a:endCxn id="304" idx="3"/>
              </p:cNvCxnSpPr>
              <p:nvPr/>
            </p:nvCxnSpPr>
            <p:spPr>
              <a:xfrm flipV="1">
                <a:off x="7132140" y="4883120"/>
                <a:ext cx="618147" cy="600158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C038DF58-072D-401C-AE17-620A0A40E538}"/>
                  </a:ext>
                </a:extLst>
              </p:cNvPr>
              <p:cNvSpPr/>
              <p:nvPr/>
            </p:nvSpPr>
            <p:spPr>
              <a:xfrm>
                <a:off x="6095998" y="4661179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D3128798-B125-4DB9-90FC-A8DBFCDC812F}"/>
                  </a:ext>
                </a:extLst>
              </p:cNvPr>
              <p:cNvSpPr/>
              <p:nvPr/>
            </p:nvSpPr>
            <p:spPr>
              <a:xfrm>
                <a:off x="5268829" y="5441119"/>
                <a:ext cx="265473" cy="2616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29DD7938-E7BC-4799-8EA6-0CE081288A66}"/>
                  </a:ext>
                </a:extLst>
              </p:cNvPr>
              <p:cNvSpPr/>
              <p:nvPr/>
            </p:nvSpPr>
            <p:spPr>
              <a:xfrm>
                <a:off x="7711409" y="4659822"/>
                <a:ext cx="265473" cy="2616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1A5CD044-7D82-48FC-AC2C-5FD06D24CF7E}"/>
                </a:ext>
              </a:extLst>
            </p:cNvPr>
            <p:cNvCxnSpPr>
              <a:cxnSpLocks/>
              <a:stCxn id="318" idx="1"/>
              <a:endCxn id="307" idx="5"/>
            </p:cNvCxnSpPr>
            <p:nvPr/>
          </p:nvCxnSpPr>
          <p:spPr>
            <a:xfrm flipH="1" flipV="1">
              <a:off x="3905267" y="5287073"/>
              <a:ext cx="621830" cy="59880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2C4E5440-45B9-4B4A-94FA-332E6BDCF2E2}"/>
              </a:ext>
            </a:extLst>
          </p:cNvPr>
          <p:cNvGrpSpPr/>
          <p:nvPr/>
        </p:nvGrpSpPr>
        <p:grpSpPr>
          <a:xfrm>
            <a:off x="8895067" y="5444787"/>
            <a:ext cx="86636" cy="380004"/>
            <a:chOff x="6150129" y="5464373"/>
            <a:chExt cx="86636" cy="380004"/>
          </a:xfrm>
        </p:grpSpPr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24C45DDE-4705-440C-9319-09BB086617D9}"/>
                </a:ext>
              </a:extLst>
            </p:cNvPr>
            <p:cNvSpPr/>
            <p:nvPr/>
          </p:nvSpPr>
          <p:spPr>
            <a:xfrm>
              <a:off x="6150129" y="5772150"/>
              <a:ext cx="86604" cy="722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C2580D81-4A74-40D3-B070-CC5FC97B2164}"/>
                </a:ext>
              </a:extLst>
            </p:cNvPr>
            <p:cNvSpPr/>
            <p:nvPr/>
          </p:nvSpPr>
          <p:spPr>
            <a:xfrm>
              <a:off x="6150161" y="5464373"/>
              <a:ext cx="86604" cy="722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BF64E5DB-DB37-48D0-A58D-78BA87F0EAE3}"/>
                </a:ext>
              </a:extLst>
            </p:cNvPr>
            <p:cNvSpPr/>
            <p:nvPr/>
          </p:nvSpPr>
          <p:spPr>
            <a:xfrm>
              <a:off x="6150161" y="5618261"/>
              <a:ext cx="86604" cy="722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B71544-0B9E-4AEB-A0B3-C1E6809D4A80}"/>
                  </a:ext>
                </a:extLst>
              </p:cNvPr>
              <p:cNvSpPr txBox="1"/>
              <p:nvPr/>
            </p:nvSpPr>
            <p:spPr>
              <a:xfrm>
                <a:off x="1029234" y="5788677"/>
                <a:ext cx="16192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=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B71544-0B9E-4AEB-A0B3-C1E6809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34" y="5788677"/>
                <a:ext cx="161925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EA7E51-36A6-4DDE-BB7D-B1596EA264DA}"/>
              </a:ext>
            </a:extLst>
          </p:cNvPr>
          <p:cNvSpPr txBox="1"/>
          <p:nvPr/>
        </p:nvSpPr>
        <p:spPr>
          <a:xfrm>
            <a:off x="3738092" y="5824791"/>
            <a:ext cx="1732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FCAC8CA0-DE98-4AA3-9ABB-1E9064AAB10E}"/>
              </a:ext>
            </a:extLst>
          </p:cNvPr>
          <p:cNvSpPr txBox="1"/>
          <p:nvPr/>
        </p:nvSpPr>
        <p:spPr>
          <a:xfrm>
            <a:off x="6581045" y="5865621"/>
            <a:ext cx="950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16,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B99B841F-8B5E-484D-8886-D94A65B30214}"/>
              </a:ext>
            </a:extLst>
          </p:cNvPr>
          <p:cNvSpPr txBox="1"/>
          <p:nvPr/>
        </p:nvSpPr>
        <p:spPr>
          <a:xfrm>
            <a:off x="8716007" y="5847729"/>
            <a:ext cx="950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45,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064490D0-D532-4F57-9C8B-94590BFAADB8}"/>
              </a:ext>
            </a:extLst>
          </p:cNvPr>
          <p:cNvSpPr txBox="1"/>
          <p:nvPr/>
        </p:nvSpPr>
        <p:spPr>
          <a:xfrm>
            <a:off x="10513606" y="5847729"/>
            <a:ext cx="950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0)</a:t>
            </a:r>
          </a:p>
        </p:txBody>
      </p:sp>
    </p:spTree>
    <p:extLst>
      <p:ext uri="{BB962C8B-B14F-4D97-AF65-F5344CB8AC3E}">
        <p14:creationId xmlns:p14="http://schemas.microsoft.com/office/powerpoint/2010/main" val="353110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996687" y="1702526"/>
            <a:ext cx="10198625" cy="1476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D55F7"/>
                </a:solidFill>
              </a:rPr>
              <a:t>Based on the same graph (Figure 1), </a:t>
            </a:r>
          </a:p>
          <a:p>
            <a:pPr>
              <a:lnSpc>
                <a:spcPct val="150000"/>
              </a:lnSpc>
            </a:pPr>
            <a:endParaRPr lang="en-US" sz="1100" dirty="0">
              <a:solidFill>
                <a:srgbClr val="0D55F7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D55F7"/>
                </a:solidFill>
              </a:rPr>
              <a:t>Please perform 2 steps of color refinement on this graph.</a:t>
            </a:r>
            <a:endParaRPr lang="en-US" sz="6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sz="1000" dirty="0">
              <a:solidFill>
                <a:srgbClr val="0D55F7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210176-E362-4EE2-B523-30796A46DEEC}"/>
              </a:ext>
            </a:extLst>
          </p:cNvPr>
          <p:cNvGrpSpPr/>
          <p:nvPr/>
        </p:nvGrpSpPr>
        <p:grpSpPr>
          <a:xfrm>
            <a:off x="4337199" y="3678917"/>
            <a:ext cx="3517600" cy="2157375"/>
            <a:chOff x="3678672" y="4365046"/>
            <a:chExt cx="3517600" cy="215737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31E1E2E-D266-409F-A88A-15EFE7838F7E}"/>
                </a:ext>
              </a:extLst>
            </p:cNvPr>
            <p:cNvGrpSpPr/>
            <p:nvPr/>
          </p:nvGrpSpPr>
          <p:grpSpPr>
            <a:xfrm>
              <a:off x="3678672" y="4365046"/>
              <a:ext cx="3517600" cy="2157375"/>
              <a:chOff x="3611295" y="3992337"/>
              <a:chExt cx="3517600" cy="2157375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5B94E97-7C56-4537-BA52-7303C51E0108}"/>
                  </a:ext>
                </a:extLst>
              </p:cNvPr>
              <p:cNvGrpSpPr/>
              <p:nvPr/>
            </p:nvGrpSpPr>
            <p:grpSpPr>
              <a:xfrm>
                <a:off x="3611295" y="3992337"/>
                <a:ext cx="3517600" cy="1747973"/>
                <a:chOff x="4459282" y="3958603"/>
                <a:chExt cx="3517600" cy="1747973"/>
              </a:xfrm>
            </p:grpSpPr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BEE46AE7-FAFD-45E1-89A0-AFEF32A8C95C}"/>
                    </a:ext>
                  </a:extLst>
                </p:cNvPr>
                <p:cNvSpPr/>
                <p:nvPr/>
              </p:nvSpPr>
              <p:spPr>
                <a:xfrm>
                  <a:off x="6095998" y="4661179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07991130-3E0D-406D-8EA7-FAC789011C70}"/>
                    </a:ext>
                  </a:extLst>
                </p:cNvPr>
                <p:cNvSpPr/>
                <p:nvPr/>
              </p:nvSpPr>
              <p:spPr>
                <a:xfrm>
                  <a:off x="7711409" y="4659822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6</a:t>
                  </a: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174D7D5C-C8B5-44C3-982A-8C89E4BDFAEB}"/>
                    </a:ext>
                  </a:extLst>
                </p:cNvPr>
                <p:cNvSpPr/>
                <p:nvPr/>
              </p:nvSpPr>
              <p:spPr>
                <a:xfrm>
                  <a:off x="6905545" y="5444966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9EC8B98-EBD6-45A7-A1E5-C9BB52172E41}"/>
                    </a:ext>
                  </a:extLst>
                </p:cNvPr>
                <p:cNvSpPr/>
                <p:nvPr/>
              </p:nvSpPr>
              <p:spPr>
                <a:xfrm>
                  <a:off x="6905545" y="3962450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7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5A396E6-AFFA-47D4-80F6-5FC68579F928}"/>
                    </a:ext>
                  </a:extLst>
                </p:cNvPr>
                <p:cNvSpPr/>
                <p:nvPr/>
              </p:nvSpPr>
              <p:spPr>
                <a:xfrm>
                  <a:off x="4459282" y="4657332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71EFCFC7-6BD1-4E79-A52E-BF83BB783343}"/>
                    </a:ext>
                  </a:extLst>
                </p:cNvPr>
                <p:cNvSpPr/>
                <p:nvPr/>
              </p:nvSpPr>
              <p:spPr>
                <a:xfrm>
                  <a:off x="5268829" y="5441119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F6A96E93-CC09-4A03-8210-A9B723A92C88}"/>
                    </a:ext>
                  </a:extLst>
                </p:cNvPr>
                <p:cNvSpPr/>
                <p:nvPr/>
              </p:nvSpPr>
              <p:spPr>
                <a:xfrm>
                  <a:off x="5268829" y="3958603"/>
                  <a:ext cx="265473" cy="26161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34862B3B-74BF-41C8-99FB-59BB172FFC3E}"/>
                    </a:ext>
                  </a:extLst>
                </p:cNvPr>
                <p:cNvCxnSpPr>
                  <a:stCxn id="48" idx="5"/>
                  <a:endCxn id="3" idx="1"/>
                </p:cNvCxnSpPr>
                <p:nvPr/>
              </p:nvCxnSpPr>
              <p:spPr>
                <a:xfrm>
                  <a:off x="5495424" y="4181901"/>
                  <a:ext cx="639452" cy="51759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769C46CD-3681-4980-A7BA-1B9ABB7F5A1D}"/>
                    </a:ext>
                  </a:extLst>
                </p:cNvPr>
                <p:cNvCxnSpPr>
                  <a:cxnSpLocks/>
                  <a:stCxn id="3" idx="7"/>
                  <a:endCxn id="45" idx="3"/>
                </p:cNvCxnSpPr>
                <p:nvPr/>
              </p:nvCxnSpPr>
              <p:spPr>
                <a:xfrm flipV="1">
                  <a:off x="6322593" y="4185748"/>
                  <a:ext cx="621830" cy="51374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C2D5AD7-7AEA-420C-B122-F0BE003E7713}"/>
                    </a:ext>
                  </a:extLst>
                </p:cNvPr>
                <p:cNvCxnSpPr>
                  <a:cxnSpLocks/>
                  <a:stCxn id="46" idx="6"/>
                  <a:endCxn id="3" idx="2"/>
                </p:cNvCxnSpPr>
                <p:nvPr/>
              </p:nvCxnSpPr>
              <p:spPr>
                <a:xfrm>
                  <a:off x="4724755" y="4788137"/>
                  <a:ext cx="1371243" cy="384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384DE340-A0B2-47D5-9212-9BF0903342F0}"/>
                    </a:ext>
                  </a:extLst>
                </p:cNvPr>
                <p:cNvCxnSpPr>
                  <a:cxnSpLocks/>
                  <a:stCxn id="48" idx="3"/>
                  <a:endCxn id="46" idx="7"/>
                </p:cNvCxnSpPr>
                <p:nvPr/>
              </p:nvCxnSpPr>
              <p:spPr>
                <a:xfrm flipH="1">
                  <a:off x="4685877" y="4181901"/>
                  <a:ext cx="621830" cy="51374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E5C135BC-E7EF-49AF-AFBA-0B6F2F6CD14F}"/>
                    </a:ext>
                  </a:extLst>
                </p:cNvPr>
                <p:cNvCxnSpPr>
                  <a:cxnSpLocks/>
                  <a:stCxn id="47" idx="7"/>
                  <a:endCxn id="3" idx="3"/>
                </p:cNvCxnSpPr>
                <p:nvPr/>
              </p:nvCxnSpPr>
              <p:spPr>
                <a:xfrm flipV="1">
                  <a:off x="5495424" y="4884477"/>
                  <a:ext cx="639452" cy="59495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06575077-F340-4B45-8F40-24C158FC6A19}"/>
                    </a:ext>
                  </a:extLst>
                </p:cNvPr>
                <p:cNvCxnSpPr>
                  <a:cxnSpLocks/>
                  <a:stCxn id="44" idx="1"/>
                  <a:endCxn id="3" idx="5"/>
                </p:cNvCxnSpPr>
                <p:nvPr/>
              </p:nvCxnSpPr>
              <p:spPr>
                <a:xfrm flipH="1" flipV="1">
                  <a:off x="6322593" y="4884477"/>
                  <a:ext cx="621830" cy="59880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023EA14-B3AD-4AA7-BF1C-FFCD5B0610B5}"/>
                    </a:ext>
                  </a:extLst>
                </p:cNvPr>
                <p:cNvCxnSpPr>
                  <a:cxnSpLocks/>
                  <a:stCxn id="45" idx="5"/>
                  <a:endCxn id="43" idx="1"/>
                </p:cNvCxnSpPr>
                <p:nvPr/>
              </p:nvCxnSpPr>
              <p:spPr>
                <a:xfrm>
                  <a:off x="7132140" y="4185748"/>
                  <a:ext cx="618147" cy="51238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A7D07F8E-5E7E-4757-B1D1-EDA52EFD82CD}"/>
                    </a:ext>
                  </a:extLst>
                </p:cNvPr>
                <p:cNvCxnSpPr>
                  <a:cxnSpLocks/>
                  <a:stCxn id="44" idx="7"/>
                  <a:endCxn id="43" idx="3"/>
                </p:cNvCxnSpPr>
                <p:nvPr/>
              </p:nvCxnSpPr>
              <p:spPr>
                <a:xfrm flipV="1">
                  <a:off x="7132140" y="4883120"/>
                  <a:ext cx="618147" cy="60015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583CE80-6323-41F8-9547-B6D33985FD09}"/>
                  </a:ext>
                </a:extLst>
              </p:cNvPr>
              <p:cNvSpPr txBox="1"/>
              <p:nvPr/>
            </p:nvSpPr>
            <p:spPr>
              <a:xfrm>
                <a:off x="4986038" y="5841935"/>
                <a:ext cx="7994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Figure 1</a:t>
                </a:r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69A74DC-7BA8-4338-9767-09B7F1AEAC9E}"/>
                </a:ext>
              </a:extLst>
            </p:cNvPr>
            <p:cNvCxnSpPr>
              <a:cxnSpLocks/>
              <a:stCxn id="47" idx="1"/>
              <a:endCxn id="46" idx="5"/>
            </p:cNvCxnSpPr>
            <p:nvPr/>
          </p:nvCxnSpPr>
          <p:spPr>
            <a:xfrm flipH="1" flipV="1">
              <a:off x="3905267" y="5287073"/>
              <a:ext cx="621830" cy="598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3305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210176-E362-4EE2-B523-30796A46DEEC}"/>
              </a:ext>
            </a:extLst>
          </p:cNvPr>
          <p:cNvGrpSpPr/>
          <p:nvPr/>
        </p:nvGrpSpPr>
        <p:grpSpPr>
          <a:xfrm>
            <a:off x="1652735" y="1514006"/>
            <a:ext cx="3517600" cy="1747973"/>
            <a:chOff x="3678672" y="4365046"/>
            <a:chExt cx="3517600" cy="1747973"/>
          </a:xfrm>
          <a:solidFill>
            <a:schemeClr val="bg2"/>
          </a:solidFill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5B94E97-7C56-4537-BA52-7303C51E0108}"/>
                </a:ext>
              </a:extLst>
            </p:cNvPr>
            <p:cNvGrpSpPr/>
            <p:nvPr/>
          </p:nvGrpSpPr>
          <p:grpSpPr>
            <a:xfrm>
              <a:off x="3678672" y="4365046"/>
              <a:ext cx="3517600" cy="1747973"/>
              <a:chOff x="4459282" y="3958603"/>
              <a:chExt cx="3517600" cy="1747973"/>
            </a:xfrm>
            <a:grpFill/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EE46AE7-FAFD-45E1-89A0-AFEF32A8C95C}"/>
                  </a:ext>
                </a:extLst>
              </p:cNvPr>
              <p:cNvSpPr/>
              <p:nvPr/>
            </p:nvSpPr>
            <p:spPr>
              <a:xfrm>
                <a:off x="6095998" y="4661179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07991130-3E0D-406D-8EA7-FAC789011C70}"/>
                  </a:ext>
                </a:extLst>
              </p:cNvPr>
              <p:cNvSpPr/>
              <p:nvPr/>
            </p:nvSpPr>
            <p:spPr>
              <a:xfrm>
                <a:off x="7711409" y="4659822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74D7D5C-C8B5-44C3-982A-8C89E4BDFAEB}"/>
                  </a:ext>
                </a:extLst>
              </p:cNvPr>
              <p:cNvSpPr/>
              <p:nvPr/>
            </p:nvSpPr>
            <p:spPr>
              <a:xfrm>
                <a:off x="6905545" y="5444966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9EC8B98-EBD6-45A7-A1E5-C9BB52172E41}"/>
                  </a:ext>
                </a:extLst>
              </p:cNvPr>
              <p:cNvSpPr/>
              <p:nvPr/>
            </p:nvSpPr>
            <p:spPr>
              <a:xfrm>
                <a:off x="6905545" y="3962450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5A396E6-AFFA-47D4-80F6-5FC68579F928}"/>
                  </a:ext>
                </a:extLst>
              </p:cNvPr>
              <p:cNvSpPr/>
              <p:nvPr/>
            </p:nvSpPr>
            <p:spPr>
              <a:xfrm>
                <a:off x="4459282" y="4657332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1EFCFC7-6BD1-4E79-A52E-BF83BB783343}"/>
                  </a:ext>
                </a:extLst>
              </p:cNvPr>
              <p:cNvSpPr/>
              <p:nvPr/>
            </p:nvSpPr>
            <p:spPr>
              <a:xfrm>
                <a:off x="5268829" y="5441119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6A96E93-CC09-4A03-8210-A9B723A92C88}"/>
                  </a:ext>
                </a:extLst>
              </p:cNvPr>
              <p:cNvSpPr/>
              <p:nvPr/>
            </p:nvSpPr>
            <p:spPr>
              <a:xfrm>
                <a:off x="5268829" y="3958603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4862B3B-74BF-41C8-99FB-59BB172FFC3E}"/>
                  </a:ext>
                </a:extLst>
              </p:cNvPr>
              <p:cNvCxnSpPr>
                <a:stCxn id="48" idx="5"/>
                <a:endCxn id="3" idx="1"/>
              </p:cNvCxnSpPr>
              <p:nvPr/>
            </p:nvCxnSpPr>
            <p:spPr>
              <a:xfrm>
                <a:off x="5495424" y="4181901"/>
                <a:ext cx="639452" cy="51759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69C46CD-3681-4980-A7BA-1B9ABB7F5A1D}"/>
                  </a:ext>
                </a:extLst>
              </p:cNvPr>
              <p:cNvCxnSpPr>
                <a:cxnSpLocks/>
                <a:stCxn id="3" idx="7"/>
                <a:endCxn id="45" idx="3"/>
              </p:cNvCxnSpPr>
              <p:nvPr/>
            </p:nvCxnSpPr>
            <p:spPr>
              <a:xfrm flipV="1">
                <a:off x="6322593" y="4185748"/>
                <a:ext cx="621830" cy="51374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C2D5AD7-7AEA-420C-B122-F0BE003E7713}"/>
                  </a:ext>
                </a:extLst>
              </p:cNvPr>
              <p:cNvCxnSpPr>
                <a:cxnSpLocks/>
                <a:stCxn id="46" idx="6"/>
                <a:endCxn id="3" idx="2"/>
              </p:cNvCxnSpPr>
              <p:nvPr/>
            </p:nvCxnSpPr>
            <p:spPr>
              <a:xfrm>
                <a:off x="4724755" y="4788137"/>
                <a:ext cx="1371243" cy="384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384DE340-A0B2-47D5-9212-9BF0903342F0}"/>
                  </a:ext>
                </a:extLst>
              </p:cNvPr>
              <p:cNvCxnSpPr>
                <a:cxnSpLocks/>
                <a:stCxn id="48" idx="3"/>
                <a:endCxn id="46" idx="7"/>
              </p:cNvCxnSpPr>
              <p:nvPr/>
            </p:nvCxnSpPr>
            <p:spPr>
              <a:xfrm flipH="1">
                <a:off x="4685877" y="4181901"/>
                <a:ext cx="621830" cy="51374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5C135BC-E7EF-49AF-AFBA-0B6F2F6CD14F}"/>
                  </a:ext>
                </a:extLst>
              </p:cNvPr>
              <p:cNvCxnSpPr>
                <a:cxnSpLocks/>
                <a:stCxn id="47" idx="7"/>
                <a:endCxn id="3" idx="3"/>
              </p:cNvCxnSpPr>
              <p:nvPr/>
            </p:nvCxnSpPr>
            <p:spPr>
              <a:xfrm flipV="1">
                <a:off x="5495424" y="4884477"/>
                <a:ext cx="639452" cy="59495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6575077-F340-4B45-8F40-24C158FC6A19}"/>
                  </a:ext>
                </a:extLst>
              </p:cNvPr>
              <p:cNvCxnSpPr>
                <a:cxnSpLocks/>
                <a:stCxn id="44" idx="1"/>
                <a:endCxn id="3" idx="5"/>
              </p:cNvCxnSpPr>
              <p:nvPr/>
            </p:nvCxnSpPr>
            <p:spPr>
              <a:xfrm flipH="1" flipV="1">
                <a:off x="6322593" y="4884477"/>
                <a:ext cx="621830" cy="598801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023EA14-B3AD-4AA7-BF1C-FFCD5B0610B5}"/>
                  </a:ext>
                </a:extLst>
              </p:cNvPr>
              <p:cNvCxnSpPr>
                <a:cxnSpLocks/>
                <a:stCxn id="45" idx="5"/>
                <a:endCxn id="43" idx="1"/>
              </p:cNvCxnSpPr>
              <p:nvPr/>
            </p:nvCxnSpPr>
            <p:spPr>
              <a:xfrm>
                <a:off x="7132140" y="4185748"/>
                <a:ext cx="618147" cy="51238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7D07F8E-5E7E-4757-B1D1-EDA52EFD82CD}"/>
                  </a:ext>
                </a:extLst>
              </p:cNvPr>
              <p:cNvCxnSpPr>
                <a:cxnSpLocks/>
                <a:stCxn id="44" idx="7"/>
                <a:endCxn id="43" idx="3"/>
              </p:cNvCxnSpPr>
              <p:nvPr/>
            </p:nvCxnSpPr>
            <p:spPr>
              <a:xfrm flipV="1">
                <a:off x="7132140" y="4883120"/>
                <a:ext cx="618147" cy="60015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69A74DC-7BA8-4338-9767-09B7F1AEAC9E}"/>
                </a:ext>
              </a:extLst>
            </p:cNvPr>
            <p:cNvCxnSpPr>
              <a:cxnSpLocks/>
              <a:stCxn id="47" idx="1"/>
              <a:endCxn id="46" idx="5"/>
            </p:cNvCxnSpPr>
            <p:nvPr/>
          </p:nvCxnSpPr>
          <p:spPr>
            <a:xfrm flipH="1" flipV="1">
              <a:off x="3905267" y="5287073"/>
              <a:ext cx="621830" cy="59880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D81CCBB-F996-46DC-AB24-51B986611E26}"/>
              </a:ext>
            </a:extLst>
          </p:cNvPr>
          <p:cNvGrpSpPr/>
          <p:nvPr/>
        </p:nvGrpSpPr>
        <p:grpSpPr>
          <a:xfrm>
            <a:off x="7040586" y="1469553"/>
            <a:ext cx="3517600" cy="1747973"/>
            <a:chOff x="3678672" y="4365046"/>
            <a:chExt cx="3517600" cy="1747973"/>
          </a:xfrm>
          <a:solidFill>
            <a:schemeClr val="bg2"/>
          </a:solidFill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986AD4C-4BBF-46E9-8405-EDAB6C7E2A56}"/>
                </a:ext>
              </a:extLst>
            </p:cNvPr>
            <p:cNvGrpSpPr/>
            <p:nvPr/>
          </p:nvGrpSpPr>
          <p:grpSpPr>
            <a:xfrm>
              <a:off x="3678672" y="4365046"/>
              <a:ext cx="3517600" cy="1747973"/>
              <a:chOff x="4459282" y="3958603"/>
              <a:chExt cx="3517600" cy="1747973"/>
            </a:xfrm>
            <a:grpFill/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EB5CDF8-33B8-4BD0-A1FD-8003C85BF318}"/>
                  </a:ext>
                </a:extLst>
              </p:cNvPr>
              <p:cNvSpPr/>
              <p:nvPr/>
            </p:nvSpPr>
            <p:spPr>
              <a:xfrm>
                <a:off x="6095998" y="4661179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1779CFD-C4B6-429C-90B1-705EC6E4FCBA}"/>
                  </a:ext>
                </a:extLst>
              </p:cNvPr>
              <p:cNvSpPr/>
              <p:nvPr/>
            </p:nvSpPr>
            <p:spPr>
              <a:xfrm>
                <a:off x="7711409" y="4659822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911C8A4-55B7-4E00-A360-C1FA50482AA5}"/>
                  </a:ext>
                </a:extLst>
              </p:cNvPr>
              <p:cNvSpPr/>
              <p:nvPr/>
            </p:nvSpPr>
            <p:spPr>
              <a:xfrm>
                <a:off x="6905545" y="5444966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E3746F1-2AB6-4595-BCF9-7F7E1093FB39}"/>
                  </a:ext>
                </a:extLst>
              </p:cNvPr>
              <p:cNvSpPr/>
              <p:nvPr/>
            </p:nvSpPr>
            <p:spPr>
              <a:xfrm>
                <a:off x="6905545" y="3962450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45C65DF-4294-4476-B440-19BA21BBFE3C}"/>
                  </a:ext>
                </a:extLst>
              </p:cNvPr>
              <p:cNvSpPr/>
              <p:nvPr/>
            </p:nvSpPr>
            <p:spPr>
              <a:xfrm>
                <a:off x="4459282" y="4657332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F07BA7D-0818-434A-9B83-B8BECA69EC98}"/>
                  </a:ext>
                </a:extLst>
              </p:cNvPr>
              <p:cNvSpPr/>
              <p:nvPr/>
            </p:nvSpPr>
            <p:spPr>
              <a:xfrm>
                <a:off x="5268829" y="5441119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1ADDC0E-9C95-4C78-86C7-8379BFC182F5}"/>
                  </a:ext>
                </a:extLst>
              </p:cNvPr>
              <p:cNvSpPr/>
              <p:nvPr/>
            </p:nvSpPr>
            <p:spPr>
              <a:xfrm>
                <a:off x="5268829" y="3958603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22EBB58-A653-4D5F-8335-8BA0C2F8144A}"/>
                  </a:ext>
                </a:extLst>
              </p:cNvPr>
              <p:cNvCxnSpPr>
                <a:cxnSpLocks/>
                <a:stCxn id="35" idx="5"/>
                <a:endCxn id="28" idx="1"/>
              </p:cNvCxnSpPr>
              <p:nvPr/>
            </p:nvCxnSpPr>
            <p:spPr>
              <a:xfrm>
                <a:off x="5495424" y="4181901"/>
                <a:ext cx="639452" cy="51759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0895883-5CD7-4998-B8BB-81469AE8F55E}"/>
                  </a:ext>
                </a:extLst>
              </p:cNvPr>
              <p:cNvCxnSpPr>
                <a:cxnSpLocks/>
                <a:stCxn id="28" idx="7"/>
                <a:endCxn id="32" idx="3"/>
              </p:cNvCxnSpPr>
              <p:nvPr/>
            </p:nvCxnSpPr>
            <p:spPr>
              <a:xfrm flipV="1">
                <a:off x="6322593" y="4185748"/>
                <a:ext cx="621830" cy="51374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C94C7A7-5F65-4F46-9712-E5A4F260DF79}"/>
                  </a:ext>
                </a:extLst>
              </p:cNvPr>
              <p:cNvCxnSpPr>
                <a:cxnSpLocks/>
                <a:stCxn id="33" idx="6"/>
                <a:endCxn id="28" idx="2"/>
              </p:cNvCxnSpPr>
              <p:nvPr/>
            </p:nvCxnSpPr>
            <p:spPr>
              <a:xfrm>
                <a:off x="4724755" y="4788137"/>
                <a:ext cx="1371243" cy="384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D703A6A-2324-4F26-9322-A5B5E6F98EF8}"/>
                  </a:ext>
                </a:extLst>
              </p:cNvPr>
              <p:cNvCxnSpPr>
                <a:cxnSpLocks/>
                <a:stCxn id="35" idx="3"/>
                <a:endCxn id="33" idx="7"/>
              </p:cNvCxnSpPr>
              <p:nvPr/>
            </p:nvCxnSpPr>
            <p:spPr>
              <a:xfrm flipH="1">
                <a:off x="4685877" y="4181901"/>
                <a:ext cx="621830" cy="51374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1F88204-78D8-4C8C-9F91-190547F3AFA1}"/>
                  </a:ext>
                </a:extLst>
              </p:cNvPr>
              <p:cNvCxnSpPr>
                <a:cxnSpLocks/>
                <a:stCxn id="34" idx="7"/>
                <a:endCxn id="28" idx="3"/>
              </p:cNvCxnSpPr>
              <p:nvPr/>
            </p:nvCxnSpPr>
            <p:spPr>
              <a:xfrm flipV="1">
                <a:off x="5495424" y="4884477"/>
                <a:ext cx="639452" cy="59495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1E2147B-3461-47C9-BB42-9641189A276E}"/>
                  </a:ext>
                </a:extLst>
              </p:cNvPr>
              <p:cNvCxnSpPr>
                <a:cxnSpLocks/>
                <a:stCxn id="31" idx="1"/>
                <a:endCxn id="28" idx="5"/>
              </p:cNvCxnSpPr>
              <p:nvPr/>
            </p:nvCxnSpPr>
            <p:spPr>
              <a:xfrm flipH="1" flipV="1">
                <a:off x="6322593" y="4884477"/>
                <a:ext cx="621830" cy="598801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330FE50-4EFC-4B6B-A770-8DFB6B863905}"/>
                  </a:ext>
                </a:extLst>
              </p:cNvPr>
              <p:cNvCxnSpPr>
                <a:cxnSpLocks/>
                <a:stCxn id="32" idx="5"/>
                <a:endCxn id="30" idx="1"/>
              </p:cNvCxnSpPr>
              <p:nvPr/>
            </p:nvCxnSpPr>
            <p:spPr>
              <a:xfrm>
                <a:off x="7132140" y="4185748"/>
                <a:ext cx="618147" cy="51238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D7D6E22-DBC1-4FFC-AB64-B2069DA3670B}"/>
                  </a:ext>
                </a:extLst>
              </p:cNvPr>
              <p:cNvCxnSpPr>
                <a:cxnSpLocks/>
                <a:stCxn id="31" idx="7"/>
                <a:endCxn id="30" idx="3"/>
              </p:cNvCxnSpPr>
              <p:nvPr/>
            </p:nvCxnSpPr>
            <p:spPr>
              <a:xfrm flipV="1">
                <a:off x="7132140" y="4883120"/>
                <a:ext cx="618147" cy="60015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EEFF1E9-822C-405F-BB5F-BD82B8817F6D}"/>
                </a:ext>
              </a:extLst>
            </p:cNvPr>
            <p:cNvCxnSpPr>
              <a:cxnSpLocks/>
              <a:stCxn id="34" idx="1"/>
              <a:endCxn id="33" idx="5"/>
            </p:cNvCxnSpPr>
            <p:nvPr/>
          </p:nvCxnSpPr>
          <p:spPr>
            <a:xfrm flipH="1" flipV="1">
              <a:off x="3905267" y="5287073"/>
              <a:ext cx="621830" cy="59880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35CE486-6798-416A-8109-D0F8105A9DB6}"/>
              </a:ext>
            </a:extLst>
          </p:cNvPr>
          <p:cNvSpPr txBox="1"/>
          <p:nvPr/>
        </p:nvSpPr>
        <p:spPr>
          <a:xfrm>
            <a:off x="509014" y="749133"/>
            <a:ext cx="114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 = 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FA8948-5AAF-409D-A1CC-11BDC6DEADA0}"/>
              </a:ext>
            </a:extLst>
          </p:cNvPr>
          <p:cNvSpPr txBox="1"/>
          <p:nvPr/>
        </p:nvSpPr>
        <p:spPr>
          <a:xfrm>
            <a:off x="1583795" y="4350930"/>
            <a:ext cx="3227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Hash aggregated colors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AE5A88E-4B66-49F5-8320-D6A5BDCFFEFE}"/>
              </a:ext>
            </a:extLst>
          </p:cNvPr>
          <p:cNvSpPr txBox="1"/>
          <p:nvPr/>
        </p:nvSpPr>
        <p:spPr>
          <a:xfrm>
            <a:off x="6860846" y="544821"/>
            <a:ext cx="4163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Aggregate neighboring colors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FEC2F-FC56-41B1-9984-C26F2BB8CDB6}"/>
              </a:ext>
            </a:extLst>
          </p:cNvPr>
          <p:cNvSpPr txBox="1"/>
          <p:nvPr/>
        </p:nvSpPr>
        <p:spPr>
          <a:xfrm>
            <a:off x="7705725" y="1124927"/>
            <a:ext cx="11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1,11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B3DE50-F980-4F5B-BBEB-2BBBE524A75C}"/>
              </a:ext>
            </a:extLst>
          </p:cNvPr>
          <p:cNvSpPr txBox="1"/>
          <p:nvPr/>
        </p:nvSpPr>
        <p:spPr>
          <a:xfrm>
            <a:off x="7700223" y="3251779"/>
            <a:ext cx="11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1,11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63CB68-45A8-4550-8262-18AC05C1152E}"/>
              </a:ext>
            </a:extLst>
          </p:cNvPr>
          <p:cNvSpPr txBox="1"/>
          <p:nvPr/>
        </p:nvSpPr>
        <p:spPr>
          <a:xfrm>
            <a:off x="9341769" y="1144674"/>
            <a:ext cx="11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1,11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DF7E1B7-0C6D-4F3A-A1D1-3A76EC52911B}"/>
              </a:ext>
            </a:extLst>
          </p:cNvPr>
          <p:cNvSpPr txBox="1"/>
          <p:nvPr/>
        </p:nvSpPr>
        <p:spPr>
          <a:xfrm>
            <a:off x="10558186" y="2143113"/>
            <a:ext cx="11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1,11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3C3BABD-C881-4679-AC05-92EF98C90A9D}"/>
              </a:ext>
            </a:extLst>
          </p:cNvPr>
          <p:cNvSpPr txBox="1"/>
          <p:nvPr/>
        </p:nvSpPr>
        <p:spPr>
          <a:xfrm>
            <a:off x="9359464" y="3283424"/>
            <a:ext cx="11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1,11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7194F4-7034-4A5A-9CB8-6116143922E5}"/>
              </a:ext>
            </a:extLst>
          </p:cNvPr>
          <p:cNvSpPr txBox="1"/>
          <p:nvPr/>
        </p:nvSpPr>
        <p:spPr>
          <a:xfrm>
            <a:off x="6312828" y="2101999"/>
            <a:ext cx="11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1,111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8F70C3-7A7B-41E9-B060-B4F1B126B7AE}"/>
              </a:ext>
            </a:extLst>
          </p:cNvPr>
          <p:cNvSpPr txBox="1"/>
          <p:nvPr/>
        </p:nvSpPr>
        <p:spPr>
          <a:xfrm>
            <a:off x="8343688" y="2582737"/>
            <a:ext cx="11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1,11111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DECBB4-B991-47C3-89BD-EBE3B7BB6082}"/>
              </a:ext>
            </a:extLst>
          </p:cNvPr>
          <p:cNvSpPr txBox="1"/>
          <p:nvPr/>
        </p:nvSpPr>
        <p:spPr>
          <a:xfrm>
            <a:off x="1583795" y="697221"/>
            <a:ext cx="259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Assign initial colors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734A75D-D6B2-4C57-A106-2AA8BB25537F}"/>
              </a:ext>
            </a:extLst>
          </p:cNvPr>
          <p:cNvGrpSpPr/>
          <p:nvPr/>
        </p:nvGrpSpPr>
        <p:grpSpPr>
          <a:xfrm>
            <a:off x="4231734" y="4400055"/>
            <a:ext cx="3517600" cy="1747973"/>
            <a:chOff x="3678672" y="4365046"/>
            <a:chExt cx="3517600" cy="1747973"/>
          </a:xfrm>
          <a:solidFill>
            <a:schemeClr val="bg2"/>
          </a:solidFill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118160D-A76D-48EB-9ECD-D710EBF2C621}"/>
                </a:ext>
              </a:extLst>
            </p:cNvPr>
            <p:cNvGrpSpPr/>
            <p:nvPr/>
          </p:nvGrpSpPr>
          <p:grpSpPr>
            <a:xfrm>
              <a:off x="3678672" y="4365046"/>
              <a:ext cx="3517600" cy="1747973"/>
              <a:chOff x="4459282" y="3958603"/>
              <a:chExt cx="3517600" cy="1747973"/>
            </a:xfrm>
            <a:grpFill/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E746D65-4916-457A-8AF2-251C452FFEBB}"/>
                  </a:ext>
                </a:extLst>
              </p:cNvPr>
              <p:cNvSpPr/>
              <p:nvPr/>
            </p:nvSpPr>
            <p:spPr>
              <a:xfrm>
                <a:off x="6095998" y="4661179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50"/>
                    </a:solidFill>
                  </a:rPr>
                  <a:t>4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A7DC252-D8E7-49C6-A423-E80EBCD04D23}"/>
                  </a:ext>
                </a:extLst>
              </p:cNvPr>
              <p:cNvSpPr/>
              <p:nvPr/>
            </p:nvSpPr>
            <p:spPr>
              <a:xfrm>
                <a:off x="7711409" y="4659822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4836BC3-DBB4-4622-9587-3B9E6D065B17}"/>
                  </a:ext>
                </a:extLst>
              </p:cNvPr>
              <p:cNvSpPr/>
              <p:nvPr/>
            </p:nvSpPr>
            <p:spPr>
              <a:xfrm>
                <a:off x="6905545" y="5444966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02AA1E39-C272-4699-8097-26881CA0C176}"/>
                  </a:ext>
                </a:extLst>
              </p:cNvPr>
              <p:cNvSpPr/>
              <p:nvPr/>
            </p:nvSpPr>
            <p:spPr>
              <a:xfrm>
                <a:off x="6905545" y="3962450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A9D7C32-792D-44DD-BFFA-702C04433CF1}"/>
                  </a:ext>
                </a:extLst>
              </p:cNvPr>
              <p:cNvSpPr/>
              <p:nvPr/>
            </p:nvSpPr>
            <p:spPr>
              <a:xfrm>
                <a:off x="4459282" y="4657332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</a:rPr>
                  <a:t>3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39439815-04A3-420F-9466-B7F02331ABB2}"/>
                  </a:ext>
                </a:extLst>
              </p:cNvPr>
              <p:cNvSpPr/>
              <p:nvPr/>
            </p:nvSpPr>
            <p:spPr>
              <a:xfrm>
                <a:off x="5268829" y="5441119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36F15EFE-7379-4A16-95F1-4C670564C76E}"/>
                  </a:ext>
                </a:extLst>
              </p:cNvPr>
              <p:cNvSpPr/>
              <p:nvPr/>
            </p:nvSpPr>
            <p:spPr>
              <a:xfrm>
                <a:off x="5268829" y="3958603"/>
                <a:ext cx="265473" cy="26161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07E65CC-1EF5-4A70-BF4E-B3C6B9A6D62A}"/>
                  </a:ext>
                </a:extLst>
              </p:cNvPr>
              <p:cNvCxnSpPr>
                <a:stCxn id="73" idx="5"/>
                <a:endCxn id="67" idx="1"/>
              </p:cNvCxnSpPr>
              <p:nvPr/>
            </p:nvCxnSpPr>
            <p:spPr>
              <a:xfrm>
                <a:off x="5495424" y="4181901"/>
                <a:ext cx="639452" cy="51759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ED57E63A-1B1C-40EC-B5E7-2AE154F96610}"/>
                  </a:ext>
                </a:extLst>
              </p:cNvPr>
              <p:cNvCxnSpPr>
                <a:cxnSpLocks/>
                <a:stCxn id="67" idx="7"/>
                <a:endCxn id="70" idx="3"/>
              </p:cNvCxnSpPr>
              <p:nvPr/>
            </p:nvCxnSpPr>
            <p:spPr>
              <a:xfrm flipV="1">
                <a:off x="6322593" y="4185748"/>
                <a:ext cx="621830" cy="51374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3D38755-3CCA-4C06-AAD0-516D24C42EC5}"/>
                  </a:ext>
                </a:extLst>
              </p:cNvPr>
              <p:cNvCxnSpPr>
                <a:cxnSpLocks/>
                <a:stCxn id="71" idx="6"/>
                <a:endCxn id="67" idx="2"/>
              </p:cNvCxnSpPr>
              <p:nvPr/>
            </p:nvCxnSpPr>
            <p:spPr>
              <a:xfrm>
                <a:off x="4724755" y="4788137"/>
                <a:ext cx="1371243" cy="3847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B225774-CEBF-4A84-BB6F-DE887E76AEDA}"/>
                  </a:ext>
                </a:extLst>
              </p:cNvPr>
              <p:cNvCxnSpPr>
                <a:cxnSpLocks/>
                <a:stCxn id="73" idx="3"/>
                <a:endCxn id="71" idx="7"/>
              </p:cNvCxnSpPr>
              <p:nvPr/>
            </p:nvCxnSpPr>
            <p:spPr>
              <a:xfrm flipH="1">
                <a:off x="4685877" y="4181901"/>
                <a:ext cx="621830" cy="51374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8CA8041-88C4-4441-BD45-03EC076FE3B0}"/>
                  </a:ext>
                </a:extLst>
              </p:cNvPr>
              <p:cNvCxnSpPr>
                <a:cxnSpLocks/>
                <a:stCxn id="72" idx="7"/>
                <a:endCxn id="67" idx="3"/>
              </p:cNvCxnSpPr>
              <p:nvPr/>
            </p:nvCxnSpPr>
            <p:spPr>
              <a:xfrm flipV="1">
                <a:off x="5495424" y="4884477"/>
                <a:ext cx="639452" cy="594954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984DCAC-C0B6-4706-9A31-464DEA97C8B7}"/>
                  </a:ext>
                </a:extLst>
              </p:cNvPr>
              <p:cNvCxnSpPr>
                <a:cxnSpLocks/>
                <a:stCxn id="69" idx="1"/>
                <a:endCxn id="67" idx="5"/>
              </p:cNvCxnSpPr>
              <p:nvPr/>
            </p:nvCxnSpPr>
            <p:spPr>
              <a:xfrm flipH="1" flipV="1">
                <a:off x="6322593" y="4884477"/>
                <a:ext cx="621830" cy="598801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59F2D791-7DE3-4711-A09F-9E30BE75657A}"/>
                  </a:ext>
                </a:extLst>
              </p:cNvPr>
              <p:cNvCxnSpPr>
                <a:cxnSpLocks/>
                <a:stCxn id="70" idx="5"/>
                <a:endCxn id="68" idx="1"/>
              </p:cNvCxnSpPr>
              <p:nvPr/>
            </p:nvCxnSpPr>
            <p:spPr>
              <a:xfrm>
                <a:off x="7132140" y="4185748"/>
                <a:ext cx="618147" cy="51238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169155A-FC7A-4FBE-ABBE-B55898779661}"/>
                  </a:ext>
                </a:extLst>
              </p:cNvPr>
              <p:cNvCxnSpPr>
                <a:cxnSpLocks/>
                <a:stCxn id="69" idx="7"/>
                <a:endCxn id="68" idx="3"/>
              </p:cNvCxnSpPr>
              <p:nvPr/>
            </p:nvCxnSpPr>
            <p:spPr>
              <a:xfrm flipV="1">
                <a:off x="7132140" y="4883120"/>
                <a:ext cx="618147" cy="60015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AB20016-8E7B-4CAF-865E-05C168426FFA}"/>
                </a:ext>
              </a:extLst>
            </p:cNvPr>
            <p:cNvCxnSpPr>
              <a:cxnSpLocks/>
              <a:stCxn id="72" idx="1"/>
              <a:endCxn id="71" idx="5"/>
            </p:cNvCxnSpPr>
            <p:nvPr/>
          </p:nvCxnSpPr>
          <p:spPr>
            <a:xfrm flipH="1" flipV="1">
              <a:off x="3905267" y="5287073"/>
              <a:ext cx="621830" cy="59880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E884CD2B-2D37-481D-BE25-4391915F0CAE}"/>
              </a:ext>
            </a:extLst>
          </p:cNvPr>
          <p:cNvSpPr txBox="1"/>
          <p:nvPr/>
        </p:nvSpPr>
        <p:spPr>
          <a:xfrm>
            <a:off x="8343688" y="4060068"/>
            <a:ext cx="3227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Hash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50AE84-ABFD-442B-8E1A-34825615A9D4}"/>
              </a:ext>
            </a:extLst>
          </p:cNvPr>
          <p:cNvSpPr txBox="1"/>
          <p:nvPr/>
        </p:nvSpPr>
        <p:spPr>
          <a:xfrm>
            <a:off x="8299309" y="4511971"/>
            <a:ext cx="1042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1,11</a:t>
            </a:r>
          </a:p>
          <a:p>
            <a:r>
              <a:rPr lang="en-US" dirty="0"/>
              <a:t>1,111</a:t>
            </a:r>
          </a:p>
          <a:p>
            <a:r>
              <a:rPr lang="en-US" dirty="0"/>
              <a:t>1,11111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134472F-A9BC-4F65-B9B4-179F90405587}"/>
              </a:ext>
            </a:extLst>
          </p:cNvPr>
          <p:cNvSpPr txBox="1"/>
          <p:nvPr/>
        </p:nvSpPr>
        <p:spPr>
          <a:xfrm>
            <a:off x="9231092" y="4499692"/>
            <a:ext cx="521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2A1A4-3B4F-47D7-9465-18496203E877}"/>
              </a:ext>
            </a:extLst>
          </p:cNvPr>
          <p:cNvSpPr txBox="1"/>
          <p:nvPr/>
        </p:nvSpPr>
        <p:spPr>
          <a:xfrm>
            <a:off x="9902028" y="4499692"/>
            <a:ext cx="1042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  <a:p>
            <a:r>
              <a:rPr lang="en-US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513D1FB-FE99-4FF4-9927-8CE8E2697C3E}"/>
              </a:ext>
            </a:extLst>
          </p:cNvPr>
          <p:cNvSpPr/>
          <p:nvPr/>
        </p:nvSpPr>
        <p:spPr>
          <a:xfrm>
            <a:off x="8299309" y="4060069"/>
            <a:ext cx="2032282" cy="1465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71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1207</Words>
  <Application>Microsoft Office PowerPoint</Application>
  <PresentationFormat>Widescreen</PresentationFormat>
  <Paragraphs>408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Arial</vt:lpstr>
      <vt:lpstr>Calibri</vt:lpstr>
      <vt:lpstr>Calibri Light</vt:lpstr>
      <vt:lpstr>Cambria Math</vt:lpstr>
      <vt:lpstr>Wingdings</vt:lpstr>
      <vt:lpstr>Office Theme</vt:lpstr>
      <vt:lpstr>Modelling and Analysis of Complex Networks  Exercise 9</vt:lpstr>
      <vt:lpstr>Contact Information</vt:lpstr>
      <vt:lpstr>Organisation</vt:lpstr>
      <vt:lpstr>"One reviews the old to know the new"</vt:lpstr>
      <vt:lpstr>Review</vt:lpstr>
      <vt:lpstr>Review</vt:lpstr>
      <vt:lpstr>Review</vt:lpstr>
      <vt:lpstr>Review</vt:lpstr>
      <vt:lpstr>Review</vt:lpstr>
      <vt:lpstr>Review</vt:lpstr>
      <vt:lpstr>Review</vt:lpstr>
      <vt:lpstr>Brainstorming</vt:lpstr>
      <vt:lpstr>Brainstorming</vt:lpstr>
      <vt:lpstr>Brainstorming</vt:lpstr>
      <vt:lpstr>Brainstorming</vt:lpstr>
      <vt:lpstr>Assignment</vt:lpstr>
      <vt:lpstr>Q &amp; 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and Analysis of Complex Networks Exercise 1</dc:title>
  <dc:creator>Aoran WANG</dc:creator>
  <cp:lastModifiedBy>Aoran WANG</cp:lastModifiedBy>
  <cp:revision>142</cp:revision>
  <dcterms:created xsi:type="dcterms:W3CDTF">2022-03-18T10:59:41Z</dcterms:created>
  <dcterms:modified xsi:type="dcterms:W3CDTF">2022-05-20T13:07:36Z</dcterms:modified>
</cp:coreProperties>
</file>