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104" d="100"/>
          <a:sy n="10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older video: Information Flow and Graph Structure in Online Social Networks,  https://www.youtube.com/watch?v=iccgU1ul13E&amp;t=12s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WqTu-yn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8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311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SI / SIR / SIS model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SEIZ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Independent Cascade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Influence Maximization on Networks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Epidemic Models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Video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7655-446D-4003-B014-CEA021E32F6C}"/>
              </a:ext>
            </a:extLst>
          </p:cNvPr>
          <p:cNvSpPr txBox="1"/>
          <p:nvPr/>
        </p:nvSpPr>
        <p:spPr>
          <a:xfrm>
            <a:off x="1048466" y="1988686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55F7"/>
                </a:solidFill>
              </a:rPr>
              <a:t>Watch the video “(Mis)(Dis)information, online social networks, and mathematics” :</a:t>
            </a:r>
          </a:p>
          <a:p>
            <a:endParaRPr lang="en-US" sz="2400" dirty="0">
              <a:solidFill>
                <a:srgbClr val="0D55F7"/>
              </a:solidFill>
            </a:endParaRPr>
          </a:p>
          <a:p>
            <a:endParaRPr lang="en-US" sz="2400" dirty="0">
              <a:solidFill>
                <a:srgbClr val="0D55F7"/>
              </a:solidFill>
            </a:endParaRPr>
          </a:p>
          <a:p>
            <a:r>
              <a:rPr lang="en-US" sz="2400" dirty="0">
                <a:solidFill>
                  <a:srgbClr val="0D55F7"/>
                </a:solidFill>
                <a:hlinkClick r:id="rId3"/>
              </a:rPr>
              <a:t>https://www.youtube.com/watch?v=2jWqTu-ynrg</a:t>
            </a:r>
            <a:r>
              <a:rPr lang="en-US" sz="2400" dirty="0">
                <a:solidFill>
                  <a:srgbClr val="0D55F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sz="2400" dirty="0" err="1">
                <a:solidFill>
                  <a:srgbClr val="0D55F7"/>
                </a:solidFill>
              </a:rPr>
              <a:t>NDlib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246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8</vt:lpstr>
      <vt:lpstr>Contact Information</vt:lpstr>
      <vt:lpstr>Organisation</vt:lpstr>
      <vt:lpstr>"One reviews the old to know the new"</vt:lpstr>
      <vt:lpstr>Review</vt:lpstr>
      <vt:lpstr>Video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122</cp:revision>
  <dcterms:created xsi:type="dcterms:W3CDTF">2022-03-18T10:59:41Z</dcterms:created>
  <dcterms:modified xsi:type="dcterms:W3CDTF">2022-05-16T14:39:53Z</dcterms:modified>
</cp:coreProperties>
</file>