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389255" y="2774950"/>
            <a:ext cx="1306830" cy="6946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命令行终端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3659505" y="2774950"/>
            <a:ext cx="1306830" cy="694690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943600" y="1087755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password</a:t>
            </a:r>
            <a:endParaRPr lang="en-US" altLang="zh-CN"/>
          </a:p>
        </p:txBody>
      </p:sp>
      <p:sp>
        <p:nvSpPr>
          <p:cNvPr id="16" name="流程图: 联系 15"/>
          <p:cNvSpPr/>
          <p:nvPr/>
        </p:nvSpPr>
        <p:spPr>
          <a:xfrm>
            <a:off x="5943600" y="357505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login/logout</a:t>
            </a:r>
            <a:endParaRPr lang="en-US" altLang="zh-CN"/>
          </a:p>
        </p:txBody>
      </p:sp>
      <p:sp>
        <p:nvSpPr>
          <p:cNvPr id="17" name="流程图: 联系 16"/>
          <p:cNvSpPr/>
          <p:nvPr/>
        </p:nvSpPr>
        <p:spPr>
          <a:xfrm>
            <a:off x="5943600" y="1741170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8" name="流程图: 联系 17"/>
          <p:cNvSpPr/>
          <p:nvPr/>
        </p:nvSpPr>
        <p:spPr>
          <a:xfrm>
            <a:off x="5943600" y="2394585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more</a:t>
            </a:r>
            <a:endParaRPr lang="en-US" altLang="zh-CN"/>
          </a:p>
        </p:txBody>
      </p:sp>
      <p:sp>
        <p:nvSpPr>
          <p:cNvPr id="19" name="流程图: 联系 18"/>
          <p:cNvSpPr/>
          <p:nvPr/>
        </p:nvSpPr>
        <p:spPr>
          <a:xfrm>
            <a:off x="5943600" y="3048000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print</a:t>
            </a:r>
            <a:endParaRPr lang="en-US" altLang="zh-CN"/>
          </a:p>
        </p:txBody>
      </p:sp>
      <p:sp>
        <p:nvSpPr>
          <p:cNvPr id="20" name="流程图: 联系 19"/>
          <p:cNvSpPr/>
          <p:nvPr/>
        </p:nvSpPr>
        <p:spPr>
          <a:xfrm>
            <a:off x="5943600" y="4542155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&lt;&lt;</a:t>
            </a:r>
            <a:r>
              <a:rPr lang="zh-CN" altLang="en-US"/>
              <a:t>、</a:t>
            </a:r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21" name="流程图: 联系 20"/>
          <p:cNvSpPr/>
          <p:nvPr/>
        </p:nvSpPr>
        <p:spPr>
          <a:xfrm>
            <a:off x="5943600" y="3830320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&gt;&gt;</a:t>
            </a:r>
            <a:r>
              <a:rPr lang="zh-CN" altLang="en-US"/>
              <a:t>、</a:t>
            </a:r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22" name="流程图: 联系 21"/>
          <p:cNvSpPr/>
          <p:nvPr/>
        </p:nvSpPr>
        <p:spPr>
          <a:xfrm>
            <a:off x="5943600" y="5266055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|</a:t>
            </a:r>
            <a:endParaRPr lang="en-US" altLang="zh-CN"/>
          </a:p>
        </p:txBody>
      </p:sp>
      <p:sp>
        <p:nvSpPr>
          <p:cNvPr id="23" name="流程图: 联系 22"/>
          <p:cNvSpPr/>
          <p:nvPr/>
        </p:nvSpPr>
        <p:spPr>
          <a:xfrm>
            <a:off x="5943600" y="6036310"/>
            <a:ext cx="2028190" cy="4216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</a:t>
            </a:r>
            <a:r>
              <a:rPr lang="zh-CN" altLang="en-US"/>
              <a:t>命令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6" idx="3"/>
            <a:endCxn id="16" idx="2"/>
          </p:cNvCxnSpPr>
          <p:nvPr/>
        </p:nvCxnSpPr>
        <p:spPr>
          <a:xfrm flipV="1">
            <a:off x="4966335" y="568325"/>
            <a:ext cx="977265" cy="255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966335" y="1328420"/>
            <a:ext cx="977265" cy="1793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7" idx="2"/>
          </p:cNvCxnSpPr>
          <p:nvPr/>
        </p:nvCxnSpPr>
        <p:spPr>
          <a:xfrm flipV="1">
            <a:off x="4966335" y="1951990"/>
            <a:ext cx="977265" cy="1170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8" idx="2"/>
          </p:cNvCxnSpPr>
          <p:nvPr/>
        </p:nvCxnSpPr>
        <p:spPr>
          <a:xfrm flipV="1">
            <a:off x="5020945" y="2605405"/>
            <a:ext cx="922655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9" idx="2"/>
          </p:cNvCxnSpPr>
          <p:nvPr/>
        </p:nvCxnSpPr>
        <p:spPr>
          <a:xfrm>
            <a:off x="4960620" y="3101975"/>
            <a:ext cx="982980" cy="156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960620" y="3101975"/>
            <a:ext cx="977265" cy="918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0" idx="2"/>
          </p:cNvCxnSpPr>
          <p:nvPr/>
        </p:nvCxnSpPr>
        <p:spPr>
          <a:xfrm>
            <a:off x="4950460" y="3141980"/>
            <a:ext cx="993140" cy="1610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22" idx="2"/>
          </p:cNvCxnSpPr>
          <p:nvPr/>
        </p:nvCxnSpPr>
        <p:spPr>
          <a:xfrm>
            <a:off x="4966335" y="3122295"/>
            <a:ext cx="977265" cy="23545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3" idx="2"/>
          </p:cNvCxnSpPr>
          <p:nvPr/>
        </p:nvCxnSpPr>
        <p:spPr>
          <a:xfrm>
            <a:off x="4966335" y="3122295"/>
            <a:ext cx="977265" cy="3124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流程图: 可选过程 33"/>
          <p:cNvSpPr/>
          <p:nvPr/>
        </p:nvSpPr>
        <p:spPr>
          <a:xfrm>
            <a:off x="2024380" y="2774950"/>
            <a:ext cx="1306830" cy="6946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解析输入</a:t>
            </a:r>
            <a:r>
              <a:rPr lang="zh-CN" altLang="en-US"/>
              <a:t>字符串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5" idx="3"/>
            <a:endCxn id="34" idx="1"/>
          </p:cNvCxnSpPr>
          <p:nvPr/>
        </p:nvCxnSpPr>
        <p:spPr>
          <a:xfrm>
            <a:off x="1696085" y="3122295"/>
            <a:ext cx="328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31210" y="3141980"/>
            <a:ext cx="3282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24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Rrk</cp:lastModifiedBy>
  <cp:revision>173</cp:revision>
  <dcterms:created xsi:type="dcterms:W3CDTF">2019-06-19T02:08:00Z</dcterms:created>
  <dcterms:modified xsi:type="dcterms:W3CDTF">2022-01-08T03:26:43Z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978D4576FD374D368B50FF2EA49ADED6</vt:lpwstr>
  </property>
</Properties>
</file>