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83"/>
  </p:notesMasterIdLst>
  <p:sldIdLst>
    <p:sldId id="732" r:id="rId2"/>
    <p:sldId id="733" r:id="rId3"/>
    <p:sldId id="734" r:id="rId4"/>
    <p:sldId id="735" r:id="rId5"/>
    <p:sldId id="577" r:id="rId6"/>
    <p:sldId id="700" r:id="rId7"/>
    <p:sldId id="742" r:id="rId8"/>
    <p:sldId id="633" r:id="rId9"/>
    <p:sldId id="702" r:id="rId10"/>
    <p:sldId id="703" r:id="rId11"/>
    <p:sldId id="649" r:id="rId12"/>
    <p:sldId id="704" r:id="rId13"/>
    <p:sldId id="738" r:id="rId14"/>
    <p:sldId id="644" r:id="rId15"/>
    <p:sldId id="705" r:id="rId16"/>
    <p:sldId id="706" r:id="rId17"/>
    <p:sldId id="744" r:id="rId18"/>
    <p:sldId id="707" r:id="rId19"/>
    <p:sldId id="745" r:id="rId20"/>
    <p:sldId id="749" r:id="rId21"/>
    <p:sldId id="750" r:id="rId22"/>
    <p:sldId id="751" r:id="rId23"/>
    <p:sldId id="752" r:id="rId24"/>
    <p:sldId id="753" r:id="rId25"/>
    <p:sldId id="754" r:id="rId26"/>
    <p:sldId id="651" r:id="rId27"/>
    <p:sldId id="746" r:id="rId28"/>
    <p:sldId id="747" r:id="rId29"/>
    <p:sldId id="748" r:id="rId30"/>
    <p:sldId id="739" r:id="rId31"/>
    <p:sldId id="711" r:id="rId32"/>
    <p:sldId id="712" r:id="rId33"/>
    <p:sldId id="658" r:id="rId34"/>
    <p:sldId id="740" r:id="rId35"/>
    <p:sldId id="661" r:id="rId36"/>
    <p:sldId id="662" r:id="rId37"/>
    <p:sldId id="664" r:id="rId38"/>
    <p:sldId id="715" r:id="rId39"/>
    <p:sldId id="665" r:id="rId40"/>
    <p:sldId id="666" r:id="rId41"/>
    <p:sldId id="755" r:id="rId42"/>
    <p:sldId id="756" r:id="rId43"/>
    <p:sldId id="667" r:id="rId44"/>
    <p:sldId id="668" r:id="rId45"/>
    <p:sldId id="670" r:id="rId46"/>
    <p:sldId id="671" r:id="rId47"/>
    <p:sldId id="672" r:id="rId48"/>
    <p:sldId id="673" r:id="rId49"/>
    <p:sldId id="757" r:id="rId50"/>
    <p:sldId id="674" r:id="rId51"/>
    <p:sldId id="675" r:id="rId52"/>
    <p:sldId id="676" r:id="rId53"/>
    <p:sldId id="677" r:id="rId54"/>
    <p:sldId id="758" r:id="rId55"/>
    <p:sldId id="759" r:id="rId56"/>
    <p:sldId id="678" r:id="rId57"/>
    <p:sldId id="679" r:id="rId58"/>
    <p:sldId id="680" r:id="rId59"/>
    <p:sldId id="721" r:id="rId60"/>
    <p:sldId id="681" r:id="rId61"/>
    <p:sldId id="722" r:id="rId62"/>
    <p:sldId id="723" r:id="rId63"/>
    <p:sldId id="685" r:id="rId64"/>
    <p:sldId id="725" r:id="rId65"/>
    <p:sldId id="743" r:id="rId66"/>
    <p:sldId id="760" r:id="rId67"/>
    <p:sldId id="761" r:id="rId68"/>
    <p:sldId id="762" r:id="rId69"/>
    <p:sldId id="763" r:id="rId70"/>
    <p:sldId id="688" r:id="rId71"/>
    <p:sldId id="728" r:id="rId72"/>
    <p:sldId id="764" r:id="rId73"/>
    <p:sldId id="729" r:id="rId74"/>
    <p:sldId id="691" r:id="rId75"/>
    <p:sldId id="765" r:id="rId76"/>
    <p:sldId id="766" r:id="rId77"/>
    <p:sldId id="694" r:id="rId78"/>
    <p:sldId id="695" r:id="rId79"/>
    <p:sldId id="767" r:id="rId80"/>
    <p:sldId id="737" r:id="rId81"/>
    <p:sldId id="731" r:id="rId8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39D1F5"/>
    <a:srgbClr val="C644EA"/>
    <a:srgbClr val="C3D69B"/>
    <a:srgbClr val="E923BF"/>
    <a:srgbClr val="DDB82F"/>
    <a:srgbClr val="33CC33"/>
    <a:srgbClr val="4F81BD"/>
    <a:srgbClr val="385D8A"/>
    <a:srgbClr val="DC44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0542" autoAdjust="0"/>
  </p:normalViewPr>
  <p:slideViewPr>
    <p:cSldViewPr>
      <p:cViewPr varScale="1">
        <p:scale>
          <a:sx n="80" d="100"/>
          <a:sy n="80" d="100"/>
        </p:scale>
        <p:origin x="1536" y="-5"/>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B45D8-8B97-43DB-9D79-A24E8ED2DD5E}"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7D3E52-2D3F-4C8D-915C-DC74D3673351}">
      <dgm:prSet phldrT="[文本]" custT="1"/>
      <dgm:spPr/>
      <dgm:t>
        <a:bodyPr/>
        <a:lstStyle/>
        <a:p>
          <a:r>
            <a:rPr lang="zh-CN" altLang="en-US" sz="2400" dirty="0" smtClean="0">
              <a:latin typeface="+mn-ea"/>
              <a:ea typeface="+mn-ea"/>
            </a:rPr>
            <a:t>对软件开发成本和进度的估计常常很不准确。</a:t>
          </a:r>
          <a:endParaRPr lang="zh-CN" altLang="en-US" sz="2400" dirty="0">
            <a:latin typeface="+mn-ea"/>
            <a:ea typeface="+mn-ea"/>
          </a:endParaRPr>
        </a:p>
      </dgm:t>
    </dgm:pt>
    <dgm:pt modelId="{F21A1E83-B104-4D16-9502-1F0E79F33D00}" type="parTrans" cxnId="{93B93547-FE7D-41EB-BED9-CA72655B39EE}">
      <dgm:prSet/>
      <dgm:spPr/>
      <dgm:t>
        <a:bodyPr/>
        <a:lstStyle/>
        <a:p>
          <a:endParaRPr lang="zh-CN" altLang="en-US"/>
        </a:p>
      </dgm:t>
    </dgm:pt>
    <dgm:pt modelId="{25D6E06A-3E89-44D5-BC9A-DAFCC43118D2}" type="sibTrans" cxnId="{93B93547-FE7D-41EB-BED9-CA72655B39EE}">
      <dgm:prSet/>
      <dgm:spPr/>
      <dgm:t>
        <a:bodyPr/>
        <a:lstStyle/>
        <a:p>
          <a:endParaRPr lang="zh-CN" altLang="en-US"/>
        </a:p>
      </dgm:t>
    </dgm:pt>
    <dgm:pt modelId="{2A9F37DF-D287-4EFF-B9FD-8CE4BB4CDDD6}">
      <dgm:prSet phldrT="[文本]" custT="1"/>
      <dgm:spPr/>
      <dgm:t>
        <a:bodyPr/>
        <a:lstStyle/>
        <a:p>
          <a:r>
            <a:rPr lang="zh-CN" altLang="en-US" sz="2400" dirty="0" smtClean="0">
              <a:latin typeface="+mn-ea"/>
              <a:ea typeface="+mn-ea"/>
            </a:rPr>
            <a:t>用户对“已完成的”软件系统不满意的现象经常发生。</a:t>
          </a:r>
          <a:endParaRPr lang="zh-CN" altLang="en-US" sz="2400" dirty="0">
            <a:latin typeface="+mn-ea"/>
            <a:ea typeface="+mn-ea"/>
          </a:endParaRPr>
        </a:p>
      </dgm:t>
    </dgm:pt>
    <dgm:pt modelId="{D15B20FC-E47A-4C9F-A4FC-475426DAEDE5}" type="parTrans" cxnId="{BED6FFF8-5470-4FED-A42F-074BA8725A30}">
      <dgm:prSet/>
      <dgm:spPr/>
      <dgm:t>
        <a:bodyPr/>
        <a:lstStyle/>
        <a:p>
          <a:endParaRPr lang="zh-CN" altLang="en-US"/>
        </a:p>
      </dgm:t>
    </dgm:pt>
    <dgm:pt modelId="{6FF7CE13-6F8F-4FF4-87DE-196DF5F125A6}" type="sibTrans" cxnId="{BED6FFF8-5470-4FED-A42F-074BA8725A30}">
      <dgm:prSet/>
      <dgm:spPr/>
      <dgm:t>
        <a:bodyPr/>
        <a:lstStyle/>
        <a:p>
          <a:endParaRPr lang="zh-CN" altLang="en-US"/>
        </a:p>
      </dgm:t>
    </dgm:pt>
    <dgm:pt modelId="{F8F8CB63-B092-42B7-8AD1-8371FE58A96E}">
      <dgm:prSet phldrT="[文本]" custT="1"/>
      <dgm:spPr/>
      <dgm:t>
        <a:bodyPr/>
        <a:lstStyle/>
        <a:p>
          <a:r>
            <a:rPr lang="zh-CN" altLang="en-US" sz="2400" dirty="0" smtClean="0">
              <a:latin typeface="+mn-ea"/>
              <a:ea typeface="+mn-ea"/>
            </a:rPr>
            <a:t>软件产品的质量往往靠不住。</a:t>
          </a:r>
          <a:endParaRPr lang="zh-CN" altLang="en-US" sz="2400" dirty="0">
            <a:latin typeface="+mn-ea"/>
            <a:ea typeface="+mn-ea"/>
          </a:endParaRPr>
        </a:p>
      </dgm:t>
    </dgm:pt>
    <dgm:pt modelId="{70248643-0622-475E-937E-C68051FB6E7D}" type="parTrans" cxnId="{B592C770-4D89-4CF6-8935-329D55A81AE2}">
      <dgm:prSet/>
      <dgm:spPr/>
      <dgm:t>
        <a:bodyPr/>
        <a:lstStyle/>
        <a:p>
          <a:endParaRPr lang="zh-CN" altLang="en-US"/>
        </a:p>
      </dgm:t>
    </dgm:pt>
    <dgm:pt modelId="{7E81117F-F041-48D8-9359-006280E9ABC8}" type="sibTrans" cxnId="{B592C770-4D89-4CF6-8935-329D55A81AE2}">
      <dgm:prSet/>
      <dgm:spPr/>
      <dgm:t>
        <a:bodyPr/>
        <a:lstStyle/>
        <a:p>
          <a:endParaRPr lang="zh-CN" altLang="en-US"/>
        </a:p>
      </dgm:t>
    </dgm:pt>
    <dgm:pt modelId="{EA7A237C-D096-46A7-848C-4EB011C99482}">
      <dgm:prSet phldrT="[文本]" custT="1"/>
      <dgm:spPr/>
      <dgm:t>
        <a:bodyPr/>
        <a:lstStyle/>
        <a:p>
          <a:r>
            <a:rPr lang="zh-CN" altLang="en-US" sz="2400" dirty="0" smtClean="0">
              <a:latin typeface="+mn-ea"/>
              <a:ea typeface="+mn-ea"/>
            </a:rPr>
            <a:t>软件常常是不可维护的。</a:t>
          </a:r>
          <a:endParaRPr lang="zh-CN" altLang="en-US" sz="2400" dirty="0">
            <a:latin typeface="+mn-ea"/>
            <a:ea typeface="+mn-ea"/>
          </a:endParaRPr>
        </a:p>
      </dgm:t>
    </dgm:pt>
    <dgm:pt modelId="{E819D2FD-4254-4395-AA38-A34E0307FA36}" type="parTrans" cxnId="{6634C4F3-0964-4722-83CB-35697C2AA08F}">
      <dgm:prSet/>
      <dgm:spPr/>
      <dgm:t>
        <a:bodyPr/>
        <a:lstStyle/>
        <a:p>
          <a:endParaRPr lang="zh-CN" altLang="en-US"/>
        </a:p>
      </dgm:t>
    </dgm:pt>
    <dgm:pt modelId="{9B79011C-364D-4F6D-B258-826785DA9130}" type="sibTrans" cxnId="{6634C4F3-0964-4722-83CB-35697C2AA08F}">
      <dgm:prSet/>
      <dgm:spPr/>
      <dgm:t>
        <a:bodyPr/>
        <a:lstStyle/>
        <a:p>
          <a:endParaRPr lang="zh-CN" altLang="en-US"/>
        </a:p>
      </dgm:t>
    </dgm:pt>
    <dgm:pt modelId="{724CE11C-B167-4E5C-9A91-DA7688B16AA5}" type="pres">
      <dgm:prSet presAssocID="{BA5B45D8-8B97-43DB-9D79-A24E8ED2DD5E}" presName="linear" presStyleCnt="0">
        <dgm:presLayoutVars>
          <dgm:dir/>
          <dgm:animLvl val="lvl"/>
          <dgm:resizeHandles val="exact"/>
        </dgm:presLayoutVars>
      </dgm:prSet>
      <dgm:spPr/>
      <dgm:t>
        <a:bodyPr/>
        <a:lstStyle/>
        <a:p>
          <a:endParaRPr lang="zh-CN" altLang="en-US"/>
        </a:p>
      </dgm:t>
    </dgm:pt>
    <dgm:pt modelId="{6211823E-5DE7-4EDD-B97B-140979E6C184}" type="pres">
      <dgm:prSet presAssocID="{2F7D3E52-2D3F-4C8D-915C-DC74D3673351}" presName="parentLin" presStyleCnt="0"/>
      <dgm:spPr/>
      <dgm:t>
        <a:bodyPr/>
        <a:lstStyle/>
        <a:p>
          <a:endParaRPr lang="zh-CN" altLang="en-US"/>
        </a:p>
      </dgm:t>
    </dgm:pt>
    <dgm:pt modelId="{C27CE345-AE09-4256-A785-543BD2EE55EF}" type="pres">
      <dgm:prSet presAssocID="{2F7D3E52-2D3F-4C8D-915C-DC74D3673351}" presName="parentLeftMargin" presStyleLbl="node1" presStyleIdx="0" presStyleCnt="4"/>
      <dgm:spPr/>
      <dgm:t>
        <a:bodyPr/>
        <a:lstStyle/>
        <a:p>
          <a:endParaRPr lang="zh-CN" altLang="en-US"/>
        </a:p>
      </dgm:t>
    </dgm:pt>
    <dgm:pt modelId="{E0CFBAE4-9421-462D-8250-A27F9BB873E6}" type="pres">
      <dgm:prSet presAssocID="{2F7D3E52-2D3F-4C8D-915C-DC74D3673351}" presName="parentText" presStyleLbl="node1" presStyleIdx="0" presStyleCnt="4" custScaleX="124065">
        <dgm:presLayoutVars>
          <dgm:chMax val="0"/>
          <dgm:bulletEnabled val="1"/>
        </dgm:presLayoutVars>
      </dgm:prSet>
      <dgm:spPr/>
      <dgm:t>
        <a:bodyPr/>
        <a:lstStyle/>
        <a:p>
          <a:endParaRPr lang="zh-CN" altLang="en-US"/>
        </a:p>
      </dgm:t>
    </dgm:pt>
    <dgm:pt modelId="{6E29081C-0319-42F1-8F92-B66094F3F5D0}" type="pres">
      <dgm:prSet presAssocID="{2F7D3E52-2D3F-4C8D-915C-DC74D3673351}" presName="negativeSpace" presStyleCnt="0"/>
      <dgm:spPr/>
      <dgm:t>
        <a:bodyPr/>
        <a:lstStyle/>
        <a:p>
          <a:endParaRPr lang="zh-CN" altLang="en-US"/>
        </a:p>
      </dgm:t>
    </dgm:pt>
    <dgm:pt modelId="{5558C8FC-704F-4441-B7BD-5EBB89300CE5}" type="pres">
      <dgm:prSet presAssocID="{2F7D3E52-2D3F-4C8D-915C-DC74D3673351}" presName="childText" presStyleLbl="conFgAcc1" presStyleIdx="0" presStyleCnt="4">
        <dgm:presLayoutVars>
          <dgm:bulletEnabled val="1"/>
        </dgm:presLayoutVars>
      </dgm:prSet>
      <dgm:spPr/>
      <dgm:t>
        <a:bodyPr/>
        <a:lstStyle/>
        <a:p>
          <a:endParaRPr lang="zh-CN" altLang="en-US"/>
        </a:p>
      </dgm:t>
    </dgm:pt>
    <dgm:pt modelId="{BBCAFE86-A091-4E32-839B-457D98DDB194}" type="pres">
      <dgm:prSet presAssocID="{25D6E06A-3E89-44D5-BC9A-DAFCC43118D2}" presName="spaceBetweenRectangles" presStyleCnt="0"/>
      <dgm:spPr/>
      <dgm:t>
        <a:bodyPr/>
        <a:lstStyle/>
        <a:p>
          <a:endParaRPr lang="zh-CN" altLang="en-US"/>
        </a:p>
      </dgm:t>
    </dgm:pt>
    <dgm:pt modelId="{649767DF-F205-439F-B8F8-9AEDF78823D4}" type="pres">
      <dgm:prSet presAssocID="{2A9F37DF-D287-4EFF-B9FD-8CE4BB4CDDD6}" presName="parentLin" presStyleCnt="0"/>
      <dgm:spPr/>
      <dgm:t>
        <a:bodyPr/>
        <a:lstStyle/>
        <a:p>
          <a:endParaRPr lang="zh-CN" altLang="en-US"/>
        </a:p>
      </dgm:t>
    </dgm:pt>
    <dgm:pt modelId="{052B0A19-3A53-494E-A7EC-AF9FEDE287AD}" type="pres">
      <dgm:prSet presAssocID="{2A9F37DF-D287-4EFF-B9FD-8CE4BB4CDDD6}" presName="parentLeftMargin" presStyleLbl="node1" presStyleIdx="0" presStyleCnt="4"/>
      <dgm:spPr/>
      <dgm:t>
        <a:bodyPr/>
        <a:lstStyle/>
        <a:p>
          <a:endParaRPr lang="zh-CN" altLang="en-US"/>
        </a:p>
      </dgm:t>
    </dgm:pt>
    <dgm:pt modelId="{D39189AE-0C38-46AE-A684-0BEE329957FA}" type="pres">
      <dgm:prSet presAssocID="{2A9F37DF-D287-4EFF-B9FD-8CE4BB4CDDD6}" presName="parentText" presStyleLbl="node1" presStyleIdx="1" presStyleCnt="4" custScaleX="124065">
        <dgm:presLayoutVars>
          <dgm:chMax val="0"/>
          <dgm:bulletEnabled val="1"/>
        </dgm:presLayoutVars>
      </dgm:prSet>
      <dgm:spPr/>
      <dgm:t>
        <a:bodyPr/>
        <a:lstStyle/>
        <a:p>
          <a:endParaRPr lang="zh-CN" altLang="en-US"/>
        </a:p>
      </dgm:t>
    </dgm:pt>
    <dgm:pt modelId="{60BB3A43-356D-46CA-975F-FB13338493EF}" type="pres">
      <dgm:prSet presAssocID="{2A9F37DF-D287-4EFF-B9FD-8CE4BB4CDDD6}" presName="negativeSpace" presStyleCnt="0"/>
      <dgm:spPr/>
      <dgm:t>
        <a:bodyPr/>
        <a:lstStyle/>
        <a:p>
          <a:endParaRPr lang="zh-CN" altLang="en-US"/>
        </a:p>
      </dgm:t>
    </dgm:pt>
    <dgm:pt modelId="{B0E230F4-1F45-4F9C-AB7D-FC0384404D5A}" type="pres">
      <dgm:prSet presAssocID="{2A9F37DF-D287-4EFF-B9FD-8CE4BB4CDDD6}" presName="childText" presStyleLbl="conFgAcc1" presStyleIdx="1" presStyleCnt="4">
        <dgm:presLayoutVars>
          <dgm:bulletEnabled val="1"/>
        </dgm:presLayoutVars>
      </dgm:prSet>
      <dgm:spPr/>
      <dgm:t>
        <a:bodyPr/>
        <a:lstStyle/>
        <a:p>
          <a:endParaRPr lang="zh-CN" altLang="en-US"/>
        </a:p>
      </dgm:t>
    </dgm:pt>
    <dgm:pt modelId="{E8D96B88-1AA8-40DD-BBB2-7B7C6B04EB0C}" type="pres">
      <dgm:prSet presAssocID="{6FF7CE13-6F8F-4FF4-87DE-196DF5F125A6}" presName="spaceBetweenRectangles" presStyleCnt="0"/>
      <dgm:spPr/>
      <dgm:t>
        <a:bodyPr/>
        <a:lstStyle/>
        <a:p>
          <a:endParaRPr lang="zh-CN" altLang="en-US"/>
        </a:p>
      </dgm:t>
    </dgm:pt>
    <dgm:pt modelId="{83BBC6FD-D7FA-4B82-A6BA-887441DABE94}" type="pres">
      <dgm:prSet presAssocID="{F8F8CB63-B092-42B7-8AD1-8371FE58A96E}" presName="parentLin" presStyleCnt="0"/>
      <dgm:spPr/>
      <dgm:t>
        <a:bodyPr/>
        <a:lstStyle/>
        <a:p>
          <a:endParaRPr lang="zh-CN" altLang="en-US"/>
        </a:p>
      </dgm:t>
    </dgm:pt>
    <dgm:pt modelId="{74578AEB-A40D-4EE5-AE79-EE533834575D}" type="pres">
      <dgm:prSet presAssocID="{F8F8CB63-B092-42B7-8AD1-8371FE58A96E}" presName="parentLeftMargin" presStyleLbl="node1" presStyleIdx="1" presStyleCnt="4"/>
      <dgm:spPr/>
      <dgm:t>
        <a:bodyPr/>
        <a:lstStyle/>
        <a:p>
          <a:endParaRPr lang="zh-CN" altLang="en-US"/>
        </a:p>
      </dgm:t>
    </dgm:pt>
    <dgm:pt modelId="{3A6D7583-40A7-4852-97B9-95B99996E88F}" type="pres">
      <dgm:prSet presAssocID="{F8F8CB63-B092-42B7-8AD1-8371FE58A96E}" presName="parentText" presStyleLbl="node1" presStyleIdx="2" presStyleCnt="4" custScaleX="124065">
        <dgm:presLayoutVars>
          <dgm:chMax val="0"/>
          <dgm:bulletEnabled val="1"/>
        </dgm:presLayoutVars>
      </dgm:prSet>
      <dgm:spPr/>
      <dgm:t>
        <a:bodyPr/>
        <a:lstStyle/>
        <a:p>
          <a:endParaRPr lang="zh-CN" altLang="en-US"/>
        </a:p>
      </dgm:t>
    </dgm:pt>
    <dgm:pt modelId="{6843BAA2-265C-49E5-B5EA-A4C86817209D}" type="pres">
      <dgm:prSet presAssocID="{F8F8CB63-B092-42B7-8AD1-8371FE58A96E}" presName="negativeSpace" presStyleCnt="0"/>
      <dgm:spPr/>
      <dgm:t>
        <a:bodyPr/>
        <a:lstStyle/>
        <a:p>
          <a:endParaRPr lang="zh-CN" altLang="en-US"/>
        </a:p>
      </dgm:t>
    </dgm:pt>
    <dgm:pt modelId="{CE64095E-A236-4F11-A7D2-977890227C81}" type="pres">
      <dgm:prSet presAssocID="{F8F8CB63-B092-42B7-8AD1-8371FE58A96E}" presName="childText" presStyleLbl="conFgAcc1" presStyleIdx="2" presStyleCnt="4">
        <dgm:presLayoutVars>
          <dgm:bulletEnabled val="1"/>
        </dgm:presLayoutVars>
      </dgm:prSet>
      <dgm:spPr/>
      <dgm:t>
        <a:bodyPr/>
        <a:lstStyle/>
        <a:p>
          <a:endParaRPr lang="zh-CN" altLang="en-US"/>
        </a:p>
      </dgm:t>
    </dgm:pt>
    <dgm:pt modelId="{57D7F841-D975-4F39-B94B-F9690F692FB1}" type="pres">
      <dgm:prSet presAssocID="{7E81117F-F041-48D8-9359-006280E9ABC8}" presName="spaceBetweenRectangles" presStyleCnt="0"/>
      <dgm:spPr/>
      <dgm:t>
        <a:bodyPr/>
        <a:lstStyle/>
        <a:p>
          <a:endParaRPr lang="zh-CN" altLang="en-US"/>
        </a:p>
      </dgm:t>
    </dgm:pt>
    <dgm:pt modelId="{B255674C-900D-4A8C-8828-31068A5B96A7}" type="pres">
      <dgm:prSet presAssocID="{EA7A237C-D096-46A7-848C-4EB011C99482}" presName="parentLin" presStyleCnt="0"/>
      <dgm:spPr/>
      <dgm:t>
        <a:bodyPr/>
        <a:lstStyle/>
        <a:p>
          <a:endParaRPr lang="zh-CN" altLang="en-US"/>
        </a:p>
      </dgm:t>
    </dgm:pt>
    <dgm:pt modelId="{C9016F22-23F6-4809-A12B-EBE7FE87BCE0}" type="pres">
      <dgm:prSet presAssocID="{EA7A237C-D096-46A7-848C-4EB011C99482}" presName="parentLeftMargin" presStyleLbl="node1" presStyleIdx="2" presStyleCnt="4"/>
      <dgm:spPr/>
      <dgm:t>
        <a:bodyPr/>
        <a:lstStyle/>
        <a:p>
          <a:endParaRPr lang="zh-CN" altLang="en-US"/>
        </a:p>
      </dgm:t>
    </dgm:pt>
    <dgm:pt modelId="{A57F17BC-3B83-4108-AA21-4DAD8AD4E0B9}" type="pres">
      <dgm:prSet presAssocID="{EA7A237C-D096-46A7-848C-4EB011C99482}" presName="parentText" presStyleLbl="node1" presStyleIdx="3" presStyleCnt="4" custScaleX="124065">
        <dgm:presLayoutVars>
          <dgm:chMax val="0"/>
          <dgm:bulletEnabled val="1"/>
        </dgm:presLayoutVars>
      </dgm:prSet>
      <dgm:spPr/>
      <dgm:t>
        <a:bodyPr/>
        <a:lstStyle/>
        <a:p>
          <a:endParaRPr lang="zh-CN" altLang="en-US"/>
        </a:p>
      </dgm:t>
    </dgm:pt>
    <dgm:pt modelId="{70E0B7BF-AB04-4019-A76B-29500071E191}" type="pres">
      <dgm:prSet presAssocID="{EA7A237C-D096-46A7-848C-4EB011C99482}" presName="negativeSpace" presStyleCnt="0"/>
      <dgm:spPr/>
      <dgm:t>
        <a:bodyPr/>
        <a:lstStyle/>
        <a:p>
          <a:endParaRPr lang="zh-CN" altLang="en-US"/>
        </a:p>
      </dgm:t>
    </dgm:pt>
    <dgm:pt modelId="{1E51E182-29A9-4502-AA11-F0848619CBB3}" type="pres">
      <dgm:prSet presAssocID="{EA7A237C-D096-46A7-848C-4EB011C99482}" presName="childText" presStyleLbl="conFgAcc1" presStyleIdx="3" presStyleCnt="4">
        <dgm:presLayoutVars>
          <dgm:bulletEnabled val="1"/>
        </dgm:presLayoutVars>
      </dgm:prSet>
      <dgm:spPr/>
      <dgm:t>
        <a:bodyPr/>
        <a:lstStyle/>
        <a:p>
          <a:endParaRPr lang="zh-CN" altLang="en-US"/>
        </a:p>
      </dgm:t>
    </dgm:pt>
  </dgm:ptLst>
  <dgm:cxnLst>
    <dgm:cxn modelId="{93B93547-FE7D-41EB-BED9-CA72655B39EE}" srcId="{BA5B45D8-8B97-43DB-9D79-A24E8ED2DD5E}" destId="{2F7D3E52-2D3F-4C8D-915C-DC74D3673351}" srcOrd="0" destOrd="0" parTransId="{F21A1E83-B104-4D16-9502-1F0E79F33D00}" sibTransId="{25D6E06A-3E89-44D5-BC9A-DAFCC43118D2}"/>
    <dgm:cxn modelId="{7C0BAE64-02BD-4CD5-9347-9BD2CA5167B9}" type="presOf" srcId="{2A9F37DF-D287-4EFF-B9FD-8CE4BB4CDDD6}" destId="{D39189AE-0C38-46AE-A684-0BEE329957FA}" srcOrd="1" destOrd="0" presId="urn:microsoft.com/office/officeart/2005/8/layout/list1"/>
    <dgm:cxn modelId="{B592C770-4D89-4CF6-8935-329D55A81AE2}" srcId="{BA5B45D8-8B97-43DB-9D79-A24E8ED2DD5E}" destId="{F8F8CB63-B092-42B7-8AD1-8371FE58A96E}" srcOrd="2" destOrd="0" parTransId="{70248643-0622-475E-937E-C68051FB6E7D}" sibTransId="{7E81117F-F041-48D8-9359-006280E9ABC8}"/>
    <dgm:cxn modelId="{85A49F87-6E68-474B-82EF-1C01ABE7ACAE}" type="presOf" srcId="{EA7A237C-D096-46A7-848C-4EB011C99482}" destId="{C9016F22-23F6-4809-A12B-EBE7FE87BCE0}" srcOrd="0" destOrd="0" presId="urn:microsoft.com/office/officeart/2005/8/layout/list1"/>
    <dgm:cxn modelId="{294C7792-825A-4FE0-BDD7-A1DFADED831F}" type="presOf" srcId="{F8F8CB63-B092-42B7-8AD1-8371FE58A96E}" destId="{74578AEB-A40D-4EE5-AE79-EE533834575D}" srcOrd="0" destOrd="0" presId="urn:microsoft.com/office/officeart/2005/8/layout/list1"/>
    <dgm:cxn modelId="{9FCA93AC-D754-4C5F-83D3-80AA4D6EF166}" type="presOf" srcId="{2F7D3E52-2D3F-4C8D-915C-DC74D3673351}" destId="{C27CE345-AE09-4256-A785-543BD2EE55EF}" srcOrd="0" destOrd="0" presId="urn:microsoft.com/office/officeart/2005/8/layout/list1"/>
    <dgm:cxn modelId="{6634C4F3-0964-4722-83CB-35697C2AA08F}" srcId="{BA5B45D8-8B97-43DB-9D79-A24E8ED2DD5E}" destId="{EA7A237C-D096-46A7-848C-4EB011C99482}" srcOrd="3" destOrd="0" parTransId="{E819D2FD-4254-4395-AA38-A34E0307FA36}" sibTransId="{9B79011C-364D-4F6D-B258-826785DA9130}"/>
    <dgm:cxn modelId="{BED6FFF8-5470-4FED-A42F-074BA8725A30}" srcId="{BA5B45D8-8B97-43DB-9D79-A24E8ED2DD5E}" destId="{2A9F37DF-D287-4EFF-B9FD-8CE4BB4CDDD6}" srcOrd="1" destOrd="0" parTransId="{D15B20FC-E47A-4C9F-A4FC-475426DAEDE5}" sibTransId="{6FF7CE13-6F8F-4FF4-87DE-196DF5F125A6}"/>
    <dgm:cxn modelId="{80EF0086-E259-40D6-9ED4-A4D192ECC544}" type="presOf" srcId="{EA7A237C-D096-46A7-848C-4EB011C99482}" destId="{A57F17BC-3B83-4108-AA21-4DAD8AD4E0B9}" srcOrd="1" destOrd="0" presId="urn:microsoft.com/office/officeart/2005/8/layout/list1"/>
    <dgm:cxn modelId="{C394848C-580F-451C-807D-24667D1436C7}" type="presOf" srcId="{2F7D3E52-2D3F-4C8D-915C-DC74D3673351}" destId="{E0CFBAE4-9421-462D-8250-A27F9BB873E6}" srcOrd="1" destOrd="0" presId="urn:microsoft.com/office/officeart/2005/8/layout/list1"/>
    <dgm:cxn modelId="{F9F61EC0-E5BC-4CBD-A20B-C1171D961E7C}" type="presOf" srcId="{F8F8CB63-B092-42B7-8AD1-8371FE58A96E}" destId="{3A6D7583-40A7-4852-97B9-95B99996E88F}" srcOrd="1" destOrd="0" presId="urn:microsoft.com/office/officeart/2005/8/layout/list1"/>
    <dgm:cxn modelId="{D2872CBB-E40E-49C4-8C54-37204AC8C8AD}" type="presOf" srcId="{2A9F37DF-D287-4EFF-B9FD-8CE4BB4CDDD6}" destId="{052B0A19-3A53-494E-A7EC-AF9FEDE287AD}" srcOrd="0" destOrd="0" presId="urn:microsoft.com/office/officeart/2005/8/layout/list1"/>
    <dgm:cxn modelId="{1178BA97-8B6D-452A-8C67-274BB84E0460}" type="presOf" srcId="{BA5B45D8-8B97-43DB-9D79-A24E8ED2DD5E}" destId="{724CE11C-B167-4E5C-9A91-DA7688B16AA5}" srcOrd="0" destOrd="0" presId="urn:microsoft.com/office/officeart/2005/8/layout/list1"/>
    <dgm:cxn modelId="{5B2F5511-C1DF-4864-A18E-93FFFAB66672}" type="presParOf" srcId="{724CE11C-B167-4E5C-9A91-DA7688B16AA5}" destId="{6211823E-5DE7-4EDD-B97B-140979E6C184}" srcOrd="0" destOrd="0" presId="urn:microsoft.com/office/officeart/2005/8/layout/list1"/>
    <dgm:cxn modelId="{1B9AF1FF-7B05-42E0-943E-CBDCD2B120A2}" type="presParOf" srcId="{6211823E-5DE7-4EDD-B97B-140979E6C184}" destId="{C27CE345-AE09-4256-A785-543BD2EE55EF}" srcOrd="0" destOrd="0" presId="urn:microsoft.com/office/officeart/2005/8/layout/list1"/>
    <dgm:cxn modelId="{4AD73A98-1483-44B9-9D95-37EB5E2C3104}" type="presParOf" srcId="{6211823E-5DE7-4EDD-B97B-140979E6C184}" destId="{E0CFBAE4-9421-462D-8250-A27F9BB873E6}" srcOrd="1" destOrd="0" presId="urn:microsoft.com/office/officeart/2005/8/layout/list1"/>
    <dgm:cxn modelId="{D76A6149-9E9E-4354-8E17-E84DB620BE06}" type="presParOf" srcId="{724CE11C-B167-4E5C-9A91-DA7688B16AA5}" destId="{6E29081C-0319-42F1-8F92-B66094F3F5D0}" srcOrd="1" destOrd="0" presId="urn:microsoft.com/office/officeart/2005/8/layout/list1"/>
    <dgm:cxn modelId="{3C656D75-6597-4C00-8D41-97C846D891E5}" type="presParOf" srcId="{724CE11C-B167-4E5C-9A91-DA7688B16AA5}" destId="{5558C8FC-704F-4441-B7BD-5EBB89300CE5}" srcOrd="2" destOrd="0" presId="urn:microsoft.com/office/officeart/2005/8/layout/list1"/>
    <dgm:cxn modelId="{832F80AB-26A9-4470-8700-D26A1E384247}" type="presParOf" srcId="{724CE11C-B167-4E5C-9A91-DA7688B16AA5}" destId="{BBCAFE86-A091-4E32-839B-457D98DDB194}" srcOrd="3" destOrd="0" presId="urn:microsoft.com/office/officeart/2005/8/layout/list1"/>
    <dgm:cxn modelId="{DAB0DCB5-7A4C-4E15-AC86-B45DB86C3085}" type="presParOf" srcId="{724CE11C-B167-4E5C-9A91-DA7688B16AA5}" destId="{649767DF-F205-439F-B8F8-9AEDF78823D4}" srcOrd="4" destOrd="0" presId="urn:microsoft.com/office/officeart/2005/8/layout/list1"/>
    <dgm:cxn modelId="{D076AB29-C837-4243-9A0C-4E7298CE5BE0}" type="presParOf" srcId="{649767DF-F205-439F-B8F8-9AEDF78823D4}" destId="{052B0A19-3A53-494E-A7EC-AF9FEDE287AD}" srcOrd="0" destOrd="0" presId="urn:microsoft.com/office/officeart/2005/8/layout/list1"/>
    <dgm:cxn modelId="{79F38DFF-9DEE-48B1-AEC2-0A311E9DF3AF}" type="presParOf" srcId="{649767DF-F205-439F-B8F8-9AEDF78823D4}" destId="{D39189AE-0C38-46AE-A684-0BEE329957FA}" srcOrd="1" destOrd="0" presId="urn:microsoft.com/office/officeart/2005/8/layout/list1"/>
    <dgm:cxn modelId="{7A696BD9-BB16-41AB-9763-7915133E4989}" type="presParOf" srcId="{724CE11C-B167-4E5C-9A91-DA7688B16AA5}" destId="{60BB3A43-356D-46CA-975F-FB13338493EF}" srcOrd="5" destOrd="0" presId="urn:microsoft.com/office/officeart/2005/8/layout/list1"/>
    <dgm:cxn modelId="{820AE576-7EB9-4927-ACE5-30F3B503BB69}" type="presParOf" srcId="{724CE11C-B167-4E5C-9A91-DA7688B16AA5}" destId="{B0E230F4-1F45-4F9C-AB7D-FC0384404D5A}" srcOrd="6" destOrd="0" presId="urn:microsoft.com/office/officeart/2005/8/layout/list1"/>
    <dgm:cxn modelId="{B644C09C-158A-4AA2-8B95-F5F9D663F49C}" type="presParOf" srcId="{724CE11C-B167-4E5C-9A91-DA7688B16AA5}" destId="{E8D96B88-1AA8-40DD-BBB2-7B7C6B04EB0C}" srcOrd="7" destOrd="0" presId="urn:microsoft.com/office/officeart/2005/8/layout/list1"/>
    <dgm:cxn modelId="{1A1BFFA0-6DDC-418D-941D-0018D502C558}" type="presParOf" srcId="{724CE11C-B167-4E5C-9A91-DA7688B16AA5}" destId="{83BBC6FD-D7FA-4B82-A6BA-887441DABE94}" srcOrd="8" destOrd="0" presId="urn:microsoft.com/office/officeart/2005/8/layout/list1"/>
    <dgm:cxn modelId="{D9507F78-5BFA-495F-AE10-9DAF49C97646}" type="presParOf" srcId="{83BBC6FD-D7FA-4B82-A6BA-887441DABE94}" destId="{74578AEB-A40D-4EE5-AE79-EE533834575D}" srcOrd="0" destOrd="0" presId="urn:microsoft.com/office/officeart/2005/8/layout/list1"/>
    <dgm:cxn modelId="{367C7315-8E08-4737-9234-929DF6BC3165}" type="presParOf" srcId="{83BBC6FD-D7FA-4B82-A6BA-887441DABE94}" destId="{3A6D7583-40A7-4852-97B9-95B99996E88F}" srcOrd="1" destOrd="0" presId="urn:microsoft.com/office/officeart/2005/8/layout/list1"/>
    <dgm:cxn modelId="{D359EDBC-A099-4C1A-8268-AA66373510E5}" type="presParOf" srcId="{724CE11C-B167-4E5C-9A91-DA7688B16AA5}" destId="{6843BAA2-265C-49E5-B5EA-A4C86817209D}" srcOrd="9" destOrd="0" presId="urn:microsoft.com/office/officeart/2005/8/layout/list1"/>
    <dgm:cxn modelId="{5622352F-6516-4C72-9B80-3DF45F376D42}" type="presParOf" srcId="{724CE11C-B167-4E5C-9A91-DA7688B16AA5}" destId="{CE64095E-A236-4F11-A7D2-977890227C81}" srcOrd="10" destOrd="0" presId="urn:microsoft.com/office/officeart/2005/8/layout/list1"/>
    <dgm:cxn modelId="{4508E895-745C-4DCE-B8BA-E641115672F1}" type="presParOf" srcId="{724CE11C-B167-4E5C-9A91-DA7688B16AA5}" destId="{57D7F841-D975-4F39-B94B-F9690F692FB1}" srcOrd="11" destOrd="0" presId="urn:microsoft.com/office/officeart/2005/8/layout/list1"/>
    <dgm:cxn modelId="{80F743EF-2B2F-4CCD-884E-11215BBCF24F}" type="presParOf" srcId="{724CE11C-B167-4E5C-9A91-DA7688B16AA5}" destId="{B255674C-900D-4A8C-8828-31068A5B96A7}" srcOrd="12" destOrd="0" presId="urn:microsoft.com/office/officeart/2005/8/layout/list1"/>
    <dgm:cxn modelId="{70E5FB07-C04F-428F-9ED8-654C59FE64DE}" type="presParOf" srcId="{B255674C-900D-4A8C-8828-31068A5B96A7}" destId="{C9016F22-23F6-4809-A12B-EBE7FE87BCE0}" srcOrd="0" destOrd="0" presId="urn:microsoft.com/office/officeart/2005/8/layout/list1"/>
    <dgm:cxn modelId="{0F8E5E38-DF4A-48EC-AFC2-5BFE0BC5A8A5}" type="presParOf" srcId="{B255674C-900D-4A8C-8828-31068A5B96A7}" destId="{A57F17BC-3B83-4108-AA21-4DAD8AD4E0B9}" srcOrd="1" destOrd="0" presId="urn:microsoft.com/office/officeart/2005/8/layout/list1"/>
    <dgm:cxn modelId="{BFBFC334-90E5-4D54-B57C-7551798256E8}" type="presParOf" srcId="{724CE11C-B167-4E5C-9A91-DA7688B16AA5}" destId="{70E0B7BF-AB04-4019-A76B-29500071E191}" srcOrd="13" destOrd="0" presId="urn:microsoft.com/office/officeart/2005/8/layout/list1"/>
    <dgm:cxn modelId="{3288BA30-7551-477A-AF12-B8246DCBDB62}" type="presParOf" srcId="{724CE11C-B167-4E5C-9A91-DA7688B16AA5}" destId="{1E51E182-29A9-4502-AA11-F0848619CBB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5E197134-F1C0-410B-A7C9-67F0A4944C4B}">
      <dgm:prSet phldrT="[文本]"/>
      <dgm:spPr/>
      <dgm:t>
        <a:bodyPr/>
        <a:lstStyle/>
        <a:p>
          <a:r>
            <a:rPr lang="en-US" dirty="0" smtClean="0">
              <a:latin typeface="+mn-ea"/>
              <a:ea typeface="+mn-ea"/>
            </a:rPr>
            <a:t>5. </a:t>
          </a:r>
          <a:r>
            <a:rPr lang="zh-CN" dirty="0" smtClean="0">
              <a:latin typeface="+mn-ea"/>
              <a:ea typeface="+mn-ea"/>
            </a:rPr>
            <a:t>详细设计</a:t>
          </a:r>
          <a:endParaRPr lang="zh-CN" altLang="en-US" dirty="0">
            <a:latin typeface="+mn-ea"/>
            <a:ea typeface="+mn-ea"/>
          </a:endParaRPr>
        </a:p>
      </dgm:t>
    </dgm:pt>
    <dgm:pt modelId="{15101E1C-D161-4193-BCC7-ADCF222E9D64}" type="parTrans" cxnId="{62ABE49A-4648-416E-8CA6-9AA81CF59086}">
      <dgm:prSet/>
      <dgm:spPr/>
      <dgm:t>
        <a:bodyPr/>
        <a:lstStyle/>
        <a:p>
          <a:endParaRPr lang="zh-CN" altLang="en-US"/>
        </a:p>
      </dgm:t>
    </dgm:pt>
    <dgm:pt modelId="{B61A9705-42DB-4625-A638-77DF81002B7A}" type="sibTrans" cxnId="{62ABE49A-4648-416E-8CA6-9AA81CF59086}">
      <dgm:prSet/>
      <dgm:spPr/>
      <dgm:t>
        <a:bodyPr/>
        <a:lstStyle/>
        <a:p>
          <a:endParaRPr lang="zh-CN" altLang="en-US"/>
        </a:p>
      </dgm:t>
    </dgm:pt>
    <dgm:pt modelId="{DF283B6B-6163-4D40-BE19-3B5FF0964632}">
      <dgm:prSet phldrT="[文本]"/>
      <dgm:spPr/>
      <dgm:t>
        <a:bodyPr/>
        <a:lstStyle/>
        <a:p>
          <a:r>
            <a:rPr lang="en-US" dirty="0" smtClean="0">
              <a:latin typeface="+mn-ea"/>
              <a:ea typeface="+mn-ea"/>
            </a:rPr>
            <a:t>6. </a:t>
          </a:r>
          <a:r>
            <a:rPr lang="zh-CN" dirty="0" smtClean="0">
              <a:latin typeface="+mn-ea"/>
              <a:ea typeface="+mn-ea"/>
            </a:rPr>
            <a:t>编码和单元测试</a:t>
          </a:r>
          <a:endParaRPr lang="zh-CN" altLang="en-US" dirty="0">
            <a:latin typeface="+mn-ea"/>
            <a:ea typeface="+mn-ea"/>
          </a:endParaRPr>
        </a:p>
      </dgm:t>
    </dgm:pt>
    <dgm:pt modelId="{59B14996-1FE5-4557-95EF-0E499952925A}" type="parTrans" cxnId="{FF397B5D-A55A-457A-8250-D911B7000830}">
      <dgm:prSet/>
      <dgm:spPr/>
      <dgm:t>
        <a:bodyPr/>
        <a:lstStyle/>
        <a:p>
          <a:endParaRPr lang="zh-CN" altLang="en-US"/>
        </a:p>
      </dgm:t>
    </dgm:pt>
    <dgm:pt modelId="{412EFDA2-763F-41AE-8853-0DF8585FC124}" type="sibTrans" cxnId="{FF397B5D-A55A-457A-8250-D911B7000830}">
      <dgm:prSet/>
      <dgm:spPr/>
      <dgm:t>
        <a:bodyPr/>
        <a:lstStyle/>
        <a:p>
          <a:endParaRPr lang="zh-CN" altLang="en-US"/>
        </a:p>
      </dgm:t>
    </dgm:pt>
    <dgm:pt modelId="{C83864C1-CDC6-45C3-8503-148684A387DB}">
      <dgm:prSet phldrT="[文本]"/>
      <dgm:spPr/>
      <dgm:t>
        <a:bodyPr/>
        <a:lstStyle/>
        <a:p>
          <a:r>
            <a:rPr lang="en-US" dirty="0" smtClean="0">
              <a:latin typeface="+mn-ea"/>
              <a:ea typeface="+mn-ea"/>
            </a:rPr>
            <a:t>7. </a:t>
          </a:r>
          <a:r>
            <a:rPr lang="zh-CN" dirty="0" smtClean="0">
              <a:latin typeface="+mn-ea"/>
              <a:ea typeface="+mn-ea"/>
            </a:rPr>
            <a:t>综合测试</a:t>
          </a:r>
          <a:endParaRPr lang="zh-CN" altLang="en-US" dirty="0">
            <a:latin typeface="+mn-ea"/>
            <a:ea typeface="+mn-ea"/>
          </a:endParaRPr>
        </a:p>
      </dgm:t>
    </dgm:pt>
    <dgm:pt modelId="{A6D7B708-1747-4082-A380-7054FD09CA3D}" type="parTrans" cxnId="{9C374715-2961-45B1-9113-8C1F1CDCF2E8}">
      <dgm:prSet/>
      <dgm:spPr/>
      <dgm:t>
        <a:bodyPr/>
        <a:lstStyle/>
        <a:p>
          <a:endParaRPr lang="zh-CN" altLang="en-US"/>
        </a:p>
      </dgm:t>
    </dgm:pt>
    <dgm:pt modelId="{2A99D053-8DC8-4DED-9FF8-879E727B890F}" type="sibTrans" cxnId="{9C374715-2961-45B1-9113-8C1F1CDCF2E8}">
      <dgm:prSet/>
      <dgm:spPr/>
      <dgm:t>
        <a:bodyPr/>
        <a:lstStyle/>
        <a:p>
          <a:endParaRPr lang="zh-CN" altLang="en-US"/>
        </a:p>
      </dgm:t>
    </dgm:pt>
    <dgm:pt modelId="{7A5C71B6-1BF5-4E12-A1B6-3918926D9502}">
      <dgm:prSet phldrT="[文本]"/>
      <dgm:spPr/>
      <dgm:t>
        <a:bodyPr/>
        <a:lstStyle/>
        <a:p>
          <a:r>
            <a:rPr lang="en-US" dirty="0" smtClean="0">
              <a:latin typeface="+mn-ea"/>
              <a:ea typeface="+mn-ea"/>
            </a:rPr>
            <a:t>8. </a:t>
          </a:r>
          <a:r>
            <a:rPr lang="zh-CN" dirty="0" smtClean="0">
              <a:latin typeface="+mn-ea"/>
              <a:ea typeface="+mn-ea"/>
            </a:rPr>
            <a:t>软件维护</a:t>
          </a:r>
          <a:endParaRPr lang="zh-CN" altLang="en-US" dirty="0">
            <a:latin typeface="+mn-ea"/>
            <a:ea typeface="+mn-ea"/>
          </a:endParaRPr>
        </a:p>
      </dgm:t>
    </dgm:pt>
    <dgm:pt modelId="{4F9A20F6-05BF-45C9-BF6D-BB24E6E4B40F}" type="parTrans" cxnId="{D5495CB4-A4AE-4FCF-AC98-3E5C75CCB606}">
      <dgm:prSet/>
      <dgm:spPr/>
      <dgm:t>
        <a:bodyPr/>
        <a:lstStyle/>
        <a:p>
          <a:endParaRPr lang="zh-CN" altLang="en-US"/>
        </a:p>
      </dgm:t>
    </dgm:pt>
    <dgm:pt modelId="{EBCFD6D8-C4C8-45C7-808D-9709E7F49D4E}" type="sibTrans" cxnId="{D5495CB4-A4AE-4FCF-AC98-3E5C75CCB606}">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62ABE49A-4648-416E-8CA6-9AA81CF59086}" srcId="{5B7D5C46-DBE3-43C0-BE16-1ED9AD8FE98A}" destId="{5E197134-F1C0-410B-A7C9-67F0A4944C4B}" srcOrd="0" destOrd="0" parTransId="{15101E1C-D161-4193-BCC7-ADCF222E9D64}" sibTransId="{B61A9705-42DB-4625-A638-77DF81002B7A}"/>
    <dgm:cxn modelId="{FF397B5D-A55A-457A-8250-D911B7000830}" srcId="{5B7D5C46-DBE3-43C0-BE16-1ED9AD8FE98A}" destId="{DF283B6B-6163-4D40-BE19-3B5FF0964632}" srcOrd="1" destOrd="0" parTransId="{59B14996-1FE5-4557-95EF-0E499952925A}" sibTransId="{412EFDA2-763F-41AE-8853-0DF8585FC124}"/>
    <dgm:cxn modelId="{B427A4F8-EC33-47B0-BDE7-AB173305F0EE}" type="presOf" srcId="{5B7D5C46-DBE3-43C0-BE16-1ED9AD8FE98A}" destId="{F5052D5F-C95B-4863-85CD-A6E43083B838}" srcOrd="0" destOrd="0" presId="urn:microsoft.com/office/officeart/2005/8/layout/venn3"/>
    <dgm:cxn modelId="{FCE732C6-D5F7-4B07-B023-291BE070606B}" type="presOf" srcId="{7A5C71B6-1BF5-4E12-A1B6-3918926D9502}" destId="{AC06D6B0-1F7D-4C66-8CF4-A4C777D7BF81}" srcOrd="0" destOrd="0" presId="urn:microsoft.com/office/officeart/2005/8/layout/venn3"/>
    <dgm:cxn modelId="{D5495CB4-A4AE-4FCF-AC98-3E5C75CCB606}" srcId="{5B7D5C46-DBE3-43C0-BE16-1ED9AD8FE98A}" destId="{7A5C71B6-1BF5-4E12-A1B6-3918926D9502}" srcOrd="3" destOrd="0" parTransId="{4F9A20F6-05BF-45C9-BF6D-BB24E6E4B40F}" sibTransId="{EBCFD6D8-C4C8-45C7-808D-9709E7F49D4E}"/>
    <dgm:cxn modelId="{9B60AF32-71B9-4F51-AFC2-A6A499FD4CAE}" type="presOf" srcId="{DF283B6B-6163-4D40-BE19-3B5FF0964632}" destId="{C02B6713-8154-4104-9953-6E85F1BC3922}" srcOrd="0" destOrd="0" presId="urn:microsoft.com/office/officeart/2005/8/layout/venn3"/>
    <dgm:cxn modelId="{9C374715-2961-45B1-9113-8C1F1CDCF2E8}" srcId="{5B7D5C46-DBE3-43C0-BE16-1ED9AD8FE98A}" destId="{C83864C1-CDC6-45C3-8503-148684A387DB}" srcOrd="2" destOrd="0" parTransId="{A6D7B708-1747-4082-A380-7054FD09CA3D}" sibTransId="{2A99D053-8DC8-4DED-9FF8-879E727B890F}"/>
    <dgm:cxn modelId="{D63B7EA8-A507-4472-B2DD-DE51497B04EC}" type="presOf" srcId="{C83864C1-CDC6-45C3-8503-148684A387DB}" destId="{8703D404-A944-48AE-9DE2-A71D8A57E231}" srcOrd="0" destOrd="0" presId="urn:microsoft.com/office/officeart/2005/8/layout/venn3"/>
    <dgm:cxn modelId="{DD94ECF1-CE19-4A4B-B3A1-A5C9F6D8FFBA}" type="presOf" srcId="{5E197134-F1C0-410B-A7C9-67F0A4944C4B}" destId="{31864D54-EAF4-4E3A-9AA3-7649E750EE28}" srcOrd="0" destOrd="0" presId="urn:microsoft.com/office/officeart/2005/8/layout/venn3"/>
    <dgm:cxn modelId="{7256C3DA-BB65-4F76-A2CB-10F75169F74D}" type="presParOf" srcId="{F5052D5F-C95B-4863-85CD-A6E43083B838}" destId="{31864D54-EAF4-4E3A-9AA3-7649E750EE28}" srcOrd="0" destOrd="0" presId="urn:microsoft.com/office/officeart/2005/8/layout/venn3"/>
    <dgm:cxn modelId="{5EA99370-FF6F-4E37-A648-553E396CCA3C}" type="presParOf" srcId="{F5052D5F-C95B-4863-85CD-A6E43083B838}" destId="{30465455-8379-4452-8756-4A25404DA1D7}" srcOrd="1" destOrd="0" presId="urn:microsoft.com/office/officeart/2005/8/layout/venn3"/>
    <dgm:cxn modelId="{C7C12DFD-7BD1-4104-A0F5-04A67E94328B}" type="presParOf" srcId="{F5052D5F-C95B-4863-85CD-A6E43083B838}" destId="{C02B6713-8154-4104-9953-6E85F1BC3922}" srcOrd="2" destOrd="0" presId="urn:microsoft.com/office/officeart/2005/8/layout/venn3"/>
    <dgm:cxn modelId="{02303756-18E3-4CDB-B0E8-B89C7E8B0322}" type="presParOf" srcId="{F5052D5F-C95B-4863-85CD-A6E43083B838}" destId="{1F9A1BE2-E108-4185-A970-0E35EAB077FA}" srcOrd="3" destOrd="0" presId="urn:microsoft.com/office/officeart/2005/8/layout/venn3"/>
    <dgm:cxn modelId="{FC70A6C9-2FA5-4FAF-8496-6A160E2D2748}" type="presParOf" srcId="{F5052D5F-C95B-4863-85CD-A6E43083B838}" destId="{8703D404-A944-48AE-9DE2-A71D8A57E231}" srcOrd="4" destOrd="0" presId="urn:microsoft.com/office/officeart/2005/8/layout/venn3"/>
    <dgm:cxn modelId="{5B9DC15A-E69B-4ABF-BA37-90557A261C68}" type="presParOf" srcId="{F5052D5F-C95B-4863-85CD-A6E43083B838}" destId="{845A6017-C1A7-4E1F-9686-0809B4BAE212}" srcOrd="5" destOrd="0" presId="urn:microsoft.com/office/officeart/2005/8/layout/venn3"/>
    <dgm:cxn modelId="{04325319-EABB-4D68-B63A-808DB1296299}"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95F5F7-5550-4C1B-98F7-0FCF4EB5BC5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BEED90-96CD-43DE-A086-C9EDF68C51DA}">
      <dgm:prSet phldrT="[文本]" custT="1"/>
      <dgm:spPr/>
      <dgm:t>
        <a:bodyPr/>
        <a:lstStyle/>
        <a:p>
          <a:pPr>
            <a:lnSpc>
              <a:spcPct val="100000"/>
            </a:lnSpc>
          </a:pPr>
          <a:r>
            <a:rPr lang="zh-CN" altLang="en-US" sz="2000" dirty="0" smtClean="0">
              <a:solidFill>
                <a:srgbClr val="FF0000"/>
              </a:solidFill>
            </a:rPr>
            <a:t>初始阶段</a:t>
          </a:r>
          <a:r>
            <a:rPr lang="zh-CN" altLang="en-US" sz="2000" dirty="0" smtClean="0"/>
            <a:t>： 建立业务模型，定义最终产品</a:t>
          </a:r>
          <a:r>
            <a:rPr lang="zh-CN" altLang="en-US" sz="2000" dirty="0" smtClean="0">
              <a:solidFill>
                <a:srgbClr val="FF0000"/>
              </a:solidFill>
            </a:rPr>
            <a:t>视图</a:t>
          </a:r>
          <a:r>
            <a:rPr lang="zh-CN" altLang="en-US" sz="2000" dirty="0" smtClean="0"/>
            <a:t>，并且确定项目的范围。</a:t>
          </a:r>
          <a:endParaRPr lang="zh-CN" altLang="en-US" sz="2000" dirty="0"/>
        </a:p>
      </dgm:t>
    </dgm:pt>
    <dgm:pt modelId="{1B4114A0-E30C-4A34-A428-C15AD8895244}" type="parTrans" cxnId="{CFAF9F7F-37C9-494F-ACC5-C79A92CC28D1}">
      <dgm:prSet/>
      <dgm:spPr/>
      <dgm:t>
        <a:bodyPr/>
        <a:lstStyle/>
        <a:p>
          <a:endParaRPr lang="zh-CN" altLang="en-US" sz="2000"/>
        </a:p>
      </dgm:t>
    </dgm:pt>
    <dgm:pt modelId="{5E6EA048-9B2B-4A3A-8A58-C25F97F894D6}" type="sibTrans" cxnId="{CFAF9F7F-37C9-494F-ACC5-C79A92CC28D1}">
      <dgm:prSet/>
      <dgm:spPr/>
      <dgm:t>
        <a:bodyPr/>
        <a:lstStyle/>
        <a:p>
          <a:endParaRPr lang="zh-CN" altLang="en-US" sz="2000"/>
        </a:p>
      </dgm:t>
    </dgm:pt>
    <dgm:pt modelId="{82BFE458-5E09-485B-84B6-9F459CCB7B9B}">
      <dgm:prSet custT="1"/>
      <dgm:spPr/>
      <dgm:t>
        <a:bodyPr/>
        <a:lstStyle/>
        <a:p>
          <a:pPr>
            <a:lnSpc>
              <a:spcPct val="100000"/>
            </a:lnSpc>
          </a:pPr>
          <a:r>
            <a:rPr lang="zh-CN" altLang="zh-CN" sz="2000" dirty="0" smtClean="0">
              <a:solidFill>
                <a:srgbClr val="FF0000"/>
              </a:solidFill>
            </a:rPr>
            <a:t>精化阶段</a:t>
          </a:r>
          <a:r>
            <a:rPr lang="zh-CN" altLang="zh-CN" sz="2000" dirty="0" smtClean="0"/>
            <a:t>： 设计并确定系统的</a:t>
          </a:r>
          <a:r>
            <a:rPr lang="zh-CN" altLang="zh-CN" sz="2000" dirty="0" smtClean="0">
              <a:solidFill>
                <a:srgbClr val="FF0000"/>
              </a:solidFill>
            </a:rPr>
            <a:t>体系结构</a:t>
          </a:r>
          <a:r>
            <a:rPr lang="zh-CN" altLang="zh-CN" sz="2000" dirty="0" smtClean="0"/>
            <a:t>，制定项目计划，确定资源需求。</a:t>
          </a:r>
          <a:endParaRPr lang="zh-CN" altLang="zh-CN" sz="2000" dirty="0"/>
        </a:p>
      </dgm:t>
    </dgm:pt>
    <dgm:pt modelId="{367FBBDD-B659-403A-A85D-7A9FA3678BA4}" type="parTrans" cxnId="{6DB9122F-5E50-4883-85BE-530DE64D63DD}">
      <dgm:prSet/>
      <dgm:spPr/>
      <dgm:t>
        <a:bodyPr/>
        <a:lstStyle/>
        <a:p>
          <a:endParaRPr lang="zh-CN" altLang="en-US" sz="2000"/>
        </a:p>
      </dgm:t>
    </dgm:pt>
    <dgm:pt modelId="{E3B7489E-0AD8-4AA0-ADA3-3357E6C82F92}" type="sibTrans" cxnId="{6DB9122F-5E50-4883-85BE-530DE64D63DD}">
      <dgm:prSet/>
      <dgm:spPr/>
      <dgm:t>
        <a:bodyPr/>
        <a:lstStyle/>
        <a:p>
          <a:endParaRPr lang="zh-CN" altLang="en-US" sz="2000"/>
        </a:p>
      </dgm:t>
    </dgm:pt>
    <dgm:pt modelId="{2B75852B-5D2E-4C4A-B285-80B97072E703}">
      <dgm:prSet custT="1"/>
      <dgm:spPr/>
      <dgm:t>
        <a:bodyPr/>
        <a:lstStyle/>
        <a:p>
          <a:pPr>
            <a:lnSpc>
              <a:spcPct val="100000"/>
            </a:lnSpc>
          </a:pPr>
          <a:r>
            <a:rPr lang="zh-CN" altLang="zh-CN" sz="2000" dirty="0" smtClean="0">
              <a:solidFill>
                <a:srgbClr val="FF0000"/>
              </a:solidFill>
            </a:rPr>
            <a:t>构建阶段</a:t>
          </a:r>
          <a:r>
            <a:rPr lang="zh-CN" altLang="zh-CN" sz="2000" dirty="0" smtClean="0"/>
            <a:t>： 开发出所有</a:t>
          </a:r>
          <a:r>
            <a:rPr lang="zh-CN" altLang="zh-CN" sz="2000" dirty="0" smtClean="0">
              <a:solidFill>
                <a:srgbClr val="FF0000"/>
              </a:solidFill>
            </a:rPr>
            <a:t>构件</a:t>
          </a:r>
          <a:r>
            <a:rPr lang="zh-CN" altLang="zh-CN" sz="2000" dirty="0" smtClean="0"/>
            <a:t>和</a:t>
          </a:r>
          <a:r>
            <a:rPr lang="zh-CN" altLang="zh-CN" sz="2000" dirty="0" smtClean="0">
              <a:solidFill>
                <a:srgbClr val="FF0000"/>
              </a:solidFill>
            </a:rPr>
            <a:t>应用程序</a:t>
          </a:r>
          <a:r>
            <a:rPr lang="zh-CN" altLang="zh-CN" sz="2000" dirty="0" smtClean="0"/>
            <a:t>，把它们集成为客户需要的产品，并且详尽地</a:t>
          </a:r>
          <a:r>
            <a:rPr lang="zh-CN" altLang="zh-CN" sz="2000" dirty="0" smtClean="0">
              <a:solidFill>
                <a:srgbClr val="FF0000"/>
              </a:solidFill>
            </a:rPr>
            <a:t>测试</a:t>
          </a:r>
          <a:r>
            <a:rPr lang="zh-CN" altLang="zh-CN" sz="2000" dirty="0" smtClean="0"/>
            <a:t>所有功能。</a:t>
          </a:r>
          <a:endParaRPr lang="zh-CN" altLang="zh-CN" sz="2000" dirty="0"/>
        </a:p>
      </dgm:t>
    </dgm:pt>
    <dgm:pt modelId="{13690EC5-C431-428C-8938-805A7CA5C565}" type="parTrans" cxnId="{38D7FAFC-56C1-4ED6-B933-0A763768223C}">
      <dgm:prSet/>
      <dgm:spPr/>
      <dgm:t>
        <a:bodyPr/>
        <a:lstStyle/>
        <a:p>
          <a:endParaRPr lang="zh-CN" altLang="en-US" sz="2000"/>
        </a:p>
      </dgm:t>
    </dgm:pt>
    <dgm:pt modelId="{F6E0DF43-87BB-4FA8-A5AB-77C456F18921}" type="sibTrans" cxnId="{38D7FAFC-56C1-4ED6-B933-0A763768223C}">
      <dgm:prSet/>
      <dgm:spPr/>
      <dgm:t>
        <a:bodyPr/>
        <a:lstStyle/>
        <a:p>
          <a:endParaRPr lang="zh-CN" altLang="en-US" sz="2000"/>
        </a:p>
      </dgm:t>
    </dgm:pt>
    <dgm:pt modelId="{D1FDB0E6-4695-4B1E-ADE8-99381BFFAAC7}">
      <dgm:prSet custT="1"/>
      <dgm:spPr/>
      <dgm:t>
        <a:bodyPr/>
        <a:lstStyle/>
        <a:p>
          <a:r>
            <a:rPr lang="zh-CN" altLang="zh-CN" sz="2000" dirty="0" smtClean="0">
              <a:solidFill>
                <a:srgbClr val="FF0000"/>
              </a:solidFill>
            </a:rPr>
            <a:t>移交阶段</a:t>
          </a:r>
          <a:r>
            <a:rPr lang="zh-CN" altLang="zh-CN" sz="2000" dirty="0" smtClean="0"/>
            <a:t>： 把开发出的</a:t>
          </a:r>
          <a:r>
            <a:rPr lang="zh-CN" altLang="zh-CN" sz="2000" dirty="0" smtClean="0">
              <a:solidFill>
                <a:srgbClr val="FF0000"/>
              </a:solidFill>
            </a:rPr>
            <a:t>产品</a:t>
          </a:r>
          <a:r>
            <a:rPr lang="zh-CN" altLang="zh-CN" sz="2000" dirty="0" smtClean="0"/>
            <a:t>提交给用户使用。</a:t>
          </a:r>
          <a:endParaRPr lang="zh-CN" altLang="zh-CN" sz="2000" dirty="0"/>
        </a:p>
      </dgm:t>
    </dgm:pt>
    <dgm:pt modelId="{F6F14886-22BB-4852-BFE9-374F4B79E521}" type="parTrans" cxnId="{741D481D-21F6-4411-A938-FFDD11D6F936}">
      <dgm:prSet/>
      <dgm:spPr/>
      <dgm:t>
        <a:bodyPr/>
        <a:lstStyle/>
        <a:p>
          <a:endParaRPr lang="zh-CN" altLang="en-US" sz="2000"/>
        </a:p>
      </dgm:t>
    </dgm:pt>
    <dgm:pt modelId="{463FCBD7-E0E2-44EE-B5E1-EEB5F8F4DFCE}" type="sibTrans" cxnId="{741D481D-21F6-4411-A938-FFDD11D6F936}">
      <dgm:prSet/>
      <dgm:spPr/>
      <dgm:t>
        <a:bodyPr/>
        <a:lstStyle/>
        <a:p>
          <a:endParaRPr lang="zh-CN" altLang="en-US" sz="2000"/>
        </a:p>
      </dgm:t>
    </dgm:pt>
    <dgm:pt modelId="{72961005-A64F-4755-9FC4-9292C8FBA3C3}" type="pres">
      <dgm:prSet presAssocID="{0795F5F7-5550-4C1B-98F7-0FCF4EB5BC55}" presName="linear" presStyleCnt="0">
        <dgm:presLayoutVars>
          <dgm:dir/>
          <dgm:animLvl val="lvl"/>
          <dgm:resizeHandles val="exact"/>
        </dgm:presLayoutVars>
      </dgm:prSet>
      <dgm:spPr/>
      <dgm:t>
        <a:bodyPr/>
        <a:lstStyle/>
        <a:p>
          <a:endParaRPr lang="zh-CN" altLang="en-US"/>
        </a:p>
      </dgm:t>
    </dgm:pt>
    <dgm:pt modelId="{84963902-441D-49F6-AF72-C930A75BFD41}" type="pres">
      <dgm:prSet presAssocID="{2FBEED90-96CD-43DE-A086-C9EDF68C51DA}" presName="parentLin" presStyleCnt="0"/>
      <dgm:spPr/>
      <dgm:t>
        <a:bodyPr/>
        <a:lstStyle/>
        <a:p>
          <a:endParaRPr lang="zh-CN" altLang="en-US"/>
        </a:p>
      </dgm:t>
    </dgm:pt>
    <dgm:pt modelId="{A860BD6B-65B0-4E39-8FDD-C2EF1113B040}" type="pres">
      <dgm:prSet presAssocID="{2FBEED90-96CD-43DE-A086-C9EDF68C51DA}" presName="parentLeftMargin" presStyleLbl="node1" presStyleIdx="0" presStyleCnt="4"/>
      <dgm:spPr/>
      <dgm:t>
        <a:bodyPr/>
        <a:lstStyle/>
        <a:p>
          <a:endParaRPr lang="zh-CN" altLang="en-US"/>
        </a:p>
      </dgm:t>
    </dgm:pt>
    <dgm:pt modelId="{1C70AA80-8452-4924-A2EE-13171702D906}" type="pres">
      <dgm:prSet presAssocID="{2FBEED90-96CD-43DE-A086-C9EDF68C51DA}" presName="parentText" presStyleLbl="node1" presStyleIdx="0" presStyleCnt="4" custScaleX="111405">
        <dgm:presLayoutVars>
          <dgm:chMax val="0"/>
          <dgm:bulletEnabled val="1"/>
        </dgm:presLayoutVars>
      </dgm:prSet>
      <dgm:spPr/>
      <dgm:t>
        <a:bodyPr/>
        <a:lstStyle/>
        <a:p>
          <a:endParaRPr lang="zh-CN" altLang="en-US"/>
        </a:p>
      </dgm:t>
    </dgm:pt>
    <dgm:pt modelId="{57E0909D-7D60-4B0E-9E13-EE2C89C9C8B7}" type="pres">
      <dgm:prSet presAssocID="{2FBEED90-96CD-43DE-A086-C9EDF68C51DA}" presName="negativeSpace" presStyleCnt="0"/>
      <dgm:spPr/>
      <dgm:t>
        <a:bodyPr/>
        <a:lstStyle/>
        <a:p>
          <a:endParaRPr lang="zh-CN" altLang="en-US"/>
        </a:p>
      </dgm:t>
    </dgm:pt>
    <dgm:pt modelId="{8FB421D6-7BCC-4050-B154-EBD647512B9E}" type="pres">
      <dgm:prSet presAssocID="{2FBEED90-96CD-43DE-A086-C9EDF68C51DA}" presName="childText" presStyleLbl="conFgAcc1" presStyleIdx="0" presStyleCnt="4">
        <dgm:presLayoutVars>
          <dgm:bulletEnabled val="1"/>
        </dgm:presLayoutVars>
      </dgm:prSet>
      <dgm:spPr/>
      <dgm:t>
        <a:bodyPr/>
        <a:lstStyle/>
        <a:p>
          <a:endParaRPr lang="zh-CN" altLang="en-US"/>
        </a:p>
      </dgm:t>
    </dgm:pt>
    <dgm:pt modelId="{1A7665BF-7D47-4AC9-A05C-5967921E4EC4}" type="pres">
      <dgm:prSet presAssocID="{5E6EA048-9B2B-4A3A-8A58-C25F97F894D6}" presName="spaceBetweenRectangles" presStyleCnt="0"/>
      <dgm:spPr/>
      <dgm:t>
        <a:bodyPr/>
        <a:lstStyle/>
        <a:p>
          <a:endParaRPr lang="zh-CN" altLang="en-US"/>
        </a:p>
      </dgm:t>
    </dgm:pt>
    <dgm:pt modelId="{14B8F088-63C3-4955-BA3B-3D628D5D7F75}" type="pres">
      <dgm:prSet presAssocID="{82BFE458-5E09-485B-84B6-9F459CCB7B9B}" presName="parentLin" presStyleCnt="0"/>
      <dgm:spPr/>
      <dgm:t>
        <a:bodyPr/>
        <a:lstStyle/>
        <a:p>
          <a:endParaRPr lang="zh-CN" altLang="en-US"/>
        </a:p>
      </dgm:t>
    </dgm:pt>
    <dgm:pt modelId="{80049370-4877-4E22-89E1-85A3C25F0EB0}" type="pres">
      <dgm:prSet presAssocID="{82BFE458-5E09-485B-84B6-9F459CCB7B9B}" presName="parentLeftMargin" presStyleLbl="node1" presStyleIdx="0" presStyleCnt="4"/>
      <dgm:spPr/>
      <dgm:t>
        <a:bodyPr/>
        <a:lstStyle/>
        <a:p>
          <a:endParaRPr lang="zh-CN" altLang="en-US"/>
        </a:p>
      </dgm:t>
    </dgm:pt>
    <dgm:pt modelId="{1CD5F937-5345-44C9-BF10-CFB011CA4761}" type="pres">
      <dgm:prSet presAssocID="{82BFE458-5E09-485B-84B6-9F459CCB7B9B}" presName="parentText" presStyleLbl="node1" presStyleIdx="1" presStyleCnt="4" custScaleX="112004">
        <dgm:presLayoutVars>
          <dgm:chMax val="0"/>
          <dgm:bulletEnabled val="1"/>
        </dgm:presLayoutVars>
      </dgm:prSet>
      <dgm:spPr/>
      <dgm:t>
        <a:bodyPr/>
        <a:lstStyle/>
        <a:p>
          <a:endParaRPr lang="zh-CN" altLang="en-US"/>
        </a:p>
      </dgm:t>
    </dgm:pt>
    <dgm:pt modelId="{31ABE9FD-D117-457F-9506-D37E772795E2}" type="pres">
      <dgm:prSet presAssocID="{82BFE458-5E09-485B-84B6-9F459CCB7B9B}" presName="negativeSpace" presStyleCnt="0"/>
      <dgm:spPr/>
      <dgm:t>
        <a:bodyPr/>
        <a:lstStyle/>
        <a:p>
          <a:endParaRPr lang="zh-CN" altLang="en-US"/>
        </a:p>
      </dgm:t>
    </dgm:pt>
    <dgm:pt modelId="{0F66AFD1-4B19-476C-9AEB-41E3B65B4800}" type="pres">
      <dgm:prSet presAssocID="{82BFE458-5E09-485B-84B6-9F459CCB7B9B}" presName="childText" presStyleLbl="conFgAcc1" presStyleIdx="1" presStyleCnt="4">
        <dgm:presLayoutVars>
          <dgm:bulletEnabled val="1"/>
        </dgm:presLayoutVars>
      </dgm:prSet>
      <dgm:spPr/>
      <dgm:t>
        <a:bodyPr/>
        <a:lstStyle/>
        <a:p>
          <a:endParaRPr lang="zh-CN" altLang="en-US"/>
        </a:p>
      </dgm:t>
    </dgm:pt>
    <dgm:pt modelId="{56D87A75-FD44-4968-AF34-E8A448DEBA60}" type="pres">
      <dgm:prSet presAssocID="{E3B7489E-0AD8-4AA0-ADA3-3357E6C82F92}" presName="spaceBetweenRectangles" presStyleCnt="0"/>
      <dgm:spPr/>
      <dgm:t>
        <a:bodyPr/>
        <a:lstStyle/>
        <a:p>
          <a:endParaRPr lang="zh-CN" altLang="en-US"/>
        </a:p>
      </dgm:t>
    </dgm:pt>
    <dgm:pt modelId="{2FE41024-2F42-40C6-B763-C5B783CC6D7E}" type="pres">
      <dgm:prSet presAssocID="{2B75852B-5D2E-4C4A-B285-80B97072E703}" presName="parentLin" presStyleCnt="0"/>
      <dgm:spPr/>
      <dgm:t>
        <a:bodyPr/>
        <a:lstStyle/>
        <a:p>
          <a:endParaRPr lang="zh-CN" altLang="en-US"/>
        </a:p>
      </dgm:t>
    </dgm:pt>
    <dgm:pt modelId="{1A652970-AAF6-4B3E-A9B3-57468909C610}" type="pres">
      <dgm:prSet presAssocID="{2B75852B-5D2E-4C4A-B285-80B97072E703}" presName="parentLeftMargin" presStyleLbl="node1" presStyleIdx="1" presStyleCnt="4"/>
      <dgm:spPr/>
      <dgm:t>
        <a:bodyPr/>
        <a:lstStyle/>
        <a:p>
          <a:endParaRPr lang="zh-CN" altLang="en-US"/>
        </a:p>
      </dgm:t>
    </dgm:pt>
    <dgm:pt modelId="{1F6BC07D-A592-41AB-9FF2-A487C88CE9E9}" type="pres">
      <dgm:prSet presAssocID="{2B75852B-5D2E-4C4A-B285-80B97072E703}" presName="parentText" presStyleLbl="node1" presStyleIdx="2" presStyleCnt="4" custScaleX="113806">
        <dgm:presLayoutVars>
          <dgm:chMax val="0"/>
          <dgm:bulletEnabled val="1"/>
        </dgm:presLayoutVars>
      </dgm:prSet>
      <dgm:spPr/>
      <dgm:t>
        <a:bodyPr/>
        <a:lstStyle/>
        <a:p>
          <a:endParaRPr lang="zh-CN" altLang="en-US"/>
        </a:p>
      </dgm:t>
    </dgm:pt>
    <dgm:pt modelId="{0782273A-145A-4FFC-8C0E-8FAF31A19A85}" type="pres">
      <dgm:prSet presAssocID="{2B75852B-5D2E-4C4A-B285-80B97072E703}" presName="negativeSpace" presStyleCnt="0"/>
      <dgm:spPr/>
      <dgm:t>
        <a:bodyPr/>
        <a:lstStyle/>
        <a:p>
          <a:endParaRPr lang="zh-CN" altLang="en-US"/>
        </a:p>
      </dgm:t>
    </dgm:pt>
    <dgm:pt modelId="{FC09C60F-AE60-41ED-9AD4-74A16CABA6E1}" type="pres">
      <dgm:prSet presAssocID="{2B75852B-5D2E-4C4A-B285-80B97072E703}" presName="childText" presStyleLbl="conFgAcc1" presStyleIdx="2" presStyleCnt="4">
        <dgm:presLayoutVars>
          <dgm:bulletEnabled val="1"/>
        </dgm:presLayoutVars>
      </dgm:prSet>
      <dgm:spPr/>
      <dgm:t>
        <a:bodyPr/>
        <a:lstStyle/>
        <a:p>
          <a:endParaRPr lang="zh-CN" altLang="en-US"/>
        </a:p>
      </dgm:t>
    </dgm:pt>
    <dgm:pt modelId="{D5DEE5AB-1C2D-4E41-A9ED-C39AF9AA4328}" type="pres">
      <dgm:prSet presAssocID="{F6E0DF43-87BB-4FA8-A5AB-77C456F18921}" presName="spaceBetweenRectangles" presStyleCnt="0"/>
      <dgm:spPr/>
      <dgm:t>
        <a:bodyPr/>
        <a:lstStyle/>
        <a:p>
          <a:endParaRPr lang="zh-CN" altLang="en-US"/>
        </a:p>
      </dgm:t>
    </dgm:pt>
    <dgm:pt modelId="{7BD75552-6F70-4642-9644-5B25B6E98051}" type="pres">
      <dgm:prSet presAssocID="{D1FDB0E6-4695-4B1E-ADE8-99381BFFAAC7}" presName="parentLin" presStyleCnt="0"/>
      <dgm:spPr/>
      <dgm:t>
        <a:bodyPr/>
        <a:lstStyle/>
        <a:p>
          <a:endParaRPr lang="zh-CN" altLang="en-US"/>
        </a:p>
      </dgm:t>
    </dgm:pt>
    <dgm:pt modelId="{A3A106E5-6259-4DA6-85EC-559788124441}" type="pres">
      <dgm:prSet presAssocID="{D1FDB0E6-4695-4B1E-ADE8-99381BFFAAC7}" presName="parentLeftMargin" presStyleLbl="node1" presStyleIdx="2" presStyleCnt="4"/>
      <dgm:spPr/>
      <dgm:t>
        <a:bodyPr/>
        <a:lstStyle/>
        <a:p>
          <a:endParaRPr lang="zh-CN" altLang="en-US"/>
        </a:p>
      </dgm:t>
    </dgm:pt>
    <dgm:pt modelId="{D3C699B8-60CF-42DE-AA89-908088E777F5}" type="pres">
      <dgm:prSet presAssocID="{D1FDB0E6-4695-4B1E-ADE8-99381BFFAAC7}" presName="parentText" presStyleLbl="node1" presStyleIdx="3" presStyleCnt="4" custScaleX="114406">
        <dgm:presLayoutVars>
          <dgm:chMax val="0"/>
          <dgm:bulletEnabled val="1"/>
        </dgm:presLayoutVars>
      </dgm:prSet>
      <dgm:spPr/>
      <dgm:t>
        <a:bodyPr/>
        <a:lstStyle/>
        <a:p>
          <a:endParaRPr lang="zh-CN" altLang="en-US"/>
        </a:p>
      </dgm:t>
    </dgm:pt>
    <dgm:pt modelId="{C1067147-5F6C-42EE-B705-4FA58746CF07}" type="pres">
      <dgm:prSet presAssocID="{D1FDB0E6-4695-4B1E-ADE8-99381BFFAAC7}" presName="negativeSpace" presStyleCnt="0"/>
      <dgm:spPr/>
      <dgm:t>
        <a:bodyPr/>
        <a:lstStyle/>
        <a:p>
          <a:endParaRPr lang="zh-CN" altLang="en-US"/>
        </a:p>
      </dgm:t>
    </dgm:pt>
    <dgm:pt modelId="{5A01C1D2-B64A-4C2B-9FCE-A0F4C5739658}" type="pres">
      <dgm:prSet presAssocID="{D1FDB0E6-4695-4B1E-ADE8-99381BFFAAC7}" presName="childText" presStyleLbl="conFgAcc1" presStyleIdx="3" presStyleCnt="4">
        <dgm:presLayoutVars>
          <dgm:bulletEnabled val="1"/>
        </dgm:presLayoutVars>
      </dgm:prSet>
      <dgm:spPr/>
      <dgm:t>
        <a:bodyPr/>
        <a:lstStyle/>
        <a:p>
          <a:endParaRPr lang="zh-CN" altLang="en-US"/>
        </a:p>
      </dgm:t>
    </dgm:pt>
  </dgm:ptLst>
  <dgm:cxnLst>
    <dgm:cxn modelId="{741D481D-21F6-4411-A938-FFDD11D6F936}" srcId="{0795F5F7-5550-4C1B-98F7-0FCF4EB5BC55}" destId="{D1FDB0E6-4695-4B1E-ADE8-99381BFFAAC7}" srcOrd="3" destOrd="0" parTransId="{F6F14886-22BB-4852-BFE9-374F4B79E521}" sibTransId="{463FCBD7-E0E2-44EE-B5E1-EEB5F8F4DFCE}"/>
    <dgm:cxn modelId="{63EAB853-2BDF-436A-9FF0-A5D254EFE8E3}" type="presOf" srcId="{0795F5F7-5550-4C1B-98F7-0FCF4EB5BC55}" destId="{72961005-A64F-4755-9FC4-9292C8FBA3C3}" srcOrd="0" destOrd="0" presId="urn:microsoft.com/office/officeart/2005/8/layout/list1"/>
    <dgm:cxn modelId="{6DB9122F-5E50-4883-85BE-530DE64D63DD}" srcId="{0795F5F7-5550-4C1B-98F7-0FCF4EB5BC55}" destId="{82BFE458-5E09-485B-84B6-9F459CCB7B9B}" srcOrd="1" destOrd="0" parTransId="{367FBBDD-B659-403A-A85D-7A9FA3678BA4}" sibTransId="{E3B7489E-0AD8-4AA0-ADA3-3357E6C82F92}"/>
    <dgm:cxn modelId="{0AF90C7E-51BB-46CF-94D1-0CE210D905EA}" type="presOf" srcId="{82BFE458-5E09-485B-84B6-9F459CCB7B9B}" destId="{80049370-4877-4E22-89E1-85A3C25F0EB0}" srcOrd="0" destOrd="0" presId="urn:microsoft.com/office/officeart/2005/8/layout/list1"/>
    <dgm:cxn modelId="{6CF4006A-9BAB-43F6-973D-022B2C246921}" type="presOf" srcId="{2FBEED90-96CD-43DE-A086-C9EDF68C51DA}" destId="{1C70AA80-8452-4924-A2EE-13171702D906}" srcOrd="1" destOrd="0" presId="urn:microsoft.com/office/officeart/2005/8/layout/list1"/>
    <dgm:cxn modelId="{03E9DA8F-25DE-4DE4-8035-0D3308E15C87}" type="presOf" srcId="{2B75852B-5D2E-4C4A-B285-80B97072E703}" destId="{1A652970-AAF6-4B3E-A9B3-57468909C610}" srcOrd="0" destOrd="0" presId="urn:microsoft.com/office/officeart/2005/8/layout/list1"/>
    <dgm:cxn modelId="{38D7FAFC-56C1-4ED6-B933-0A763768223C}" srcId="{0795F5F7-5550-4C1B-98F7-0FCF4EB5BC55}" destId="{2B75852B-5D2E-4C4A-B285-80B97072E703}" srcOrd="2" destOrd="0" parTransId="{13690EC5-C431-428C-8938-805A7CA5C565}" sibTransId="{F6E0DF43-87BB-4FA8-A5AB-77C456F18921}"/>
    <dgm:cxn modelId="{CFAF9F7F-37C9-494F-ACC5-C79A92CC28D1}" srcId="{0795F5F7-5550-4C1B-98F7-0FCF4EB5BC55}" destId="{2FBEED90-96CD-43DE-A086-C9EDF68C51DA}" srcOrd="0" destOrd="0" parTransId="{1B4114A0-E30C-4A34-A428-C15AD8895244}" sibTransId="{5E6EA048-9B2B-4A3A-8A58-C25F97F894D6}"/>
    <dgm:cxn modelId="{2713C625-577D-4547-BCF3-842E5486E925}" type="presOf" srcId="{D1FDB0E6-4695-4B1E-ADE8-99381BFFAAC7}" destId="{A3A106E5-6259-4DA6-85EC-559788124441}" srcOrd="0" destOrd="0" presId="urn:microsoft.com/office/officeart/2005/8/layout/list1"/>
    <dgm:cxn modelId="{DCBF2D8B-5B1D-4E06-9901-5ACED210257F}" type="presOf" srcId="{D1FDB0E6-4695-4B1E-ADE8-99381BFFAAC7}" destId="{D3C699B8-60CF-42DE-AA89-908088E777F5}" srcOrd="1" destOrd="0" presId="urn:microsoft.com/office/officeart/2005/8/layout/list1"/>
    <dgm:cxn modelId="{F5A180EB-C912-4348-830D-C325C32FD716}" type="presOf" srcId="{2B75852B-5D2E-4C4A-B285-80B97072E703}" destId="{1F6BC07D-A592-41AB-9FF2-A487C88CE9E9}" srcOrd="1" destOrd="0" presId="urn:microsoft.com/office/officeart/2005/8/layout/list1"/>
    <dgm:cxn modelId="{5193C458-A501-493D-9B34-5F3FD98740BD}" type="presOf" srcId="{82BFE458-5E09-485B-84B6-9F459CCB7B9B}" destId="{1CD5F937-5345-44C9-BF10-CFB011CA4761}" srcOrd="1" destOrd="0" presId="urn:microsoft.com/office/officeart/2005/8/layout/list1"/>
    <dgm:cxn modelId="{68E005D1-543C-4865-818B-D7DE9085739F}" type="presOf" srcId="{2FBEED90-96CD-43DE-A086-C9EDF68C51DA}" destId="{A860BD6B-65B0-4E39-8FDD-C2EF1113B040}" srcOrd="0" destOrd="0" presId="urn:microsoft.com/office/officeart/2005/8/layout/list1"/>
    <dgm:cxn modelId="{04E35B5A-B89A-4198-BA6A-B6614550448F}" type="presParOf" srcId="{72961005-A64F-4755-9FC4-9292C8FBA3C3}" destId="{84963902-441D-49F6-AF72-C930A75BFD41}" srcOrd="0" destOrd="0" presId="urn:microsoft.com/office/officeart/2005/8/layout/list1"/>
    <dgm:cxn modelId="{03217816-54B7-4DCF-833C-CE0E0107028B}" type="presParOf" srcId="{84963902-441D-49F6-AF72-C930A75BFD41}" destId="{A860BD6B-65B0-4E39-8FDD-C2EF1113B040}" srcOrd="0" destOrd="0" presId="urn:microsoft.com/office/officeart/2005/8/layout/list1"/>
    <dgm:cxn modelId="{7F3CC5B3-6CBA-401A-85BB-8E7D0C1C5C7D}" type="presParOf" srcId="{84963902-441D-49F6-AF72-C930A75BFD41}" destId="{1C70AA80-8452-4924-A2EE-13171702D906}" srcOrd="1" destOrd="0" presId="urn:microsoft.com/office/officeart/2005/8/layout/list1"/>
    <dgm:cxn modelId="{989B6FDE-DC81-40CE-A174-AF8C62EE5A2A}" type="presParOf" srcId="{72961005-A64F-4755-9FC4-9292C8FBA3C3}" destId="{57E0909D-7D60-4B0E-9E13-EE2C89C9C8B7}" srcOrd="1" destOrd="0" presId="urn:microsoft.com/office/officeart/2005/8/layout/list1"/>
    <dgm:cxn modelId="{1834D0DD-5DC7-4BE9-81F1-C7D53FA5DE3C}" type="presParOf" srcId="{72961005-A64F-4755-9FC4-9292C8FBA3C3}" destId="{8FB421D6-7BCC-4050-B154-EBD647512B9E}" srcOrd="2" destOrd="0" presId="urn:microsoft.com/office/officeart/2005/8/layout/list1"/>
    <dgm:cxn modelId="{4743F795-E33E-4F97-B8A7-CFB257832C23}" type="presParOf" srcId="{72961005-A64F-4755-9FC4-9292C8FBA3C3}" destId="{1A7665BF-7D47-4AC9-A05C-5967921E4EC4}" srcOrd="3" destOrd="0" presId="urn:microsoft.com/office/officeart/2005/8/layout/list1"/>
    <dgm:cxn modelId="{4955A105-BE8F-4400-A5CF-015E7C91984A}" type="presParOf" srcId="{72961005-A64F-4755-9FC4-9292C8FBA3C3}" destId="{14B8F088-63C3-4955-BA3B-3D628D5D7F75}" srcOrd="4" destOrd="0" presId="urn:microsoft.com/office/officeart/2005/8/layout/list1"/>
    <dgm:cxn modelId="{1B984EB0-66E1-4755-984B-6B128CC0EC7B}" type="presParOf" srcId="{14B8F088-63C3-4955-BA3B-3D628D5D7F75}" destId="{80049370-4877-4E22-89E1-85A3C25F0EB0}" srcOrd="0" destOrd="0" presId="urn:microsoft.com/office/officeart/2005/8/layout/list1"/>
    <dgm:cxn modelId="{12DE0449-AF4A-40DD-B28E-60DF77F19346}" type="presParOf" srcId="{14B8F088-63C3-4955-BA3B-3D628D5D7F75}" destId="{1CD5F937-5345-44C9-BF10-CFB011CA4761}" srcOrd="1" destOrd="0" presId="urn:microsoft.com/office/officeart/2005/8/layout/list1"/>
    <dgm:cxn modelId="{E911455D-C6B1-497A-AEB8-604882324FBD}" type="presParOf" srcId="{72961005-A64F-4755-9FC4-9292C8FBA3C3}" destId="{31ABE9FD-D117-457F-9506-D37E772795E2}" srcOrd="5" destOrd="0" presId="urn:microsoft.com/office/officeart/2005/8/layout/list1"/>
    <dgm:cxn modelId="{D75E6662-6917-4996-B322-2B26DDB4B9BE}" type="presParOf" srcId="{72961005-A64F-4755-9FC4-9292C8FBA3C3}" destId="{0F66AFD1-4B19-476C-9AEB-41E3B65B4800}" srcOrd="6" destOrd="0" presId="urn:microsoft.com/office/officeart/2005/8/layout/list1"/>
    <dgm:cxn modelId="{5DCF2094-CDF3-4BDB-BA08-78417F11381A}" type="presParOf" srcId="{72961005-A64F-4755-9FC4-9292C8FBA3C3}" destId="{56D87A75-FD44-4968-AF34-E8A448DEBA60}" srcOrd="7" destOrd="0" presId="urn:microsoft.com/office/officeart/2005/8/layout/list1"/>
    <dgm:cxn modelId="{BF4C59EE-CC83-4B03-A512-060E0B8F3A34}" type="presParOf" srcId="{72961005-A64F-4755-9FC4-9292C8FBA3C3}" destId="{2FE41024-2F42-40C6-B763-C5B783CC6D7E}" srcOrd="8" destOrd="0" presId="urn:microsoft.com/office/officeart/2005/8/layout/list1"/>
    <dgm:cxn modelId="{05EBFF73-C447-44BA-9F3B-0E71654435C9}" type="presParOf" srcId="{2FE41024-2F42-40C6-B763-C5B783CC6D7E}" destId="{1A652970-AAF6-4B3E-A9B3-57468909C610}" srcOrd="0" destOrd="0" presId="urn:microsoft.com/office/officeart/2005/8/layout/list1"/>
    <dgm:cxn modelId="{B03F17DA-FCAA-424D-8DED-4D411F7540A0}" type="presParOf" srcId="{2FE41024-2F42-40C6-B763-C5B783CC6D7E}" destId="{1F6BC07D-A592-41AB-9FF2-A487C88CE9E9}" srcOrd="1" destOrd="0" presId="urn:microsoft.com/office/officeart/2005/8/layout/list1"/>
    <dgm:cxn modelId="{06385026-8CAC-4935-BB37-796FC4C38E04}" type="presParOf" srcId="{72961005-A64F-4755-9FC4-9292C8FBA3C3}" destId="{0782273A-145A-4FFC-8C0E-8FAF31A19A85}" srcOrd="9" destOrd="0" presId="urn:microsoft.com/office/officeart/2005/8/layout/list1"/>
    <dgm:cxn modelId="{F4E57568-7D61-42F1-9DF8-ED798DEFB41E}" type="presParOf" srcId="{72961005-A64F-4755-9FC4-9292C8FBA3C3}" destId="{FC09C60F-AE60-41ED-9AD4-74A16CABA6E1}" srcOrd="10" destOrd="0" presId="urn:microsoft.com/office/officeart/2005/8/layout/list1"/>
    <dgm:cxn modelId="{607BDB71-B617-455E-BFB2-BD54FFF46C36}" type="presParOf" srcId="{72961005-A64F-4755-9FC4-9292C8FBA3C3}" destId="{D5DEE5AB-1C2D-4E41-A9ED-C39AF9AA4328}" srcOrd="11" destOrd="0" presId="urn:microsoft.com/office/officeart/2005/8/layout/list1"/>
    <dgm:cxn modelId="{BD3E6CCB-7543-4A9A-8649-42E77C7FF839}" type="presParOf" srcId="{72961005-A64F-4755-9FC4-9292C8FBA3C3}" destId="{7BD75552-6F70-4642-9644-5B25B6E98051}" srcOrd="12" destOrd="0" presId="urn:microsoft.com/office/officeart/2005/8/layout/list1"/>
    <dgm:cxn modelId="{06FC71B5-BD74-42B8-B965-8C26BAD64883}" type="presParOf" srcId="{7BD75552-6F70-4642-9644-5B25B6E98051}" destId="{A3A106E5-6259-4DA6-85EC-559788124441}" srcOrd="0" destOrd="0" presId="urn:microsoft.com/office/officeart/2005/8/layout/list1"/>
    <dgm:cxn modelId="{04FF7242-02BF-4167-9809-A6F7A7F9D060}" type="presParOf" srcId="{7BD75552-6F70-4642-9644-5B25B6E98051}" destId="{D3C699B8-60CF-42DE-AA89-908088E777F5}" srcOrd="1" destOrd="0" presId="urn:microsoft.com/office/officeart/2005/8/layout/list1"/>
    <dgm:cxn modelId="{3D32F501-3ABC-4D89-8B14-112BC1DBC9F8}" type="presParOf" srcId="{72961005-A64F-4755-9FC4-9292C8FBA3C3}" destId="{C1067147-5F6C-42EE-B705-4FA58746CF07}" srcOrd="13" destOrd="0" presId="urn:microsoft.com/office/officeart/2005/8/layout/list1"/>
    <dgm:cxn modelId="{7D110AB6-531A-4096-BBCE-13805C8B13CB}" type="presParOf" srcId="{72961005-A64F-4755-9FC4-9292C8FBA3C3}" destId="{5A01C1D2-B64A-4C2B-9FCE-A0F4C573965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676AF1-0FA8-4472-8A8D-889097FD79EA}"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EE59823-B2AA-408D-9340-7D22BF963860}">
      <dgm:prSet phldrT="[文本]" custT="1"/>
      <dgm:spPr/>
      <dgm:t>
        <a:bodyPr/>
        <a:lstStyle/>
        <a:p>
          <a:r>
            <a:rPr lang="zh-CN" altLang="en-US" sz="2400" dirty="0" smtClean="0"/>
            <a:t>个体和交互胜过过程和工具</a:t>
          </a:r>
          <a:endParaRPr lang="zh-CN" altLang="en-US" sz="2400" dirty="0"/>
        </a:p>
      </dgm:t>
    </dgm:pt>
    <dgm:pt modelId="{9623B995-5A7A-4313-AAE7-E61042ECB476}" type="parTrans" cxnId="{9B3187A5-AA5C-4030-A4DF-7F38C5A4C719}">
      <dgm:prSet/>
      <dgm:spPr/>
      <dgm:t>
        <a:bodyPr/>
        <a:lstStyle/>
        <a:p>
          <a:endParaRPr lang="zh-CN" altLang="en-US" sz="2000"/>
        </a:p>
      </dgm:t>
    </dgm:pt>
    <dgm:pt modelId="{0830786F-4CDD-4535-AE9C-CBC5185ECD94}" type="sibTrans" cxnId="{9B3187A5-AA5C-4030-A4DF-7F38C5A4C719}">
      <dgm:prSet/>
      <dgm:spPr/>
      <dgm:t>
        <a:bodyPr/>
        <a:lstStyle/>
        <a:p>
          <a:endParaRPr lang="zh-CN" altLang="en-US" sz="2000"/>
        </a:p>
      </dgm:t>
    </dgm:pt>
    <dgm:pt modelId="{3E2656EC-DFC8-4296-965D-AD49EC0128E3}">
      <dgm:prSet custT="1"/>
      <dgm:spPr/>
      <dgm:t>
        <a:bodyPr/>
        <a:lstStyle/>
        <a:p>
          <a:r>
            <a:rPr lang="zh-CN" altLang="zh-CN" sz="2400" smtClean="0"/>
            <a:t>可以工作的软件胜过面面俱到的文档</a:t>
          </a:r>
          <a:endParaRPr lang="en-US" altLang="zh-CN" sz="2400" dirty="0" smtClean="0"/>
        </a:p>
      </dgm:t>
    </dgm:pt>
    <dgm:pt modelId="{1FD50534-38CB-47B0-96E6-3A6A2C72F87C}" type="parTrans" cxnId="{7038CA22-9EA4-43D7-95E8-EE33F404188A}">
      <dgm:prSet/>
      <dgm:spPr/>
      <dgm:t>
        <a:bodyPr/>
        <a:lstStyle/>
        <a:p>
          <a:endParaRPr lang="zh-CN" altLang="en-US" sz="2000"/>
        </a:p>
      </dgm:t>
    </dgm:pt>
    <dgm:pt modelId="{72EC752C-E257-4CEA-A823-040C73195C25}" type="sibTrans" cxnId="{7038CA22-9EA4-43D7-95E8-EE33F404188A}">
      <dgm:prSet/>
      <dgm:spPr/>
      <dgm:t>
        <a:bodyPr/>
        <a:lstStyle/>
        <a:p>
          <a:endParaRPr lang="zh-CN" altLang="en-US" sz="2000"/>
        </a:p>
      </dgm:t>
    </dgm:pt>
    <dgm:pt modelId="{33C9BF0A-B174-46CC-90AD-EEE8482B684B}">
      <dgm:prSet custT="1"/>
      <dgm:spPr/>
      <dgm:t>
        <a:bodyPr/>
        <a:lstStyle/>
        <a:p>
          <a:r>
            <a:rPr lang="zh-CN" altLang="zh-CN" sz="2400" smtClean="0"/>
            <a:t>客户合作胜过合同谈判</a:t>
          </a:r>
          <a:endParaRPr lang="zh-CN" altLang="zh-CN" sz="2400" dirty="0"/>
        </a:p>
      </dgm:t>
    </dgm:pt>
    <dgm:pt modelId="{1F5989BD-9DA7-4066-8A0C-835BE444A041}" type="parTrans" cxnId="{7C82995B-C4D8-4FBD-BBBF-F06031D24AB8}">
      <dgm:prSet/>
      <dgm:spPr/>
      <dgm:t>
        <a:bodyPr/>
        <a:lstStyle/>
        <a:p>
          <a:endParaRPr lang="zh-CN" altLang="en-US" sz="2000"/>
        </a:p>
      </dgm:t>
    </dgm:pt>
    <dgm:pt modelId="{5C12648A-D702-46C4-9C93-AC0AB143C6FB}" type="sibTrans" cxnId="{7C82995B-C4D8-4FBD-BBBF-F06031D24AB8}">
      <dgm:prSet/>
      <dgm:spPr/>
      <dgm:t>
        <a:bodyPr/>
        <a:lstStyle/>
        <a:p>
          <a:endParaRPr lang="zh-CN" altLang="en-US" sz="2000"/>
        </a:p>
      </dgm:t>
    </dgm:pt>
    <dgm:pt modelId="{85086B97-160F-4CF1-B6CC-B2B6C871451D}">
      <dgm:prSet custT="1"/>
      <dgm:spPr/>
      <dgm:t>
        <a:bodyPr/>
        <a:lstStyle/>
        <a:p>
          <a:r>
            <a:rPr lang="zh-CN" altLang="zh-CN" sz="2400" dirty="0" smtClean="0">
              <a:solidFill>
                <a:srgbClr val="FF0000"/>
              </a:solidFill>
            </a:rPr>
            <a:t>响应变化胜过遵循计划</a:t>
          </a:r>
          <a:endParaRPr lang="en-US" altLang="zh-CN" sz="2400" dirty="0" smtClean="0">
            <a:solidFill>
              <a:srgbClr val="FF0000"/>
            </a:solidFill>
          </a:endParaRPr>
        </a:p>
      </dgm:t>
    </dgm:pt>
    <dgm:pt modelId="{D217E10D-CA48-4A3F-85B0-ACA5E8C3E160}" type="parTrans" cxnId="{D8ADAA50-C70D-496F-9784-806CF786D5FF}">
      <dgm:prSet/>
      <dgm:spPr/>
      <dgm:t>
        <a:bodyPr/>
        <a:lstStyle/>
        <a:p>
          <a:endParaRPr lang="zh-CN" altLang="en-US" sz="2000"/>
        </a:p>
      </dgm:t>
    </dgm:pt>
    <dgm:pt modelId="{4DA3EE6C-A9FC-4772-97C8-8D23028192F3}" type="sibTrans" cxnId="{D8ADAA50-C70D-496F-9784-806CF786D5FF}">
      <dgm:prSet/>
      <dgm:spPr/>
      <dgm:t>
        <a:bodyPr/>
        <a:lstStyle/>
        <a:p>
          <a:endParaRPr lang="zh-CN" altLang="en-US" sz="2000"/>
        </a:p>
      </dgm:t>
    </dgm:pt>
    <dgm:pt modelId="{281C6509-E8A7-46BB-9DE1-28EA0588789A}" type="pres">
      <dgm:prSet presAssocID="{8F676AF1-0FA8-4472-8A8D-889097FD79EA}" presName="linear" presStyleCnt="0">
        <dgm:presLayoutVars>
          <dgm:dir/>
          <dgm:animLvl val="lvl"/>
          <dgm:resizeHandles val="exact"/>
        </dgm:presLayoutVars>
      </dgm:prSet>
      <dgm:spPr/>
      <dgm:t>
        <a:bodyPr/>
        <a:lstStyle/>
        <a:p>
          <a:endParaRPr lang="zh-CN" altLang="en-US"/>
        </a:p>
      </dgm:t>
    </dgm:pt>
    <dgm:pt modelId="{4DF30E51-1D00-4214-B7F6-20F1C459F617}" type="pres">
      <dgm:prSet presAssocID="{5EE59823-B2AA-408D-9340-7D22BF963860}" presName="parentLin" presStyleCnt="0"/>
      <dgm:spPr/>
      <dgm:t>
        <a:bodyPr/>
        <a:lstStyle/>
        <a:p>
          <a:endParaRPr lang="zh-CN" altLang="en-US"/>
        </a:p>
      </dgm:t>
    </dgm:pt>
    <dgm:pt modelId="{3FEB69D5-B70C-40EC-9A42-5BE485E1BE06}" type="pres">
      <dgm:prSet presAssocID="{5EE59823-B2AA-408D-9340-7D22BF963860}" presName="parentLeftMargin" presStyleLbl="node1" presStyleIdx="0" presStyleCnt="4"/>
      <dgm:spPr/>
      <dgm:t>
        <a:bodyPr/>
        <a:lstStyle/>
        <a:p>
          <a:endParaRPr lang="zh-CN" altLang="en-US"/>
        </a:p>
      </dgm:t>
    </dgm:pt>
    <dgm:pt modelId="{9BE41765-3BED-44AA-8A4D-56118F09720E}" type="pres">
      <dgm:prSet presAssocID="{5EE59823-B2AA-408D-9340-7D22BF963860}" presName="parentText" presStyleLbl="node1" presStyleIdx="0" presStyleCnt="4">
        <dgm:presLayoutVars>
          <dgm:chMax val="0"/>
          <dgm:bulletEnabled val="1"/>
        </dgm:presLayoutVars>
      </dgm:prSet>
      <dgm:spPr/>
      <dgm:t>
        <a:bodyPr/>
        <a:lstStyle/>
        <a:p>
          <a:endParaRPr lang="zh-CN" altLang="en-US"/>
        </a:p>
      </dgm:t>
    </dgm:pt>
    <dgm:pt modelId="{82176D5E-304D-44CA-8BBF-D9FBB075BB9C}" type="pres">
      <dgm:prSet presAssocID="{5EE59823-B2AA-408D-9340-7D22BF963860}" presName="negativeSpace" presStyleCnt="0"/>
      <dgm:spPr/>
      <dgm:t>
        <a:bodyPr/>
        <a:lstStyle/>
        <a:p>
          <a:endParaRPr lang="zh-CN" altLang="en-US"/>
        </a:p>
      </dgm:t>
    </dgm:pt>
    <dgm:pt modelId="{EF200106-9B02-4F87-88A8-93FF13776EA9}" type="pres">
      <dgm:prSet presAssocID="{5EE59823-B2AA-408D-9340-7D22BF963860}" presName="childText" presStyleLbl="conFgAcc1" presStyleIdx="0" presStyleCnt="4">
        <dgm:presLayoutVars>
          <dgm:bulletEnabled val="1"/>
        </dgm:presLayoutVars>
      </dgm:prSet>
      <dgm:spPr/>
      <dgm:t>
        <a:bodyPr/>
        <a:lstStyle/>
        <a:p>
          <a:endParaRPr lang="zh-CN" altLang="en-US"/>
        </a:p>
      </dgm:t>
    </dgm:pt>
    <dgm:pt modelId="{CB69CBB9-0DEC-40F1-B38B-4986DB1B32C2}" type="pres">
      <dgm:prSet presAssocID="{0830786F-4CDD-4535-AE9C-CBC5185ECD94}" presName="spaceBetweenRectangles" presStyleCnt="0"/>
      <dgm:spPr/>
      <dgm:t>
        <a:bodyPr/>
        <a:lstStyle/>
        <a:p>
          <a:endParaRPr lang="zh-CN" altLang="en-US"/>
        </a:p>
      </dgm:t>
    </dgm:pt>
    <dgm:pt modelId="{76E47D88-534F-4E8A-AA56-7C4F68243C80}" type="pres">
      <dgm:prSet presAssocID="{3E2656EC-DFC8-4296-965D-AD49EC0128E3}" presName="parentLin" presStyleCnt="0"/>
      <dgm:spPr/>
      <dgm:t>
        <a:bodyPr/>
        <a:lstStyle/>
        <a:p>
          <a:endParaRPr lang="zh-CN" altLang="en-US"/>
        </a:p>
      </dgm:t>
    </dgm:pt>
    <dgm:pt modelId="{AC5F962E-F085-42F8-9C18-072E9AE4C2AF}" type="pres">
      <dgm:prSet presAssocID="{3E2656EC-DFC8-4296-965D-AD49EC0128E3}" presName="parentLeftMargin" presStyleLbl="node1" presStyleIdx="0" presStyleCnt="4"/>
      <dgm:spPr/>
      <dgm:t>
        <a:bodyPr/>
        <a:lstStyle/>
        <a:p>
          <a:endParaRPr lang="zh-CN" altLang="en-US"/>
        </a:p>
      </dgm:t>
    </dgm:pt>
    <dgm:pt modelId="{C50770E9-88E4-436C-89FB-756A7FF2E5E6}" type="pres">
      <dgm:prSet presAssocID="{3E2656EC-DFC8-4296-965D-AD49EC0128E3}" presName="parentText" presStyleLbl="node1" presStyleIdx="1" presStyleCnt="4">
        <dgm:presLayoutVars>
          <dgm:chMax val="0"/>
          <dgm:bulletEnabled val="1"/>
        </dgm:presLayoutVars>
      </dgm:prSet>
      <dgm:spPr/>
      <dgm:t>
        <a:bodyPr/>
        <a:lstStyle/>
        <a:p>
          <a:endParaRPr lang="zh-CN" altLang="en-US"/>
        </a:p>
      </dgm:t>
    </dgm:pt>
    <dgm:pt modelId="{E367F753-D6CB-439D-968C-81CEA471EC38}" type="pres">
      <dgm:prSet presAssocID="{3E2656EC-DFC8-4296-965D-AD49EC0128E3}" presName="negativeSpace" presStyleCnt="0"/>
      <dgm:spPr/>
      <dgm:t>
        <a:bodyPr/>
        <a:lstStyle/>
        <a:p>
          <a:endParaRPr lang="zh-CN" altLang="en-US"/>
        </a:p>
      </dgm:t>
    </dgm:pt>
    <dgm:pt modelId="{7577F72F-C7CA-4C80-A4DA-D3BD01B3D9F2}" type="pres">
      <dgm:prSet presAssocID="{3E2656EC-DFC8-4296-965D-AD49EC0128E3}" presName="childText" presStyleLbl="conFgAcc1" presStyleIdx="1" presStyleCnt="4">
        <dgm:presLayoutVars>
          <dgm:bulletEnabled val="1"/>
        </dgm:presLayoutVars>
      </dgm:prSet>
      <dgm:spPr/>
      <dgm:t>
        <a:bodyPr/>
        <a:lstStyle/>
        <a:p>
          <a:endParaRPr lang="zh-CN" altLang="en-US"/>
        </a:p>
      </dgm:t>
    </dgm:pt>
    <dgm:pt modelId="{34E6C112-141E-47E0-9DC2-B0EB2307D939}" type="pres">
      <dgm:prSet presAssocID="{72EC752C-E257-4CEA-A823-040C73195C25}" presName="spaceBetweenRectangles" presStyleCnt="0"/>
      <dgm:spPr/>
      <dgm:t>
        <a:bodyPr/>
        <a:lstStyle/>
        <a:p>
          <a:endParaRPr lang="zh-CN" altLang="en-US"/>
        </a:p>
      </dgm:t>
    </dgm:pt>
    <dgm:pt modelId="{27F4CCD5-ACCB-4625-80C8-7255422B2EE2}" type="pres">
      <dgm:prSet presAssocID="{33C9BF0A-B174-46CC-90AD-EEE8482B684B}" presName="parentLin" presStyleCnt="0"/>
      <dgm:spPr/>
      <dgm:t>
        <a:bodyPr/>
        <a:lstStyle/>
        <a:p>
          <a:endParaRPr lang="zh-CN" altLang="en-US"/>
        </a:p>
      </dgm:t>
    </dgm:pt>
    <dgm:pt modelId="{BCEFA5DD-EB9F-4B9F-8F9E-18A159F9E0D6}" type="pres">
      <dgm:prSet presAssocID="{33C9BF0A-B174-46CC-90AD-EEE8482B684B}" presName="parentLeftMargin" presStyleLbl="node1" presStyleIdx="1" presStyleCnt="4"/>
      <dgm:spPr/>
      <dgm:t>
        <a:bodyPr/>
        <a:lstStyle/>
        <a:p>
          <a:endParaRPr lang="zh-CN" altLang="en-US"/>
        </a:p>
      </dgm:t>
    </dgm:pt>
    <dgm:pt modelId="{096535E2-CFD2-403D-B94E-F4B1F0C19E34}" type="pres">
      <dgm:prSet presAssocID="{33C9BF0A-B174-46CC-90AD-EEE8482B684B}" presName="parentText" presStyleLbl="node1" presStyleIdx="2" presStyleCnt="4">
        <dgm:presLayoutVars>
          <dgm:chMax val="0"/>
          <dgm:bulletEnabled val="1"/>
        </dgm:presLayoutVars>
      </dgm:prSet>
      <dgm:spPr/>
      <dgm:t>
        <a:bodyPr/>
        <a:lstStyle/>
        <a:p>
          <a:endParaRPr lang="zh-CN" altLang="en-US"/>
        </a:p>
      </dgm:t>
    </dgm:pt>
    <dgm:pt modelId="{F01AB713-540D-4E6D-8BFE-048F4EF4BF04}" type="pres">
      <dgm:prSet presAssocID="{33C9BF0A-B174-46CC-90AD-EEE8482B684B}" presName="negativeSpace" presStyleCnt="0"/>
      <dgm:spPr/>
      <dgm:t>
        <a:bodyPr/>
        <a:lstStyle/>
        <a:p>
          <a:endParaRPr lang="zh-CN" altLang="en-US"/>
        </a:p>
      </dgm:t>
    </dgm:pt>
    <dgm:pt modelId="{4982570B-2330-4259-85F9-1646D7E1011A}" type="pres">
      <dgm:prSet presAssocID="{33C9BF0A-B174-46CC-90AD-EEE8482B684B}" presName="childText" presStyleLbl="conFgAcc1" presStyleIdx="2" presStyleCnt="4">
        <dgm:presLayoutVars>
          <dgm:bulletEnabled val="1"/>
        </dgm:presLayoutVars>
      </dgm:prSet>
      <dgm:spPr/>
      <dgm:t>
        <a:bodyPr/>
        <a:lstStyle/>
        <a:p>
          <a:endParaRPr lang="zh-CN" altLang="en-US"/>
        </a:p>
      </dgm:t>
    </dgm:pt>
    <dgm:pt modelId="{B194D07A-8973-414C-B477-9079E76A372C}" type="pres">
      <dgm:prSet presAssocID="{5C12648A-D702-46C4-9C93-AC0AB143C6FB}" presName="spaceBetweenRectangles" presStyleCnt="0"/>
      <dgm:spPr/>
      <dgm:t>
        <a:bodyPr/>
        <a:lstStyle/>
        <a:p>
          <a:endParaRPr lang="zh-CN" altLang="en-US"/>
        </a:p>
      </dgm:t>
    </dgm:pt>
    <dgm:pt modelId="{87191044-DA40-4A22-8398-E28CD9DDB759}" type="pres">
      <dgm:prSet presAssocID="{85086B97-160F-4CF1-B6CC-B2B6C871451D}" presName="parentLin" presStyleCnt="0"/>
      <dgm:spPr/>
      <dgm:t>
        <a:bodyPr/>
        <a:lstStyle/>
        <a:p>
          <a:endParaRPr lang="zh-CN" altLang="en-US"/>
        </a:p>
      </dgm:t>
    </dgm:pt>
    <dgm:pt modelId="{00636CDF-8770-4B4F-B38B-D1F9484299A9}" type="pres">
      <dgm:prSet presAssocID="{85086B97-160F-4CF1-B6CC-B2B6C871451D}" presName="parentLeftMargin" presStyleLbl="node1" presStyleIdx="2" presStyleCnt="4"/>
      <dgm:spPr/>
      <dgm:t>
        <a:bodyPr/>
        <a:lstStyle/>
        <a:p>
          <a:endParaRPr lang="zh-CN" altLang="en-US"/>
        </a:p>
      </dgm:t>
    </dgm:pt>
    <dgm:pt modelId="{50FD630A-56B4-4FAE-B665-A16262C7C100}" type="pres">
      <dgm:prSet presAssocID="{85086B97-160F-4CF1-B6CC-B2B6C871451D}" presName="parentText" presStyleLbl="node1" presStyleIdx="3" presStyleCnt="4">
        <dgm:presLayoutVars>
          <dgm:chMax val="0"/>
          <dgm:bulletEnabled val="1"/>
        </dgm:presLayoutVars>
      </dgm:prSet>
      <dgm:spPr/>
      <dgm:t>
        <a:bodyPr/>
        <a:lstStyle/>
        <a:p>
          <a:endParaRPr lang="zh-CN" altLang="en-US"/>
        </a:p>
      </dgm:t>
    </dgm:pt>
    <dgm:pt modelId="{EA7509D9-06F4-43C7-B9C8-ADD9F864616C}" type="pres">
      <dgm:prSet presAssocID="{85086B97-160F-4CF1-B6CC-B2B6C871451D}" presName="negativeSpace" presStyleCnt="0"/>
      <dgm:spPr/>
      <dgm:t>
        <a:bodyPr/>
        <a:lstStyle/>
        <a:p>
          <a:endParaRPr lang="zh-CN" altLang="en-US"/>
        </a:p>
      </dgm:t>
    </dgm:pt>
    <dgm:pt modelId="{B0D2FDD7-C4D1-4BF0-99E7-E4CFDE478BD4}" type="pres">
      <dgm:prSet presAssocID="{85086B97-160F-4CF1-B6CC-B2B6C871451D}" presName="childText" presStyleLbl="conFgAcc1" presStyleIdx="3" presStyleCnt="4">
        <dgm:presLayoutVars>
          <dgm:bulletEnabled val="1"/>
        </dgm:presLayoutVars>
      </dgm:prSet>
      <dgm:spPr/>
      <dgm:t>
        <a:bodyPr/>
        <a:lstStyle/>
        <a:p>
          <a:endParaRPr lang="zh-CN" altLang="en-US"/>
        </a:p>
      </dgm:t>
    </dgm:pt>
  </dgm:ptLst>
  <dgm:cxnLst>
    <dgm:cxn modelId="{CA2D7C5D-BBD3-4138-89F3-9E5C65695739}" type="presOf" srcId="{3E2656EC-DFC8-4296-965D-AD49EC0128E3}" destId="{AC5F962E-F085-42F8-9C18-072E9AE4C2AF}" srcOrd="0" destOrd="0" presId="urn:microsoft.com/office/officeart/2005/8/layout/list1"/>
    <dgm:cxn modelId="{7C82995B-C4D8-4FBD-BBBF-F06031D24AB8}" srcId="{8F676AF1-0FA8-4472-8A8D-889097FD79EA}" destId="{33C9BF0A-B174-46CC-90AD-EEE8482B684B}" srcOrd="2" destOrd="0" parTransId="{1F5989BD-9DA7-4066-8A0C-835BE444A041}" sibTransId="{5C12648A-D702-46C4-9C93-AC0AB143C6FB}"/>
    <dgm:cxn modelId="{BDFBEAFE-DE5A-4766-8BC1-5FFAB1A668B4}" type="presOf" srcId="{85086B97-160F-4CF1-B6CC-B2B6C871451D}" destId="{00636CDF-8770-4B4F-B38B-D1F9484299A9}" srcOrd="0" destOrd="0" presId="urn:microsoft.com/office/officeart/2005/8/layout/list1"/>
    <dgm:cxn modelId="{935BADDE-3DD2-4923-83ED-F2CB6149D64F}" type="presOf" srcId="{8F676AF1-0FA8-4472-8A8D-889097FD79EA}" destId="{281C6509-E8A7-46BB-9DE1-28EA0588789A}" srcOrd="0" destOrd="0" presId="urn:microsoft.com/office/officeart/2005/8/layout/list1"/>
    <dgm:cxn modelId="{ED33F4AB-6007-4565-92A2-811C5E5BF826}" type="presOf" srcId="{85086B97-160F-4CF1-B6CC-B2B6C871451D}" destId="{50FD630A-56B4-4FAE-B665-A16262C7C100}" srcOrd="1" destOrd="0" presId="urn:microsoft.com/office/officeart/2005/8/layout/list1"/>
    <dgm:cxn modelId="{9B3187A5-AA5C-4030-A4DF-7F38C5A4C719}" srcId="{8F676AF1-0FA8-4472-8A8D-889097FD79EA}" destId="{5EE59823-B2AA-408D-9340-7D22BF963860}" srcOrd="0" destOrd="0" parTransId="{9623B995-5A7A-4313-AAE7-E61042ECB476}" sibTransId="{0830786F-4CDD-4535-AE9C-CBC5185ECD94}"/>
    <dgm:cxn modelId="{53D2FCD4-2F19-4EA1-846D-DF46E5D5C621}" type="presOf" srcId="{33C9BF0A-B174-46CC-90AD-EEE8482B684B}" destId="{BCEFA5DD-EB9F-4B9F-8F9E-18A159F9E0D6}" srcOrd="0" destOrd="0" presId="urn:microsoft.com/office/officeart/2005/8/layout/list1"/>
    <dgm:cxn modelId="{B1427C00-C215-4E63-A979-5044E4F6CAF0}" type="presOf" srcId="{3E2656EC-DFC8-4296-965D-AD49EC0128E3}" destId="{C50770E9-88E4-436C-89FB-756A7FF2E5E6}" srcOrd="1" destOrd="0" presId="urn:microsoft.com/office/officeart/2005/8/layout/list1"/>
    <dgm:cxn modelId="{9BD59CCB-F926-40F8-B2CA-2D000B483825}" type="presOf" srcId="{33C9BF0A-B174-46CC-90AD-EEE8482B684B}" destId="{096535E2-CFD2-403D-B94E-F4B1F0C19E34}" srcOrd="1" destOrd="0" presId="urn:microsoft.com/office/officeart/2005/8/layout/list1"/>
    <dgm:cxn modelId="{7038CA22-9EA4-43D7-95E8-EE33F404188A}" srcId="{8F676AF1-0FA8-4472-8A8D-889097FD79EA}" destId="{3E2656EC-DFC8-4296-965D-AD49EC0128E3}" srcOrd="1" destOrd="0" parTransId="{1FD50534-38CB-47B0-96E6-3A6A2C72F87C}" sibTransId="{72EC752C-E257-4CEA-A823-040C73195C25}"/>
    <dgm:cxn modelId="{CDFC6CEE-18AE-497C-8D23-472273C6C186}" type="presOf" srcId="{5EE59823-B2AA-408D-9340-7D22BF963860}" destId="{3FEB69D5-B70C-40EC-9A42-5BE485E1BE06}" srcOrd="0" destOrd="0" presId="urn:microsoft.com/office/officeart/2005/8/layout/list1"/>
    <dgm:cxn modelId="{D8ADAA50-C70D-496F-9784-806CF786D5FF}" srcId="{8F676AF1-0FA8-4472-8A8D-889097FD79EA}" destId="{85086B97-160F-4CF1-B6CC-B2B6C871451D}" srcOrd="3" destOrd="0" parTransId="{D217E10D-CA48-4A3F-85B0-ACA5E8C3E160}" sibTransId="{4DA3EE6C-A9FC-4772-97C8-8D23028192F3}"/>
    <dgm:cxn modelId="{95DB9BC1-D804-4477-85C6-2CC9FF6F963E}" type="presOf" srcId="{5EE59823-B2AA-408D-9340-7D22BF963860}" destId="{9BE41765-3BED-44AA-8A4D-56118F09720E}" srcOrd="1" destOrd="0" presId="urn:microsoft.com/office/officeart/2005/8/layout/list1"/>
    <dgm:cxn modelId="{9153E525-D9D2-4EB9-912B-15E340691AAF}" type="presParOf" srcId="{281C6509-E8A7-46BB-9DE1-28EA0588789A}" destId="{4DF30E51-1D00-4214-B7F6-20F1C459F617}" srcOrd="0" destOrd="0" presId="urn:microsoft.com/office/officeart/2005/8/layout/list1"/>
    <dgm:cxn modelId="{EBEBE277-BC4E-443A-A62A-54A2DFCBE2E4}" type="presParOf" srcId="{4DF30E51-1D00-4214-B7F6-20F1C459F617}" destId="{3FEB69D5-B70C-40EC-9A42-5BE485E1BE06}" srcOrd="0" destOrd="0" presId="urn:microsoft.com/office/officeart/2005/8/layout/list1"/>
    <dgm:cxn modelId="{A0EDA2CD-834E-4B68-8949-EB3E8DDEF894}" type="presParOf" srcId="{4DF30E51-1D00-4214-B7F6-20F1C459F617}" destId="{9BE41765-3BED-44AA-8A4D-56118F09720E}" srcOrd="1" destOrd="0" presId="urn:microsoft.com/office/officeart/2005/8/layout/list1"/>
    <dgm:cxn modelId="{752F83BA-0C31-4B03-B8E3-C282DB989B33}" type="presParOf" srcId="{281C6509-E8A7-46BB-9DE1-28EA0588789A}" destId="{82176D5E-304D-44CA-8BBF-D9FBB075BB9C}" srcOrd="1" destOrd="0" presId="urn:microsoft.com/office/officeart/2005/8/layout/list1"/>
    <dgm:cxn modelId="{DB9250A0-1F79-4CC8-A693-3D50E7319E3B}" type="presParOf" srcId="{281C6509-E8A7-46BB-9DE1-28EA0588789A}" destId="{EF200106-9B02-4F87-88A8-93FF13776EA9}" srcOrd="2" destOrd="0" presId="urn:microsoft.com/office/officeart/2005/8/layout/list1"/>
    <dgm:cxn modelId="{13D335CC-3B9D-4FC9-9C6D-138B6345FB01}" type="presParOf" srcId="{281C6509-E8A7-46BB-9DE1-28EA0588789A}" destId="{CB69CBB9-0DEC-40F1-B38B-4986DB1B32C2}" srcOrd="3" destOrd="0" presId="urn:microsoft.com/office/officeart/2005/8/layout/list1"/>
    <dgm:cxn modelId="{BAEECA54-38F9-4F20-BE66-1E02954CEF28}" type="presParOf" srcId="{281C6509-E8A7-46BB-9DE1-28EA0588789A}" destId="{76E47D88-534F-4E8A-AA56-7C4F68243C80}" srcOrd="4" destOrd="0" presId="urn:microsoft.com/office/officeart/2005/8/layout/list1"/>
    <dgm:cxn modelId="{0F5B80C4-AF78-4633-A7B1-B12ABCB9626E}" type="presParOf" srcId="{76E47D88-534F-4E8A-AA56-7C4F68243C80}" destId="{AC5F962E-F085-42F8-9C18-072E9AE4C2AF}" srcOrd="0" destOrd="0" presId="urn:microsoft.com/office/officeart/2005/8/layout/list1"/>
    <dgm:cxn modelId="{5EB80A5E-432E-4ADA-A83C-CF9591E5A8C9}" type="presParOf" srcId="{76E47D88-534F-4E8A-AA56-7C4F68243C80}" destId="{C50770E9-88E4-436C-89FB-756A7FF2E5E6}" srcOrd="1" destOrd="0" presId="urn:microsoft.com/office/officeart/2005/8/layout/list1"/>
    <dgm:cxn modelId="{48C0227A-F133-479C-A5DE-1178133FAB24}" type="presParOf" srcId="{281C6509-E8A7-46BB-9DE1-28EA0588789A}" destId="{E367F753-D6CB-439D-968C-81CEA471EC38}" srcOrd="5" destOrd="0" presId="urn:microsoft.com/office/officeart/2005/8/layout/list1"/>
    <dgm:cxn modelId="{CD4798EE-C46C-44C2-95A7-2B67846A2C74}" type="presParOf" srcId="{281C6509-E8A7-46BB-9DE1-28EA0588789A}" destId="{7577F72F-C7CA-4C80-A4DA-D3BD01B3D9F2}" srcOrd="6" destOrd="0" presId="urn:microsoft.com/office/officeart/2005/8/layout/list1"/>
    <dgm:cxn modelId="{31E4720A-A99D-4F4D-B054-558586E07C36}" type="presParOf" srcId="{281C6509-E8A7-46BB-9DE1-28EA0588789A}" destId="{34E6C112-141E-47E0-9DC2-B0EB2307D939}" srcOrd="7" destOrd="0" presId="urn:microsoft.com/office/officeart/2005/8/layout/list1"/>
    <dgm:cxn modelId="{7E859004-B555-4636-99EC-F41C95FF03BA}" type="presParOf" srcId="{281C6509-E8A7-46BB-9DE1-28EA0588789A}" destId="{27F4CCD5-ACCB-4625-80C8-7255422B2EE2}" srcOrd="8" destOrd="0" presId="urn:microsoft.com/office/officeart/2005/8/layout/list1"/>
    <dgm:cxn modelId="{61EB8B26-3338-422A-AA8E-DB6ADCE311BD}" type="presParOf" srcId="{27F4CCD5-ACCB-4625-80C8-7255422B2EE2}" destId="{BCEFA5DD-EB9F-4B9F-8F9E-18A159F9E0D6}" srcOrd="0" destOrd="0" presId="urn:microsoft.com/office/officeart/2005/8/layout/list1"/>
    <dgm:cxn modelId="{ECB10CB6-5956-4552-9834-C31EACB2F678}" type="presParOf" srcId="{27F4CCD5-ACCB-4625-80C8-7255422B2EE2}" destId="{096535E2-CFD2-403D-B94E-F4B1F0C19E34}" srcOrd="1" destOrd="0" presId="urn:microsoft.com/office/officeart/2005/8/layout/list1"/>
    <dgm:cxn modelId="{F32AD53E-C218-46DA-BBC4-494C2EE5AF33}" type="presParOf" srcId="{281C6509-E8A7-46BB-9DE1-28EA0588789A}" destId="{F01AB713-540D-4E6D-8BFE-048F4EF4BF04}" srcOrd="9" destOrd="0" presId="urn:microsoft.com/office/officeart/2005/8/layout/list1"/>
    <dgm:cxn modelId="{3F48A578-662D-4576-86AF-7447CB1498FC}" type="presParOf" srcId="{281C6509-E8A7-46BB-9DE1-28EA0588789A}" destId="{4982570B-2330-4259-85F9-1646D7E1011A}" srcOrd="10" destOrd="0" presId="urn:microsoft.com/office/officeart/2005/8/layout/list1"/>
    <dgm:cxn modelId="{E8BADBBF-E5A0-42D8-B870-AC8E0F3F2FB3}" type="presParOf" srcId="{281C6509-E8A7-46BB-9DE1-28EA0588789A}" destId="{B194D07A-8973-414C-B477-9079E76A372C}" srcOrd="11" destOrd="0" presId="urn:microsoft.com/office/officeart/2005/8/layout/list1"/>
    <dgm:cxn modelId="{389EBE37-192D-42AB-A4F0-7EB286960B6B}" type="presParOf" srcId="{281C6509-E8A7-46BB-9DE1-28EA0588789A}" destId="{87191044-DA40-4A22-8398-E28CD9DDB759}" srcOrd="12" destOrd="0" presId="urn:microsoft.com/office/officeart/2005/8/layout/list1"/>
    <dgm:cxn modelId="{E99A42C3-D246-4245-A70A-FCB660C6AA8F}" type="presParOf" srcId="{87191044-DA40-4A22-8398-E28CD9DDB759}" destId="{00636CDF-8770-4B4F-B38B-D1F9484299A9}" srcOrd="0" destOrd="0" presId="urn:microsoft.com/office/officeart/2005/8/layout/list1"/>
    <dgm:cxn modelId="{702A0F24-E611-41A8-85CC-D9CB24605842}" type="presParOf" srcId="{87191044-DA40-4A22-8398-E28CD9DDB759}" destId="{50FD630A-56B4-4FAE-B665-A16262C7C100}" srcOrd="1" destOrd="0" presId="urn:microsoft.com/office/officeart/2005/8/layout/list1"/>
    <dgm:cxn modelId="{700CD039-35D5-4CEA-ACCC-34FA3D34B673}" type="presParOf" srcId="{281C6509-E8A7-46BB-9DE1-28EA0588789A}" destId="{EA7509D9-06F4-43C7-B9C8-ADD9F864616C}" srcOrd="13" destOrd="0" presId="urn:microsoft.com/office/officeart/2005/8/layout/list1"/>
    <dgm:cxn modelId="{0E5F8A1A-9C50-4FB4-BFC2-4ECD58458E17}" type="presParOf" srcId="{281C6509-E8A7-46BB-9DE1-28EA0588789A}" destId="{B0D2FDD7-C4D1-4BF0-99E7-E4CFDE478BD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5B45D8-8B97-43DB-9D79-A24E8ED2DD5E}"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7D3E52-2D3F-4C8D-915C-DC74D3673351}">
      <dgm:prSet phldrT="[文本]" custT="1"/>
      <dgm:spPr/>
      <dgm:t>
        <a:bodyPr/>
        <a:lstStyle/>
        <a:p>
          <a:r>
            <a:rPr lang="zh-CN" altLang="zh-CN" sz="2400" dirty="0" smtClean="0">
              <a:latin typeface="+mn-ea"/>
              <a:ea typeface="+mn-ea"/>
            </a:rPr>
            <a:t>软件通常没有适当的文档资料</a:t>
          </a:r>
          <a:r>
            <a:rPr lang="zh-CN" altLang="en-US" sz="2400" dirty="0" smtClean="0">
              <a:latin typeface="+mn-ea"/>
              <a:ea typeface="+mn-ea"/>
            </a:rPr>
            <a:t>。</a:t>
          </a:r>
          <a:endParaRPr lang="zh-CN" altLang="en-US" sz="2400" dirty="0">
            <a:latin typeface="+mn-ea"/>
            <a:ea typeface="+mn-ea"/>
          </a:endParaRPr>
        </a:p>
      </dgm:t>
    </dgm:pt>
    <dgm:pt modelId="{F21A1E83-B104-4D16-9502-1F0E79F33D00}" type="parTrans" cxnId="{93B93547-FE7D-41EB-BED9-CA72655B39EE}">
      <dgm:prSet/>
      <dgm:spPr/>
      <dgm:t>
        <a:bodyPr/>
        <a:lstStyle/>
        <a:p>
          <a:endParaRPr lang="zh-CN" altLang="en-US"/>
        </a:p>
      </dgm:t>
    </dgm:pt>
    <dgm:pt modelId="{25D6E06A-3E89-44D5-BC9A-DAFCC43118D2}" type="sibTrans" cxnId="{93B93547-FE7D-41EB-BED9-CA72655B39EE}">
      <dgm:prSet/>
      <dgm:spPr/>
      <dgm:t>
        <a:bodyPr/>
        <a:lstStyle/>
        <a:p>
          <a:endParaRPr lang="zh-CN" altLang="en-US"/>
        </a:p>
      </dgm:t>
    </dgm:pt>
    <dgm:pt modelId="{2A9F37DF-D287-4EFF-B9FD-8CE4BB4CDDD6}">
      <dgm:prSet phldrT="[文本]" custT="1"/>
      <dgm:spPr/>
      <dgm:t>
        <a:bodyPr/>
        <a:lstStyle/>
        <a:p>
          <a:r>
            <a:rPr lang="zh-CN" altLang="zh-CN" sz="2400" dirty="0" smtClean="0">
              <a:latin typeface="+mn-ea"/>
              <a:ea typeface="+mn-ea"/>
            </a:rPr>
            <a:t>软件成本在计算机系统总成本中所占的比例逐年上升</a:t>
          </a:r>
          <a:r>
            <a:rPr lang="zh-CN" altLang="en-US" sz="2400" dirty="0" smtClean="0">
              <a:latin typeface="+mn-ea"/>
              <a:ea typeface="+mn-ea"/>
            </a:rPr>
            <a:t>。</a:t>
          </a:r>
          <a:endParaRPr lang="zh-CN" altLang="en-US" sz="2400" dirty="0">
            <a:latin typeface="+mn-ea"/>
            <a:ea typeface="+mn-ea"/>
          </a:endParaRPr>
        </a:p>
      </dgm:t>
    </dgm:pt>
    <dgm:pt modelId="{D15B20FC-E47A-4C9F-A4FC-475426DAEDE5}" type="parTrans" cxnId="{BED6FFF8-5470-4FED-A42F-074BA8725A30}">
      <dgm:prSet/>
      <dgm:spPr/>
      <dgm:t>
        <a:bodyPr/>
        <a:lstStyle/>
        <a:p>
          <a:endParaRPr lang="zh-CN" altLang="en-US"/>
        </a:p>
      </dgm:t>
    </dgm:pt>
    <dgm:pt modelId="{6FF7CE13-6F8F-4FF4-87DE-196DF5F125A6}" type="sibTrans" cxnId="{BED6FFF8-5470-4FED-A42F-074BA8725A30}">
      <dgm:prSet/>
      <dgm:spPr/>
      <dgm:t>
        <a:bodyPr/>
        <a:lstStyle/>
        <a:p>
          <a:endParaRPr lang="zh-CN" altLang="en-US"/>
        </a:p>
      </dgm:t>
    </dgm:pt>
    <dgm:pt modelId="{F8F8CB63-B092-42B7-8AD1-8371FE58A96E}">
      <dgm:prSet phldrT="[文本]" custT="1"/>
      <dgm:spPr/>
      <dgm:t>
        <a:bodyPr/>
        <a:lstStyle/>
        <a:p>
          <a:r>
            <a:rPr lang="zh-CN" altLang="zh-CN" sz="2400" dirty="0" smtClean="0">
              <a:latin typeface="+mn-ea"/>
              <a:ea typeface="+mn-ea"/>
            </a:rPr>
            <a:t>软件开发生产率提高的速度，远远跟不上计算机应用迅速普及深入的趋势</a:t>
          </a:r>
          <a:r>
            <a:rPr lang="zh-CN" altLang="en-US" sz="2400" dirty="0" smtClean="0">
              <a:latin typeface="+mn-ea"/>
              <a:ea typeface="+mn-ea"/>
            </a:rPr>
            <a:t>。</a:t>
          </a:r>
          <a:endParaRPr lang="zh-CN" altLang="en-US" sz="2400" dirty="0">
            <a:latin typeface="+mn-ea"/>
            <a:ea typeface="+mn-ea"/>
          </a:endParaRPr>
        </a:p>
      </dgm:t>
    </dgm:pt>
    <dgm:pt modelId="{70248643-0622-475E-937E-C68051FB6E7D}" type="parTrans" cxnId="{B592C770-4D89-4CF6-8935-329D55A81AE2}">
      <dgm:prSet/>
      <dgm:spPr/>
      <dgm:t>
        <a:bodyPr/>
        <a:lstStyle/>
        <a:p>
          <a:endParaRPr lang="zh-CN" altLang="en-US"/>
        </a:p>
      </dgm:t>
    </dgm:pt>
    <dgm:pt modelId="{7E81117F-F041-48D8-9359-006280E9ABC8}" type="sibTrans" cxnId="{B592C770-4D89-4CF6-8935-329D55A81AE2}">
      <dgm:prSet/>
      <dgm:spPr/>
      <dgm:t>
        <a:bodyPr/>
        <a:lstStyle/>
        <a:p>
          <a:endParaRPr lang="zh-CN" altLang="en-US"/>
        </a:p>
      </dgm:t>
    </dgm:pt>
    <dgm:pt modelId="{724CE11C-B167-4E5C-9A91-DA7688B16AA5}" type="pres">
      <dgm:prSet presAssocID="{BA5B45D8-8B97-43DB-9D79-A24E8ED2DD5E}" presName="linear" presStyleCnt="0">
        <dgm:presLayoutVars>
          <dgm:dir/>
          <dgm:animLvl val="lvl"/>
          <dgm:resizeHandles val="exact"/>
        </dgm:presLayoutVars>
      </dgm:prSet>
      <dgm:spPr/>
      <dgm:t>
        <a:bodyPr/>
        <a:lstStyle/>
        <a:p>
          <a:endParaRPr lang="zh-CN" altLang="en-US"/>
        </a:p>
      </dgm:t>
    </dgm:pt>
    <dgm:pt modelId="{6211823E-5DE7-4EDD-B97B-140979E6C184}" type="pres">
      <dgm:prSet presAssocID="{2F7D3E52-2D3F-4C8D-915C-DC74D3673351}" presName="parentLin" presStyleCnt="0"/>
      <dgm:spPr/>
      <dgm:t>
        <a:bodyPr/>
        <a:lstStyle/>
        <a:p>
          <a:endParaRPr lang="zh-CN" altLang="en-US"/>
        </a:p>
      </dgm:t>
    </dgm:pt>
    <dgm:pt modelId="{C27CE345-AE09-4256-A785-543BD2EE55EF}" type="pres">
      <dgm:prSet presAssocID="{2F7D3E52-2D3F-4C8D-915C-DC74D3673351}" presName="parentLeftMargin" presStyleLbl="node1" presStyleIdx="0" presStyleCnt="3"/>
      <dgm:spPr/>
      <dgm:t>
        <a:bodyPr/>
        <a:lstStyle/>
        <a:p>
          <a:endParaRPr lang="zh-CN" altLang="en-US"/>
        </a:p>
      </dgm:t>
    </dgm:pt>
    <dgm:pt modelId="{E0CFBAE4-9421-462D-8250-A27F9BB873E6}" type="pres">
      <dgm:prSet presAssocID="{2F7D3E52-2D3F-4C8D-915C-DC74D3673351}" presName="parentText" presStyleLbl="node1" presStyleIdx="0" presStyleCnt="3" custScaleX="124065">
        <dgm:presLayoutVars>
          <dgm:chMax val="0"/>
          <dgm:bulletEnabled val="1"/>
        </dgm:presLayoutVars>
      </dgm:prSet>
      <dgm:spPr/>
      <dgm:t>
        <a:bodyPr/>
        <a:lstStyle/>
        <a:p>
          <a:endParaRPr lang="zh-CN" altLang="en-US"/>
        </a:p>
      </dgm:t>
    </dgm:pt>
    <dgm:pt modelId="{6E29081C-0319-42F1-8F92-B66094F3F5D0}" type="pres">
      <dgm:prSet presAssocID="{2F7D3E52-2D3F-4C8D-915C-DC74D3673351}" presName="negativeSpace" presStyleCnt="0"/>
      <dgm:spPr/>
      <dgm:t>
        <a:bodyPr/>
        <a:lstStyle/>
        <a:p>
          <a:endParaRPr lang="zh-CN" altLang="en-US"/>
        </a:p>
      </dgm:t>
    </dgm:pt>
    <dgm:pt modelId="{5558C8FC-704F-4441-B7BD-5EBB89300CE5}" type="pres">
      <dgm:prSet presAssocID="{2F7D3E52-2D3F-4C8D-915C-DC74D3673351}" presName="childText" presStyleLbl="conFgAcc1" presStyleIdx="0" presStyleCnt="3">
        <dgm:presLayoutVars>
          <dgm:bulletEnabled val="1"/>
        </dgm:presLayoutVars>
      </dgm:prSet>
      <dgm:spPr/>
      <dgm:t>
        <a:bodyPr/>
        <a:lstStyle/>
        <a:p>
          <a:endParaRPr lang="zh-CN" altLang="en-US"/>
        </a:p>
      </dgm:t>
    </dgm:pt>
    <dgm:pt modelId="{BBCAFE86-A091-4E32-839B-457D98DDB194}" type="pres">
      <dgm:prSet presAssocID="{25D6E06A-3E89-44D5-BC9A-DAFCC43118D2}" presName="spaceBetweenRectangles" presStyleCnt="0"/>
      <dgm:spPr/>
      <dgm:t>
        <a:bodyPr/>
        <a:lstStyle/>
        <a:p>
          <a:endParaRPr lang="zh-CN" altLang="en-US"/>
        </a:p>
      </dgm:t>
    </dgm:pt>
    <dgm:pt modelId="{649767DF-F205-439F-B8F8-9AEDF78823D4}" type="pres">
      <dgm:prSet presAssocID="{2A9F37DF-D287-4EFF-B9FD-8CE4BB4CDDD6}" presName="parentLin" presStyleCnt="0"/>
      <dgm:spPr/>
      <dgm:t>
        <a:bodyPr/>
        <a:lstStyle/>
        <a:p>
          <a:endParaRPr lang="zh-CN" altLang="en-US"/>
        </a:p>
      </dgm:t>
    </dgm:pt>
    <dgm:pt modelId="{052B0A19-3A53-494E-A7EC-AF9FEDE287AD}" type="pres">
      <dgm:prSet presAssocID="{2A9F37DF-D287-4EFF-B9FD-8CE4BB4CDDD6}" presName="parentLeftMargin" presStyleLbl="node1" presStyleIdx="0" presStyleCnt="3"/>
      <dgm:spPr/>
      <dgm:t>
        <a:bodyPr/>
        <a:lstStyle/>
        <a:p>
          <a:endParaRPr lang="zh-CN" altLang="en-US"/>
        </a:p>
      </dgm:t>
    </dgm:pt>
    <dgm:pt modelId="{D39189AE-0C38-46AE-A684-0BEE329957FA}" type="pres">
      <dgm:prSet presAssocID="{2A9F37DF-D287-4EFF-B9FD-8CE4BB4CDDD6}" presName="parentText" presStyleLbl="node1" presStyleIdx="1" presStyleCnt="3" custScaleX="124065">
        <dgm:presLayoutVars>
          <dgm:chMax val="0"/>
          <dgm:bulletEnabled val="1"/>
        </dgm:presLayoutVars>
      </dgm:prSet>
      <dgm:spPr/>
      <dgm:t>
        <a:bodyPr/>
        <a:lstStyle/>
        <a:p>
          <a:endParaRPr lang="zh-CN" altLang="en-US"/>
        </a:p>
      </dgm:t>
    </dgm:pt>
    <dgm:pt modelId="{60BB3A43-356D-46CA-975F-FB13338493EF}" type="pres">
      <dgm:prSet presAssocID="{2A9F37DF-D287-4EFF-B9FD-8CE4BB4CDDD6}" presName="negativeSpace" presStyleCnt="0"/>
      <dgm:spPr/>
      <dgm:t>
        <a:bodyPr/>
        <a:lstStyle/>
        <a:p>
          <a:endParaRPr lang="zh-CN" altLang="en-US"/>
        </a:p>
      </dgm:t>
    </dgm:pt>
    <dgm:pt modelId="{B0E230F4-1F45-4F9C-AB7D-FC0384404D5A}" type="pres">
      <dgm:prSet presAssocID="{2A9F37DF-D287-4EFF-B9FD-8CE4BB4CDDD6}" presName="childText" presStyleLbl="conFgAcc1" presStyleIdx="1" presStyleCnt="3">
        <dgm:presLayoutVars>
          <dgm:bulletEnabled val="1"/>
        </dgm:presLayoutVars>
      </dgm:prSet>
      <dgm:spPr/>
      <dgm:t>
        <a:bodyPr/>
        <a:lstStyle/>
        <a:p>
          <a:endParaRPr lang="zh-CN" altLang="en-US"/>
        </a:p>
      </dgm:t>
    </dgm:pt>
    <dgm:pt modelId="{E8D96B88-1AA8-40DD-BBB2-7B7C6B04EB0C}" type="pres">
      <dgm:prSet presAssocID="{6FF7CE13-6F8F-4FF4-87DE-196DF5F125A6}" presName="spaceBetweenRectangles" presStyleCnt="0"/>
      <dgm:spPr/>
      <dgm:t>
        <a:bodyPr/>
        <a:lstStyle/>
        <a:p>
          <a:endParaRPr lang="zh-CN" altLang="en-US"/>
        </a:p>
      </dgm:t>
    </dgm:pt>
    <dgm:pt modelId="{83BBC6FD-D7FA-4B82-A6BA-887441DABE94}" type="pres">
      <dgm:prSet presAssocID="{F8F8CB63-B092-42B7-8AD1-8371FE58A96E}" presName="parentLin" presStyleCnt="0"/>
      <dgm:spPr/>
      <dgm:t>
        <a:bodyPr/>
        <a:lstStyle/>
        <a:p>
          <a:endParaRPr lang="zh-CN" altLang="en-US"/>
        </a:p>
      </dgm:t>
    </dgm:pt>
    <dgm:pt modelId="{74578AEB-A40D-4EE5-AE79-EE533834575D}" type="pres">
      <dgm:prSet presAssocID="{F8F8CB63-B092-42B7-8AD1-8371FE58A96E}" presName="parentLeftMargin" presStyleLbl="node1" presStyleIdx="1" presStyleCnt="3"/>
      <dgm:spPr/>
      <dgm:t>
        <a:bodyPr/>
        <a:lstStyle/>
        <a:p>
          <a:endParaRPr lang="zh-CN" altLang="en-US"/>
        </a:p>
      </dgm:t>
    </dgm:pt>
    <dgm:pt modelId="{3A6D7583-40A7-4852-97B9-95B99996E88F}" type="pres">
      <dgm:prSet presAssocID="{F8F8CB63-B092-42B7-8AD1-8371FE58A96E}" presName="parentText" presStyleLbl="node1" presStyleIdx="2" presStyleCnt="3" custScaleX="124065">
        <dgm:presLayoutVars>
          <dgm:chMax val="0"/>
          <dgm:bulletEnabled val="1"/>
        </dgm:presLayoutVars>
      </dgm:prSet>
      <dgm:spPr/>
      <dgm:t>
        <a:bodyPr/>
        <a:lstStyle/>
        <a:p>
          <a:endParaRPr lang="zh-CN" altLang="en-US"/>
        </a:p>
      </dgm:t>
    </dgm:pt>
    <dgm:pt modelId="{6843BAA2-265C-49E5-B5EA-A4C86817209D}" type="pres">
      <dgm:prSet presAssocID="{F8F8CB63-B092-42B7-8AD1-8371FE58A96E}" presName="negativeSpace" presStyleCnt="0"/>
      <dgm:spPr/>
      <dgm:t>
        <a:bodyPr/>
        <a:lstStyle/>
        <a:p>
          <a:endParaRPr lang="zh-CN" altLang="en-US"/>
        </a:p>
      </dgm:t>
    </dgm:pt>
    <dgm:pt modelId="{CE64095E-A236-4F11-A7D2-977890227C81}" type="pres">
      <dgm:prSet presAssocID="{F8F8CB63-B092-42B7-8AD1-8371FE58A96E}" presName="childText" presStyleLbl="conFgAcc1" presStyleIdx="2" presStyleCnt="3">
        <dgm:presLayoutVars>
          <dgm:bulletEnabled val="1"/>
        </dgm:presLayoutVars>
      </dgm:prSet>
      <dgm:spPr/>
      <dgm:t>
        <a:bodyPr/>
        <a:lstStyle/>
        <a:p>
          <a:endParaRPr lang="zh-CN" altLang="en-US"/>
        </a:p>
      </dgm:t>
    </dgm:pt>
  </dgm:ptLst>
  <dgm:cxnLst>
    <dgm:cxn modelId="{93B93547-FE7D-41EB-BED9-CA72655B39EE}" srcId="{BA5B45D8-8B97-43DB-9D79-A24E8ED2DD5E}" destId="{2F7D3E52-2D3F-4C8D-915C-DC74D3673351}" srcOrd="0" destOrd="0" parTransId="{F21A1E83-B104-4D16-9502-1F0E79F33D00}" sibTransId="{25D6E06A-3E89-44D5-BC9A-DAFCC43118D2}"/>
    <dgm:cxn modelId="{845BC917-612F-4F90-A061-C16B5936BEE7}" type="presOf" srcId="{2F7D3E52-2D3F-4C8D-915C-DC74D3673351}" destId="{E0CFBAE4-9421-462D-8250-A27F9BB873E6}" srcOrd="1" destOrd="0" presId="urn:microsoft.com/office/officeart/2005/8/layout/list1"/>
    <dgm:cxn modelId="{D9717135-8E5A-45EE-A64D-6F210426A8D3}" type="presOf" srcId="{F8F8CB63-B092-42B7-8AD1-8371FE58A96E}" destId="{3A6D7583-40A7-4852-97B9-95B99996E88F}" srcOrd="1" destOrd="0" presId="urn:microsoft.com/office/officeart/2005/8/layout/list1"/>
    <dgm:cxn modelId="{B592C770-4D89-4CF6-8935-329D55A81AE2}" srcId="{BA5B45D8-8B97-43DB-9D79-A24E8ED2DD5E}" destId="{F8F8CB63-B092-42B7-8AD1-8371FE58A96E}" srcOrd="2" destOrd="0" parTransId="{70248643-0622-475E-937E-C68051FB6E7D}" sibTransId="{7E81117F-F041-48D8-9359-006280E9ABC8}"/>
    <dgm:cxn modelId="{BED6FFF8-5470-4FED-A42F-074BA8725A30}" srcId="{BA5B45D8-8B97-43DB-9D79-A24E8ED2DD5E}" destId="{2A9F37DF-D287-4EFF-B9FD-8CE4BB4CDDD6}" srcOrd="1" destOrd="0" parTransId="{D15B20FC-E47A-4C9F-A4FC-475426DAEDE5}" sibTransId="{6FF7CE13-6F8F-4FF4-87DE-196DF5F125A6}"/>
    <dgm:cxn modelId="{2D8914B3-45AE-4506-96C8-92D57BD0629D}" type="presOf" srcId="{BA5B45D8-8B97-43DB-9D79-A24E8ED2DD5E}" destId="{724CE11C-B167-4E5C-9A91-DA7688B16AA5}" srcOrd="0" destOrd="0" presId="urn:microsoft.com/office/officeart/2005/8/layout/list1"/>
    <dgm:cxn modelId="{388E5AD8-ACF3-4957-A455-093A5733B2A3}" type="presOf" srcId="{F8F8CB63-B092-42B7-8AD1-8371FE58A96E}" destId="{74578AEB-A40D-4EE5-AE79-EE533834575D}" srcOrd="0" destOrd="0" presId="urn:microsoft.com/office/officeart/2005/8/layout/list1"/>
    <dgm:cxn modelId="{2917466C-8299-4F50-8D34-16FCA34DD0DC}" type="presOf" srcId="{2F7D3E52-2D3F-4C8D-915C-DC74D3673351}" destId="{C27CE345-AE09-4256-A785-543BD2EE55EF}" srcOrd="0" destOrd="0" presId="urn:microsoft.com/office/officeart/2005/8/layout/list1"/>
    <dgm:cxn modelId="{95AA0EC1-2EFB-41BF-843A-BB8CB75ECE67}" type="presOf" srcId="{2A9F37DF-D287-4EFF-B9FD-8CE4BB4CDDD6}" destId="{052B0A19-3A53-494E-A7EC-AF9FEDE287AD}" srcOrd="0" destOrd="0" presId="urn:microsoft.com/office/officeart/2005/8/layout/list1"/>
    <dgm:cxn modelId="{72F8CD9D-7612-4C90-80C2-DC1769D9FD11}" type="presOf" srcId="{2A9F37DF-D287-4EFF-B9FD-8CE4BB4CDDD6}" destId="{D39189AE-0C38-46AE-A684-0BEE329957FA}" srcOrd="1" destOrd="0" presId="urn:microsoft.com/office/officeart/2005/8/layout/list1"/>
    <dgm:cxn modelId="{EFE0FE28-1342-45FA-BB01-DA6B527FA5F9}" type="presParOf" srcId="{724CE11C-B167-4E5C-9A91-DA7688B16AA5}" destId="{6211823E-5DE7-4EDD-B97B-140979E6C184}" srcOrd="0" destOrd="0" presId="urn:microsoft.com/office/officeart/2005/8/layout/list1"/>
    <dgm:cxn modelId="{32A822D3-7A3D-45B8-90E2-AD3445E281C7}" type="presParOf" srcId="{6211823E-5DE7-4EDD-B97B-140979E6C184}" destId="{C27CE345-AE09-4256-A785-543BD2EE55EF}" srcOrd="0" destOrd="0" presId="urn:microsoft.com/office/officeart/2005/8/layout/list1"/>
    <dgm:cxn modelId="{33A18A41-4276-4F0B-A03C-FCEC1E42EDA2}" type="presParOf" srcId="{6211823E-5DE7-4EDD-B97B-140979E6C184}" destId="{E0CFBAE4-9421-462D-8250-A27F9BB873E6}" srcOrd="1" destOrd="0" presId="urn:microsoft.com/office/officeart/2005/8/layout/list1"/>
    <dgm:cxn modelId="{27E4CBF4-47B8-42CA-95DB-76B4FBD4D83D}" type="presParOf" srcId="{724CE11C-B167-4E5C-9A91-DA7688B16AA5}" destId="{6E29081C-0319-42F1-8F92-B66094F3F5D0}" srcOrd="1" destOrd="0" presId="urn:microsoft.com/office/officeart/2005/8/layout/list1"/>
    <dgm:cxn modelId="{E6D2ED28-23FB-430E-B091-13074BAF672F}" type="presParOf" srcId="{724CE11C-B167-4E5C-9A91-DA7688B16AA5}" destId="{5558C8FC-704F-4441-B7BD-5EBB89300CE5}" srcOrd="2" destOrd="0" presId="urn:microsoft.com/office/officeart/2005/8/layout/list1"/>
    <dgm:cxn modelId="{CE5C7300-ABE9-4046-AD7C-6C0D24177B36}" type="presParOf" srcId="{724CE11C-B167-4E5C-9A91-DA7688B16AA5}" destId="{BBCAFE86-A091-4E32-839B-457D98DDB194}" srcOrd="3" destOrd="0" presId="urn:microsoft.com/office/officeart/2005/8/layout/list1"/>
    <dgm:cxn modelId="{64CABA89-4B90-4B53-8BBF-FFE429454D4E}" type="presParOf" srcId="{724CE11C-B167-4E5C-9A91-DA7688B16AA5}" destId="{649767DF-F205-439F-B8F8-9AEDF78823D4}" srcOrd="4" destOrd="0" presId="urn:microsoft.com/office/officeart/2005/8/layout/list1"/>
    <dgm:cxn modelId="{8D15437D-896C-4A3F-A56C-7DDC95A539EA}" type="presParOf" srcId="{649767DF-F205-439F-B8F8-9AEDF78823D4}" destId="{052B0A19-3A53-494E-A7EC-AF9FEDE287AD}" srcOrd="0" destOrd="0" presId="urn:microsoft.com/office/officeart/2005/8/layout/list1"/>
    <dgm:cxn modelId="{E54A1412-8E19-49A6-8320-1E1F154F61C6}" type="presParOf" srcId="{649767DF-F205-439F-B8F8-9AEDF78823D4}" destId="{D39189AE-0C38-46AE-A684-0BEE329957FA}" srcOrd="1" destOrd="0" presId="urn:microsoft.com/office/officeart/2005/8/layout/list1"/>
    <dgm:cxn modelId="{F52A4C50-A4EF-4B4B-8827-C59E8554F8C6}" type="presParOf" srcId="{724CE11C-B167-4E5C-9A91-DA7688B16AA5}" destId="{60BB3A43-356D-46CA-975F-FB13338493EF}" srcOrd="5" destOrd="0" presId="urn:microsoft.com/office/officeart/2005/8/layout/list1"/>
    <dgm:cxn modelId="{3CC7ACF4-CB97-4333-94B5-75825C638E0C}" type="presParOf" srcId="{724CE11C-B167-4E5C-9A91-DA7688B16AA5}" destId="{B0E230F4-1F45-4F9C-AB7D-FC0384404D5A}" srcOrd="6" destOrd="0" presId="urn:microsoft.com/office/officeart/2005/8/layout/list1"/>
    <dgm:cxn modelId="{11DC7BD4-34FE-46FF-8775-0FE1A037F0C1}" type="presParOf" srcId="{724CE11C-B167-4E5C-9A91-DA7688B16AA5}" destId="{E8D96B88-1AA8-40DD-BBB2-7B7C6B04EB0C}" srcOrd="7" destOrd="0" presId="urn:microsoft.com/office/officeart/2005/8/layout/list1"/>
    <dgm:cxn modelId="{EADBCC00-7D22-4980-B034-43E2142E723D}" type="presParOf" srcId="{724CE11C-B167-4E5C-9A91-DA7688B16AA5}" destId="{83BBC6FD-D7FA-4B82-A6BA-887441DABE94}" srcOrd="8" destOrd="0" presId="urn:microsoft.com/office/officeart/2005/8/layout/list1"/>
    <dgm:cxn modelId="{AE743C97-EF08-4C2E-BAD3-B0DF47CA25DB}" type="presParOf" srcId="{83BBC6FD-D7FA-4B82-A6BA-887441DABE94}" destId="{74578AEB-A40D-4EE5-AE79-EE533834575D}" srcOrd="0" destOrd="0" presId="urn:microsoft.com/office/officeart/2005/8/layout/list1"/>
    <dgm:cxn modelId="{CED720B7-3B2E-4542-948B-53C8638BF11F}" type="presParOf" srcId="{83BBC6FD-D7FA-4B82-A6BA-887441DABE94}" destId="{3A6D7583-40A7-4852-97B9-95B99996E88F}" srcOrd="1" destOrd="0" presId="urn:microsoft.com/office/officeart/2005/8/layout/list1"/>
    <dgm:cxn modelId="{22BC24E7-4C2F-4469-88F3-84F77D1B21DD}" type="presParOf" srcId="{724CE11C-B167-4E5C-9A91-DA7688B16AA5}" destId="{6843BAA2-265C-49E5-B5EA-A4C86817209D}" srcOrd="9" destOrd="0" presId="urn:microsoft.com/office/officeart/2005/8/layout/list1"/>
    <dgm:cxn modelId="{73422899-9FCC-41D0-8A53-05C9A2522BDA}" type="presParOf" srcId="{724CE11C-B167-4E5C-9A91-DA7688B16AA5}" destId="{CE64095E-A236-4F11-A7D2-977890227C8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1"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j-lt"/>
              <a:ea typeface="+mn-ea"/>
            </a:rPr>
            <a:t>1</a:t>
          </a:r>
          <a:endParaRPr lang="zh-CN" altLang="en-US" sz="3200" dirty="0">
            <a:latin typeface="+mj-lt"/>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055CF8EF-832D-4435-9F80-B4B5F7CCC1AC}">
      <dgm:prSet phldrT="[文本]" custT="1"/>
      <dgm:spPr>
        <a:effectLst/>
      </dgm:spPr>
      <dgm:t>
        <a:bodyPr/>
        <a:lstStyle/>
        <a:p>
          <a:r>
            <a:rPr lang="zh-CN" altLang="en-US" sz="2200" dirty="0" smtClean="0">
              <a:solidFill>
                <a:schemeClr val="tx1"/>
              </a:solidFill>
              <a:latin typeface="+mn-ea"/>
              <a:ea typeface="+mn-ea"/>
            </a:rPr>
            <a:t>软件不同于硬件，管理和控制软件开发过程相当困难。</a:t>
          </a:r>
          <a:endParaRPr lang="zh-CN" altLang="en-US" sz="2200" dirty="0">
            <a:solidFill>
              <a:schemeClr val="tx1"/>
            </a:solidFill>
            <a:latin typeface="+mn-ea"/>
            <a:ea typeface="+mn-ea"/>
          </a:endParaRPr>
        </a:p>
      </dgm:t>
    </dgm:pt>
    <dgm:pt modelId="{FD290011-789B-4E30-9482-58E708C29103}" type="parTrans" cxnId="{33E91546-83D2-474E-8A34-E48DFEDEB5E4}">
      <dgm:prSet/>
      <dgm:spPr/>
      <dgm:t>
        <a:bodyPr/>
        <a:lstStyle/>
        <a:p>
          <a:endParaRPr lang="zh-CN" altLang="en-US"/>
        </a:p>
      </dgm:t>
    </dgm:pt>
    <dgm:pt modelId="{0F333264-D3C2-44B1-962E-84DF3E7C086C}" type="sibTrans" cxnId="{33E91546-83D2-474E-8A34-E48DFEDEB5E4}">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solidFill>
                <a:schemeClr val="tx1"/>
              </a:solidFill>
              <a:latin typeface="+mj-lt"/>
              <a:ea typeface="+mn-ea"/>
            </a:rPr>
            <a:t>2</a:t>
          </a:r>
          <a:endParaRPr lang="zh-CN" altLang="en-US" sz="3200" dirty="0">
            <a:solidFill>
              <a:schemeClr val="tx1"/>
            </a:solidFill>
            <a:latin typeface="+mj-lt"/>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custT="1"/>
      <dgm:spPr>
        <a:effectLst/>
      </dgm:spPr>
      <dgm:t>
        <a:bodyPr/>
        <a:lstStyle/>
        <a:p>
          <a:r>
            <a:rPr lang="zh-CN" altLang="en-US" sz="2200" dirty="0" smtClean="0">
              <a:solidFill>
                <a:schemeClr val="tx1"/>
              </a:solidFill>
              <a:latin typeface="+mn-ea"/>
              <a:ea typeface="+mn-ea"/>
            </a:rPr>
            <a:t>软件在运行过程中不会因为使用时间过长而被 </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用坏 ”如果运行中发现了错误</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很可能是遇到了一个在开发时期引入的在测试阶段没能检测出来的错误。</a:t>
          </a:r>
          <a:endParaRPr lang="zh-CN" altLang="en-US" sz="2200" dirty="0">
            <a:solidFill>
              <a:schemeClr val="tx1"/>
            </a:solidFill>
            <a:latin typeface="+mn-ea"/>
            <a:ea typeface="+mn-ea"/>
          </a:endParaRPr>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solidFill>
                <a:schemeClr val="tx1"/>
              </a:solidFill>
              <a:latin typeface="+mj-lt"/>
              <a:ea typeface="+mn-ea"/>
            </a:rPr>
            <a:t>3</a:t>
          </a:r>
          <a:endParaRPr lang="zh-CN" altLang="en-US" sz="3200" dirty="0">
            <a:solidFill>
              <a:schemeClr val="tx1"/>
            </a:solidFill>
            <a:latin typeface="+mj-lt"/>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custT="1"/>
      <dgm:spPr>
        <a:effectLst/>
      </dgm:spPr>
      <dgm:t>
        <a:bodyPr/>
        <a:lstStyle/>
        <a:p>
          <a:r>
            <a:rPr lang="zh-CN" altLang="en-US" sz="2200" dirty="0" smtClean="0">
              <a:solidFill>
                <a:schemeClr val="tx1"/>
              </a:solidFill>
              <a:latin typeface="+mn-ea"/>
              <a:ea typeface="+mn-ea"/>
            </a:rPr>
            <a:t>规模庞大 ，而且程序复杂性将随着程序规模的增加而呈指数上升。</a:t>
          </a:r>
          <a:endParaRPr lang="zh-CN" altLang="en-US" sz="2200" dirty="0">
            <a:solidFill>
              <a:schemeClr val="tx1"/>
            </a:solidFill>
            <a:latin typeface="+mn-ea"/>
            <a:ea typeface="+mn-ea"/>
          </a:endParaRPr>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9C104F92-BC1D-4A16-9DD0-BBA06E2B5E54}" type="presOf" srcId="{00F0921C-6AC1-41A3-86CA-40842D9CD9C8}" destId="{91DCBC67-6CEB-4427-A054-B44E2BD4FC70}" srcOrd="0" destOrd="0" presId="urn:microsoft.com/office/officeart/2005/8/layout/hProcess7#1"/>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6943ED89-F1D0-4EAC-AFBE-9BF4C32FC1C0}" type="presOf" srcId="{3ADE302C-73BA-4029-B2F1-783244462C8D}" destId="{222CABEC-B917-450D-8D40-7322389FD950}" srcOrd="0" destOrd="0" presId="urn:microsoft.com/office/officeart/2005/8/layout/hProcess7#1"/>
    <dgm:cxn modelId="{33E91546-83D2-474E-8A34-E48DFEDEB5E4}" srcId="{792A32D8-E577-4355-A241-288D8FE694BA}" destId="{055CF8EF-832D-4435-9F80-B4B5F7CCC1AC}" srcOrd="0" destOrd="0" parTransId="{FD290011-789B-4E30-9482-58E708C29103}" sibTransId="{0F333264-D3C2-44B1-962E-84DF3E7C086C}"/>
    <dgm:cxn modelId="{9680DCD9-30CB-4123-B7A6-03D697D8C369}" srcId="{F8BBEB5C-3669-4589-833B-AEA10E2027FD}" destId="{3ADE302C-73BA-4029-B2F1-783244462C8D}" srcOrd="0" destOrd="0" parTransId="{C08DD32F-C8D5-4BBA-A723-F61002516AFE}" sibTransId="{771CD585-6CEC-4FAF-A6B0-29B2E9C73E34}"/>
    <dgm:cxn modelId="{F2C92461-02EF-494F-8B17-38A86A1DC441}" type="presOf" srcId="{792A32D8-E577-4355-A241-288D8FE694BA}" destId="{DE390124-66BA-4092-9C0F-89D73AF6D390}" srcOrd="0" destOrd="0" presId="urn:microsoft.com/office/officeart/2005/8/layout/hProcess7#1"/>
    <dgm:cxn modelId="{BCDDF8A5-0830-4438-8545-42691C76AC69}" type="presOf" srcId="{F8BBEB5C-3669-4589-833B-AEA10E2027FD}" destId="{BA8721D2-8605-4931-A2C4-8E6C78146A00}" srcOrd="1" destOrd="0" presId="urn:microsoft.com/office/officeart/2005/8/layout/hProcess7#1"/>
    <dgm:cxn modelId="{25239526-8FA2-41DF-9231-028FA289E6D9}" type="presOf" srcId="{055CF8EF-832D-4435-9F80-B4B5F7CCC1AC}" destId="{B2D6E89C-7025-4C19-9F9A-AF417DE349CE}" srcOrd="0" destOrd="0" presId="urn:microsoft.com/office/officeart/2005/8/layout/hProcess7#1"/>
    <dgm:cxn modelId="{4D6C1706-F36C-4BF3-9D7F-CFD7B4840D3D}" type="presOf" srcId="{4718C343-3D24-426A-956D-64C1F30E4AC1}" destId="{9F76DD04-D577-438E-84BE-A08A21730F2E}" srcOrd="0" destOrd="0" presId="urn:microsoft.com/office/officeart/2005/8/layout/hProcess7#1"/>
    <dgm:cxn modelId="{A092761C-4A58-45C7-BE35-79DFEE63A135}" type="presOf" srcId="{F8BBEB5C-3669-4589-833B-AEA10E2027FD}" destId="{0BDC6EBA-75F2-4795-A3B2-555F397A768E}" srcOrd="0" destOrd="0" presId="urn:microsoft.com/office/officeart/2005/8/layout/hProcess7#1"/>
    <dgm:cxn modelId="{B43A2F82-3A5F-485F-A669-99B2DB4CE819}" srcId="{4718C343-3D24-426A-956D-64C1F30E4AC1}" destId="{2CCDA8EE-C032-4CD9-BBD7-70405A939EF7}" srcOrd="0" destOrd="0" parTransId="{6B37D7EF-6207-492D-ACC0-440209F9AFE2}" sibTransId="{BC90C4BF-3712-401C-A2E8-57AC78CA803C}"/>
    <dgm:cxn modelId="{FB3067A8-4595-4050-8C49-59B35DB2C083}" srcId="{00F0921C-6AC1-41A3-86CA-40842D9CD9C8}" destId="{F8BBEB5C-3669-4589-833B-AEA10E2027FD}" srcOrd="1" destOrd="0" parTransId="{8F3687AF-9A35-4F26-ADF1-43BB3A09502A}" sibTransId="{305F4B40-06E7-4F6C-8EE7-8115F6D83EB4}"/>
    <dgm:cxn modelId="{59735BE3-61D6-4879-93E7-EF06F05AB767}" type="presOf" srcId="{2CCDA8EE-C032-4CD9-BBD7-70405A939EF7}" destId="{9E81E936-B888-41E0-B517-B0FA998C9106}" srcOrd="0" destOrd="0" presId="urn:microsoft.com/office/officeart/2005/8/layout/hProcess7#1"/>
    <dgm:cxn modelId="{CBFC0067-1872-4775-99F5-FE1189735413}" type="presOf" srcId="{792A32D8-E577-4355-A241-288D8FE694BA}" destId="{B2879C72-AA36-48CA-A0A9-727689A8925C}" srcOrd="1" destOrd="0" presId="urn:microsoft.com/office/officeart/2005/8/layout/hProcess7#1"/>
    <dgm:cxn modelId="{ACD888D4-A1BC-4CE7-9760-22CE1477B6C5}" type="presOf" srcId="{4718C343-3D24-426A-956D-64C1F30E4AC1}" destId="{410A0EFB-B330-41C6-9544-A5ABA2C3C76F}" srcOrd="1" destOrd="0" presId="urn:microsoft.com/office/officeart/2005/8/layout/hProcess7#1"/>
    <dgm:cxn modelId="{8EC18590-62C0-4403-9270-2330F0376229}" type="presParOf" srcId="{91DCBC67-6CEB-4427-A054-B44E2BD4FC70}" destId="{445A1B0A-C981-4115-B11D-F9322EB2488F}" srcOrd="0" destOrd="0" presId="urn:microsoft.com/office/officeart/2005/8/layout/hProcess7#1"/>
    <dgm:cxn modelId="{75EFFE6D-C359-4B36-A959-ADA52D76408C}" type="presParOf" srcId="{445A1B0A-C981-4115-B11D-F9322EB2488F}" destId="{DE390124-66BA-4092-9C0F-89D73AF6D390}" srcOrd="0" destOrd="0" presId="urn:microsoft.com/office/officeart/2005/8/layout/hProcess7#1"/>
    <dgm:cxn modelId="{47D6833E-357E-4E0C-829F-FE27BE0A7944}" type="presParOf" srcId="{445A1B0A-C981-4115-B11D-F9322EB2488F}" destId="{B2879C72-AA36-48CA-A0A9-727689A8925C}" srcOrd="1" destOrd="0" presId="urn:microsoft.com/office/officeart/2005/8/layout/hProcess7#1"/>
    <dgm:cxn modelId="{C861F6B5-E8FB-47B9-AB22-090F36C12C33}" type="presParOf" srcId="{445A1B0A-C981-4115-B11D-F9322EB2488F}" destId="{B2D6E89C-7025-4C19-9F9A-AF417DE349CE}" srcOrd="2" destOrd="0" presId="urn:microsoft.com/office/officeart/2005/8/layout/hProcess7#1"/>
    <dgm:cxn modelId="{8EAF8226-45E8-4603-90C6-6EED1FB56529}" type="presParOf" srcId="{91DCBC67-6CEB-4427-A054-B44E2BD4FC70}" destId="{8048C6B7-8890-4A68-B4F9-521446DA2E00}" srcOrd="1" destOrd="0" presId="urn:microsoft.com/office/officeart/2005/8/layout/hProcess7#1"/>
    <dgm:cxn modelId="{F97A600C-9D65-4DC3-818C-4E19E74FBC6E}" type="presParOf" srcId="{91DCBC67-6CEB-4427-A054-B44E2BD4FC70}" destId="{66390FBD-46DE-475B-A5AB-B719D89E7676}" srcOrd="2" destOrd="0" presId="urn:microsoft.com/office/officeart/2005/8/layout/hProcess7#1"/>
    <dgm:cxn modelId="{CF7340F5-7CC8-439C-80B7-82B03CA25414}" type="presParOf" srcId="{66390FBD-46DE-475B-A5AB-B719D89E7676}" destId="{875CC90F-830A-4661-B998-6F660EABDBC8}" srcOrd="0" destOrd="0" presId="urn:microsoft.com/office/officeart/2005/8/layout/hProcess7#1"/>
    <dgm:cxn modelId="{41373D40-D0C6-4D2A-B474-3F8171294AF8}" type="presParOf" srcId="{66390FBD-46DE-475B-A5AB-B719D89E7676}" destId="{9EB5BD99-D7C4-483C-AD44-C7BD8EC74E8E}" srcOrd="1" destOrd="0" presId="urn:microsoft.com/office/officeart/2005/8/layout/hProcess7#1"/>
    <dgm:cxn modelId="{3215875A-7831-41C6-87D9-D06D3B60ED42}" type="presParOf" srcId="{66390FBD-46DE-475B-A5AB-B719D89E7676}" destId="{26648853-CBD3-48AF-AA4C-761BF6A35F7C}" srcOrd="2" destOrd="0" presId="urn:microsoft.com/office/officeart/2005/8/layout/hProcess7#1"/>
    <dgm:cxn modelId="{81304594-770D-4BAB-B499-6F1887B236F3}" type="presParOf" srcId="{91DCBC67-6CEB-4427-A054-B44E2BD4FC70}" destId="{C2274A7B-BC98-4B40-8C07-E62796ED4294}" srcOrd="3" destOrd="0" presId="urn:microsoft.com/office/officeart/2005/8/layout/hProcess7#1"/>
    <dgm:cxn modelId="{C7E2B4D2-D0E5-4344-A69C-2B225C3CF126}" type="presParOf" srcId="{91DCBC67-6CEB-4427-A054-B44E2BD4FC70}" destId="{3CAC3E7A-92B0-4133-AC94-8818A713C78C}" srcOrd="4" destOrd="0" presId="urn:microsoft.com/office/officeart/2005/8/layout/hProcess7#1"/>
    <dgm:cxn modelId="{B0636169-22F9-4421-9581-B5F08F635668}" type="presParOf" srcId="{3CAC3E7A-92B0-4133-AC94-8818A713C78C}" destId="{0BDC6EBA-75F2-4795-A3B2-555F397A768E}" srcOrd="0" destOrd="0" presId="urn:microsoft.com/office/officeart/2005/8/layout/hProcess7#1"/>
    <dgm:cxn modelId="{BAAB4C7A-5E17-4A9C-82F9-3AEAA9F5F0BC}" type="presParOf" srcId="{3CAC3E7A-92B0-4133-AC94-8818A713C78C}" destId="{BA8721D2-8605-4931-A2C4-8E6C78146A00}" srcOrd="1" destOrd="0" presId="urn:microsoft.com/office/officeart/2005/8/layout/hProcess7#1"/>
    <dgm:cxn modelId="{5484102F-D4F9-4FC2-B92A-5FD7301DCAA5}" type="presParOf" srcId="{3CAC3E7A-92B0-4133-AC94-8818A713C78C}" destId="{222CABEC-B917-450D-8D40-7322389FD950}" srcOrd="2" destOrd="0" presId="urn:microsoft.com/office/officeart/2005/8/layout/hProcess7#1"/>
    <dgm:cxn modelId="{E83F7313-C4C6-4AD2-A853-5181657F4191}" type="presParOf" srcId="{91DCBC67-6CEB-4427-A054-B44E2BD4FC70}" destId="{B46ABF58-6F7C-498B-AB29-67A9ADFF7357}" srcOrd="5" destOrd="0" presId="urn:microsoft.com/office/officeart/2005/8/layout/hProcess7#1"/>
    <dgm:cxn modelId="{0B2037FB-EDD7-42E8-9BC6-17209D05AE22}" type="presParOf" srcId="{91DCBC67-6CEB-4427-A054-B44E2BD4FC70}" destId="{98CD95CB-BDE1-4AD7-AA3C-360AAADB98A4}" srcOrd="6" destOrd="0" presId="urn:microsoft.com/office/officeart/2005/8/layout/hProcess7#1"/>
    <dgm:cxn modelId="{9AA6310A-18C5-45A0-A43B-056C33B6D0B9}" type="presParOf" srcId="{98CD95CB-BDE1-4AD7-AA3C-360AAADB98A4}" destId="{54CF2613-CF2D-4866-94A9-BEA461BA25BF}" srcOrd="0" destOrd="0" presId="urn:microsoft.com/office/officeart/2005/8/layout/hProcess7#1"/>
    <dgm:cxn modelId="{5923E4B9-4E70-4124-83CF-56E7CF49D39A}" type="presParOf" srcId="{98CD95CB-BDE1-4AD7-AA3C-360AAADB98A4}" destId="{C33CCE08-2EB7-40FC-BFAF-F5747B585A77}" srcOrd="1" destOrd="0" presId="urn:microsoft.com/office/officeart/2005/8/layout/hProcess7#1"/>
    <dgm:cxn modelId="{D57792A9-0525-473C-82B0-8799DC23D86E}" type="presParOf" srcId="{98CD95CB-BDE1-4AD7-AA3C-360AAADB98A4}" destId="{3F998AAE-D935-4AB6-9CFB-A3567284AD58}" srcOrd="2" destOrd="0" presId="urn:microsoft.com/office/officeart/2005/8/layout/hProcess7#1"/>
    <dgm:cxn modelId="{C013A3ED-0F41-4D8A-8D73-2E0A783AC754}" type="presParOf" srcId="{91DCBC67-6CEB-4427-A054-B44E2BD4FC70}" destId="{C6FB093D-F22D-48AE-8C5D-9023E320C1AE}" srcOrd="7" destOrd="0" presId="urn:microsoft.com/office/officeart/2005/8/layout/hProcess7#1"/>
    <dgm:cxn modelId="{FFCF13E5-C633-4B9B-BF5B-25E3D09AAED9}" type="presParOf" srcId="{91DCBC67-6CEB-4427-A054-B44E2BD4FC70}" destId="{A4217998-41A0-49A3-ADC0-5C634F207965}" srcOrd="8" destOrd="0" presId="urn:microsoft.com/office/officeart/2005/8/layout/hProcess7#1"/>
    <dgm:cxn modelId="{9C2FD827-6844-46A7-8547-636CB6226BE2}" type="presParOf" srcId="{A4217998-41A0-49A3-ADC0-5C634F207965}" destId="{9F76DD04-D577-438E-84BE-A08A21730F2E}" srcOrd="0" destOrd="0" presId="urn:microsoft.com/office/officeart/2005/8/layout/hProcess7#1"/>
    <dgm:cxn modelId="{2A4152E6-210A-46AA-8AED-67FDCF3FA398}" type="presParOf" srcId="{A4217998-41A0-49A3-ADC0-5C634F207965}" destId="{410A0EFB-B330-41C6-9544-A5ABA2C3C76F}" srcOrd="1" destOrd="0" presId="urn:microsoft.com/office/officeart/2005/8/layout/hProcess7#1"/>
    <dgm:cxn modelId="{A719BE3E-9305-429C-B14A-999D19A38AC5}" type="presParOf" srcId="{A4217998-41A0-49A3-ADC0-5C634F207965}" destId="{9E81E936-B888-41E0-B517-B0FA998C9106}"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2"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j-lt"/>
              <a:ea typeface="+mn-ea"/>
            </a:rPr>
            <a:t>4</a:t>
          </a:r>
          <a:endParaRPr lang="zh-CN" altLang="en-US" sz="3200" dirty="0">
            <a:latin typeface="+mj-lt"/>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j-lt"/>
              <a:ea typeface="+mn-ea"/>
            </a:rPr>
            <a:t>5</a:t>
          </a:r>
          <a:endParaRPr lang="zh-CN" altLang="en-US" sz="3200" dirty="0">
            <a:latin typeface="+mj-lt"/>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custT="1"/>
      <dgm:spPr>
        <a:effectLst/>
      </dgm:spPr>
      <dgm:t>
        <a:bodyPr/>
        <a:lstStyle/>
        <a:p>
          <a:r>
            <a:rPr lang="zh-CN" altLang="en-US" sz="2200" dirty="0" smtClean="0"/>
            <a:t>相当多的软件专业人员对软件开发和维护还有不少糊涂观念 。在实践过程中或多或少地采用了错误的方法和技术。</a:t>
          </a:r>
          <a:endParaRPr lang="zh-CN" altLang="en-US" sz="2200" dirty="0"/>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j-lt"/>
              <a:ea typeface="+mn-ea"/>
            </a:rPr>
            <a:t>6</a:t>
          </a:r>
          <a:endParaRPr lang="zh-CN" altLang="en-US" sz="3200" dirty="0">
            <a:latin typeface="+mj-lt"/>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custT="1"/>
      <dgm:spPr>
        <a:effectLst/>
      </dgm:spPr>
      <dgm:t>
        <a:bodyPr/>
        <a:lstStyle/>
        <a:p>
          <a:r>
            <a:rPr lang="zh-CN" altLang="en-US" sz="2200" dirty="0" smtClean="0"/>
            <a:t>忽视软件需求分析的重要性，认为软件开发就是写程序并设法使之运行，轻视软件维护等。 </a:t>
          </a:r>
          <a:endParaRPr lang="zh-CN" altLang="en-US" sz="2200" dirty="0"/>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055CF8EF-832D-4435-9F80-B4B5F7CCC1AC}">
      <dgm:prSet phldrT="[文本]" custT="1"/>
      <dgm:spPr>
        <a:effectLst/>
      </dgm:spPr>
      <dgm:t>
        <a:bodyPr/>
        <a:lstStyle/>
        <a:p>
          <a:r>
            <a:rPr lang="zh-CN" altLang="en-US" sz="2200" dirty="0" smtClean="0"/>
            <a:t>对用户要求没有完整准确的认识就匆忙着手编写程序。</a:t>
          </a:r>
          <a:endParaRPr lang="zh-CN" altLang="en-US" sz="2200" dirty="0"/>
        </a:p>
      </dgm:t>
    </dgm:pt>
    <dgm:pt modelId="{0F333264-D3C2-44B1-962E-84DF3E7C086C}" type="sibTrans" cxnId="{33E91546-83D2-474E-8A34-E48DFEDEB5E4}">
      <dgm:prSet/>
      <dgm:spPr/>
      <dgm:t>
        <a:bodyPr/>
        <a:lstStyle/>
        <a:p>
          <a:endParaRPr lang="zh-CN" altLang="en-US"/>
        </a:p>
      </dgm:t>
    </dgm:pt>
    <dgm:pt modelId="{FD290011-789B-4E30-9482-58E708C29103}" type="parTrans" cxnId="{33E91546-83D2-474E-8A34-E48DFEDEB5E4}">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85BC23DB-115A-46E8-A350-3CAC4F5C7E1C}" type="presOf" srcId="{F8BBEB5C-3669-4589-833B-AEA10E2027FD}" destId="{0BDC6EBA-75F2-4795-A3B2-555F397A768E}" srcOrd="0" destOrd="0" presId="urn:microsoft.com/office/officeart/2005/8/layout/hProcess7#2"/>
    <dgm:cxn modelId="{3CBD6EAC-A88A-4FCD-B821-4E017CCC67C6}" type="presOf" srcId="{792A32D8-E577-4355-A241-288D8FE694BA}" destId="{B2879C72-AA36-48CA-A0A9-727689A8925C}" srcOrd="1" destOrd="0" presId="urn:microsoft.com/office/officeart/2005/8/layout/hProcess7#2"/>
    <dgm:cxn modelId="{D5451BFA-6205-4921-B287-8F488FBA85B0}" type="presOf" srcId="{4718C343-3D24-426A-956D-64C1F30E4AC1}" destId="{9F76DD04-D577-438E-84BE-A08A21730F2E}" srcOrd="0" destOrd="0" presId="urn:microsoft.com/office/officeart/2005/8/layout/hProcess7#2"/>
    <dgm:cxn modelId="{F4ABB230-C3AD-47F5-96E0-D2141EABE5AD}" srcId="{00F0921C-6AC1-41A3-86CA-40842D9CD9C8}" destId="{792A32D8-E577-4355-A241-288D8FE694BA}" srcOrd="0" destOrd="0" parTransId="{508A48BB-35AC-4BD3-BC3E-0FB23B3A6104}" sibTransId="{96CA2196-417A-4321-844E-7ACE480B584C}"/>
    <dgm:cxn modelId="{20D0A4F6-4807-4EAE-A774-1FC4ADDBBF02}" type="presOf" srcId="{00F0921C-6AC1-41A3-86CA-40842D9CD9C8}" destId="{91DCBC67-6CEB-4427-A054-B44E2BD4FC70}" srcOrd="0" destOrd="0" presId="urn:microsoft.com/office/officeart/2005/8/layout/hProcess7#2"/>
    <dgm:cxn modelId="{42CF78B4-620D-42E2-9585-C00E13BA9089}" type="presOf" srcId="{F8BBEB5C-3669-4589-833B-AEA10E2027FD}" destId="{BA8721D2-8605-4931-A2C4-8E6C78146A00}" srcOrd="1" destOrd="0" presId="urn:microsoft.com/office/officeart/2005/8/layout/hProcess7#2"/>
    <dgm:cxn modelId="{1E8E34BF-1189-4BD8-84D2-2E9A74F8367F}" type="presOf" srcId="{792A32D8-E577-4355-A241-288D8FE694BA}" destId="{DE390124-66BA-4092-9C0F-89D73AF6D390}" srcOrd="0" destOrd="0" presId="urn:microsoft.com/office/officeart/2005/8/layout/hProcess7#2"/>
    <dgm:cxn modelId="{4A33C5D1-7FBE-4529-A07D-18AA63DF9159}" type="presOf" srcId="{4718C343-3D24-426A-956D-64C1F30E4AC1}" destId="{410A0EFB-B330-41C6-9544-A5ABA2C3C76F}" srcOrd="1" destOrd="0" presId="urn:microsoft.com/office/officeart/2005/8/layout/hProcess7#2"/>
    <dgm:cxn modelId="{B43A2F82-3A5F-485F-A669-99B2DB4CE819}" srcId="{4718C343-3D24-426A-956D-64C1F30E4AC1}" destId="{2CCDA8EE-C032-4CD9-BBD7-70405A939EF7}" srcOrd="0" destOrd="0" parTransId="{6B37D7EF-6207-492D-ACC0-440209F9AFE2}" sibTransId="{BC90C4BF-3712-401C-A2E8-57AC78CA803C}"/>
    <dgm:cxn modelId="{EE54BAA7-8F4E-49DC-97C7-913CCDA21024}" type="presOf" srcId="{3ADE302C-73BA-4029-B2F1-783244462C8D}" destId="{222CABEC-B917-450D-8D40-7322389FD950}" srcOrd="0" destOrd="0" presId="urn:microsoft.com/office/officeart/2005/8/layout/hProcess7#2"/>
    <dgm:cxn modelId="{9680DCD9-30CB-4123-B7A6-03D697D8C369}" srcId="{F8BBEB5C-3669-4589-833B-AEA10E2027FD}" destId="{3ADE302C-73BA-4029-B2F1-783244462C8D}" srcOrd="0" destOrd="0" parTransId="{C08DD32F-C8D5-4BBA-A723-F61002516AFE}" sibTransId="{771CD585-6CEC-4FAF-A6B0-29B2E9C73E34}"/>
    <dgm:cxn modelId="{788B1D6F-A902-492D-9EEE-4495309D8BA8}" srcId="{00F0921C-6AC1-41A3-86CA-40842D9CD9C8}" destId="{4718C343-3D24-426A-956D-64C1F30E4AC1}" srcOrd="2" destOrd="0" parTransId="{89B7799F-555A-43D7-B723-F8AA03E9FDE8}" sibTransId="{83A5D70A-B04B-477D-BDA4-C3296708563F}"/>
    <dgm:cxn modelId="{33E91546-83D2-474E-8A34-E48DFEDEB5E4}" srcId="{792A32D8-E577-4355-A241-288D8FE694BA}" destId="{055CF8EF-832D-4435-9F80-B4B5F7CCC1AC}" srcOrd="0" destOrd="0" parTransId="{FD290011-789B-4E30-9482-58E708C29103}" sibTransId="{0F333264-D3C2-44B1-962E-84DF3E7C086C}"/>
    <dgm:cxn modelId="{AC345B8B-B7AD-43F4-B26B-AD91B4605E76}" type="presOf" srcId="{055CF8EF-832D-4435-9F80-B4B5F7CCC1AC}" destId="{B2D6E89C-7025-4C19-9F9A-AF417DE349CE}" srcOrd="0" destOrd="0" presId="urn:microsoft.com/office/officeart/2005/8/layout/hProcess7#2"/>
    <dgm:cxn modelId="{FB3067A8-4595-4050-8C49-59B35DB2C083}" srcId="{00F0921C-6AC1-41A3-86CA-40842D9CD9C8}" destId="{F8BBEB5C-3669-4589-833B-AEA10E2027FD}" srcOrd="1" destOrd="0" parTransId="{8F3687AF-9A35-4F26-ADF1-43BB3A09502A}" sibTransId="{305F4B40-06E7-4F6C-8EE7-8115F6D83EB4}"/>
    <dgm:cxn modelId="{BF723D1D-41F4-44E3-B977-1C83D0A9486A}" type="presOf" srcId="{2CCDA8EE-C032-4CD9-BBD7-70405A939EF7}" destId="{9E81E936-B888-41E0-B517-B0FA998C9106}" srcOrd="0" destOrd="0" presId="urn:microsoft.com/office/officeart/2005/8/layout/hProcess7#2"/>
    <dgm:cxn modelId="{5F581763-2CC5-425B-BDA5-9C26CCAE3889}" type="presParOf" srcId="{91DCBC67-6CEB-4427-A054-B44E2BD4FC70}" destId="{445A1B0A-C981-4115-B11D-F9322EB2488F}" srcOrd="0" destOrd="0" presId="urn:microsoft.com/office/officeart/2005/8/layout/hProcess7#2"/>
    <dgm:cxn modelId="{E462C44A-0BF0-48C0-AB8F-3C1A01E27A7B}" type="presParOf" srcId="{445A1B0A-C981-4115-B11D-F9322EB2488F}" destId="{DE390124-66BA-4092-9C0F-89D73AF6D390}" srcOrd="0" destOrd="0" presId="urn:microsoft.com/office/officeart/2005/8/layout/hProcess7#2"/>
    <dgm:cxn modelId="{E6E8B669-BD5A-4D53-BB0A-CE53E40348A6}" type="presParOf" srcId="{445A1B0A-C981-4115-B11D-F9322EB2488F}" destId="{B2879C72-AA36-48CA-A0A9-727689A8925C}" srcOrd="1" destOrd="0" presId="urn:microsoft.com/office/officeart/2005/8/layout/hProcess7#2"/>
    <dgm:cxn modelId="{80D32F12-10B0-4DA5-B36C-FC9265171A2F}" type="presParOf" srcId="{445A1B0A-C981-4115-B11D-F9322EB2488F}" destId="{B2D6E89C-7025-4C19-9F9A-AF417DE349CE}" srcOrd="2" destOrd="0" presId="urn:microsoft.com/office/officeart/2005/8/layout/hProcess7#2"/>
    <dgm:cxn modelId="{D62BB481-C4B8-40C0-8F67-BA3EA5B101BA}" type="presParOf" srcId="{91DCBC67-6CEB-4427-A054-B44E2BD4FC70}" destId="{8048C6B7-8890-4A68-B4F9-521446DA2E00}" srcOrd="1" destOrd="0" presId="urn:microsoft.com/office/officeart/2005/8/layout/hProcess7#2"/>
    <dgm:cxn modelId="{E6A2D07B-9C01-4357-80E3-502FDEF94692}" type="presParOf" srcId="{91DCBC67-6CEB-4427-A054-B44E2BD4FC70}" destId="{66390FBD-46DE-475B-A5AB-B719D89E7676}" srcOrd="2" destOrd="0" presId="urn:microsoft.com/office/officeart/2005/8/layout/hProcess7#2"/>
    <dgm:cxn modelId="{951AA23E-5E5A-46A2-9C96-5B27AEDEB4A9}" type="presParOf" srcId="{66390FBD-46DE-475B-A5AB-B719D89E7676}" destId="{875CC90F-830A-4661-B998-6F660EABDBC8}" srcOrd="0" destOrd="0" presId="urn:microsoft.com/office/officeart/2005/8/layout/hProcess7#2"/>
    <dgm:cxn modelId="{CF0CB183-F66B-408D-9AAA-7F685EE76635}" type="presParOf" srcId="{66390FBD-46DE-475B-A5AB-B719D89E7676}" destId="{9EB5BD99-D7C4-483C-AD44-C7BD8EC74E8E}" srcOrd="1" destOrd="0" presId="urn:microsoft.com/office/officeart/2005/8/layout/hProcess7#2"/>
    <dgm:cxn modelId="{006B9082-B421-4F93-B563-547E0802EB34}" type="presParOf" srcId="{66390FBD-46DE-475B-A5AB-B719D89E7676}" destId="{26648853-CBD3-48AF-AA4C-761BF6A35F7C}" srcOrd="2" destOrd="0" presId="urn:microsoft.com/office/officeart/2005/8/layout/hProcess7#2"/>
    <dgm:cxn modelId="{31FB6905-D9A0-4D58-B332-3983F7BC3F44}" type="presParOf" srcId="{91DCBC67-6CEB-4427-A054-B44E2BD4FC70}" destId="{C2274A7B-BC98-4B40-8C07-E62796ED4294}" srcOrd="3" destOrd="0" presId="urn:microsoft.com/office/officeart/2005/8/layout/hProcess7#2"/>
    <dgm:cxn modelId="{AC59F9C3-B12F-4C03-BD77-E3165136A7CF}" type="presParOf" srcId="{91DCBC67-6CEB-4427-A054-B44E2BD4FC70}" destId="{3CAC3E7A-92B0-4133-AC94-8818A713C78C}" srcOrd="4" destOrd="0" presId="urn:microsoft.com/office/officeart/2005/8/layout/hProcess7#2"/>
    <dgm:cxn modelId="{006D07A8-FBCC-4060-A33D-74BD4895FA3B}" type="presParOf" srcId="{3CAC3E7A-92B0-4133-AC94-8818A713C78C}" destId="{0BDC6EBA-75F2-4795-A3B2-555F397A768E}" srcOrd="0" destOrd="0" presId="urn:microsoft.com/office/officeart/2005/8/layout/hProcess7#2"/>
    <dgm:cxn modelId="{4A73A7CB-EE31-4D55-9F88-13FFDD3560F9}" type="presParOf" srcId="{3CAC3E7A-92B0-4133-AC94-8818A713C78C}" destId="{BA8721D2-8605-4931-A2C4-8E6C78146A00}" srcOrd="1" destOrd="0" presId="urn:microsoft.com/office/officeart/2005/8/layout/hProcess7#2"/>
    <dgm:cxn modelId="{F096C18C-A6D7-49B5-AA7F-5F19F1C4C84F}" type="presParOf" srcId="{3CAC3E7A-92B0-4133-AC94-8818A713C78C}" destId="{222CABEC-B917-450D-8D40-7322389FD950}" srcOrd="2" destOrd="0" presId="urn:microsoft.com/office/officeart/2005/8/layout/hProcess7#2"/>
    <dgm:cxn modelId="{4A0E45A1-2EA6-4C34-9EA5-9394C63C372D}" type="presParOf" srcId="{91DCBC67-6CEB-4427-A054-B44E2BD4FC70}" destId="{B46ABF58-6F7C-498B-AB29-67A9ADFF7357}" srcOrd="5" destOrd="0" presId="urn:microsoft.com/office/officeart/2005/8/layout/hProcess7#2"/>
    <dgm:cxn modelId="{DBC0BC9D-358B-4E63-943D-F2C6D5FD11F4}" type="presParOf" srcId="{91DCBC67-6CEB-4427-A054-B44E2BD4FC70}" destId="{98CD95CB-BDE1-4AD7-AA3C-360AAADB98A4}" srcOrd="6" destOrd="0" presId="urn:microsoft.com/office/officeart/2005/8/layout/hProcess7#2"/>
    <dgm:cxn modelId="{81535AFC-D349-4B16-957A-CF0E2C10515B}" type="presParOf" srcId="{98CD95CB-BDE1-4AD7-AA3C-360AAADB98A4}" destId="{54CF2613-CF2D-4866-94A9-BEA461BA25BF}" srcOrd="0" destOrd="0" presId="urn:microsoft.com/office/officeart/2005/8/layout/hProcess7#2"/>
    <dgm:cxn modelId="{8D77257B-CF05-4355-99C2-40BD733AA0D0}" type="presParOf" srcId="{98CD95CB-BDE1-4AD7-AA3C-360AAADB98A4}" destId="{C33CCE08-2EB7-40FC-BFAF-F5747B585A77}" srcOrd="1" destOrd="0" presId="urn:microsoft.com/office/officeart/2005/8/layout/hProcess7#2"/>
    <dgm:cxn modelId="{3019C870-0460-4A65-AECC-04BDF0188A6E}" type="presParOf" srcId="{98CD95CB-BDE1-4AD7-AA3C-360AAADB98A4}" destId="{3F998AAE-D935-4AB6-9CFB-A3567284AD58}" srcOrd="2" destOrd="0" presId="urn:microsoft.com/office/officeart/2005/8/layout/hProcess7#2"/>
    <dgm:cxn modelId="{ADF95F67-8E00-4CD7-88AD-CE698FB8EF3B}" type="presParOf" srcId="{91DCBC67-6CEB-4427-A054-B44E2BD4FC70}" destId="{C6FB093D-F22D-48AE-8C5D-9023E320C1AE}" srcOrd="7" destOrd="0" presId="urn:microsoft.com/office/officeart/2005/8/layout/hProcess7#2"/>
    <dgm:cxn modelId="{8ED4C7B8-567F-4331-84A0-B4B81A5B44AB}" type="presParOf" srcId="{91DCBC67-6CEB-4427-A054-B44E2BD4FC70}" destId="{A4217998-41A0-49A3-ADC0-5C634F207965}" srcOrd="8" destOrd="0" presId="urn:microsoft.com/office/officeart/2005/8/layout/hProcess7#2"/>
    <dgm:cxn modelId="{4DE01309-B29D-441E-8135-48678AD14E3E}" type="presParOf" srcId="{A4217998-41A0-49A3-ADC0-5C634F207965}" destId="{9F76DD04-D577-438E-84BE-A08A21730F2E}" srcOrd="0" destOrd="0" presId="urn:microsoft.com/office/officeart/2005/8/layout/hProcess7#2"/>
    <dgm:cxn modelId="{59B4F4D5-C390-4AD6-B1E4-5FE04262289A}" type="presParOf" srcId="{A4217998-41A0-49A3-ADC0-5C634F207965}" destId="{410A0EFB-B330-41C6-9544-A5ABA2C3C76F}" srcOrd="1" destOrd="0" presId="urn:microsoft.com/office/officeart/2005/8/layout/hProcess7#2"/>
    <dgm:cxn modelId="{56A6EC7C-33C9-40E7-A77D-19C36DBB7467}" type="presParOf" srcId="{A4217998-41A0-49A3-ADC0-5C634F207965}" destId="{9E81E936-B888-41E0-B517-B0FA998C9106}" srcOrd="2" destOrd="0" presId="urn:microsoft.com/office/officeart/2005/8/layout/hProcess7#2"/>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3"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a:effectLst/>
        <a:scene3d>
          <a:camera prst="orthographicFront"/>
          <a:lightRig rig="flat" dir="t"/>
        </a:scene3d>
      </dgm:spPr>
      <dgm:t>
        <a:bodyPr vert="eaVert"/>
        <a:lstStyle/>
        <a:p>
          <a:r>
            <a:rPr lang="en-US" altLang="zh-CN" sz="3200" dirty="0" smtClean="0">
              <a:latin typeface="+mj-lt"/>
              <a:ea typeface="+mn-ea"/>
            </a:rPr>
            <a:t>1</a:t>
          </a:r>
          <a:endParaRPr lang="zh-CN" altLang="en-US" sz="3200" dirty="0">
            <a:latin typeface="+mj-lt"/>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055CF8EF-832D-4435-9F80-B4B5F7CCC1AC}">
      <dgm:prSet phldrT="[文本]" custT="1"/>
      <dgm:spPr>
        <a:effectLst/>
        <a:scene3d>
          <a:camera prst="orthographicFront"/>
          <a:lightRig rig="flat" dir="t"/>
        </a:scene3d>
      </dgm:spPr>
      <dgm:t>
        <a:bodyPr/>
        <a:lstStyle/>
        <a:p>
          <a:r>
            <a:rPr lang="zh-CN" altLang="en-US" sz="2200" dirty="0" smtClean="0"/>
            <a:t>只重视程序而忽视软件配置其余成分的糊涂观念</a:t>
          </a:r>
          <a:r>
            <a:rPr lang="zh-CN" altLang="en-US" sz="2300" dirty="0" smtClean="0"/>
            <a:t>。</a:t>
          </a:r>
          <a:endParaRPr lang="zh-CN" altLang="en-US" sz="2300" dirty="0"/>
        </a:p>
      </dgm:t>
    </dgm:pt>
    <dgm:pt modelId="{FD290011-789B-4E30-9482-58E708C29103}" type="parTrans" cxnId="{33E91546-83D2-474E-8A34-E48DFEDEB5E4}">
      <dgm:prSet/>
      <dgm:spPr/>
      <dgm:t>
        <a:bodyPr/>
        <a:lstStyle/>
        <a:p>
          <a:endParaRPr lang="zh-CN" altLang="en-US"/>
        </a:p>
      </dgm:t>
    </dgm:pt>
    <dgm:pt modelId="{0F333264-D3C2-44B1-962E-84DF3E7C086C}" type="sibTrans" cxnId="{33E91546-83D2-474E-8A34-E48DFEDEB5E4}">
      <dgm:prSet/>
      <dgm:spPr/>
      <dgm:t>
        <a:bodyPr/>
        <a:lstStyle/>
        <a:p>
          <a:endParaRPr lang="zh-CN" altLang="en-US"/>
        </a:p>
      </dgm:t>
    </dgm:pt>
    <dgm:pt modelId="{F8BBEB5C-3669-4589-833B-AEA10E2027FD}">
      <dgm:prSet phldrT="[文本]" custT="1"/>
      <dgm:spPr>
        <a:scene3d>
          <a:camera prst="orthographicFront"/>
          <a:lightRig rig="flat" dir="t"/>
        </a:scene3d>
      </dgm:spPr>
      <dgm:t>
        <a:bodyPr vert="eaVert"/>
        <a:lstStyle/>
        <a:p>
          <a:r>
            <a:rPr lang="en-US" altLang="zh-CN" sz="3200" dirty="0" smtClean="0">
              <a:latin typeface="+mj-lt"/>
              <a:ea typeface="+mn-ea"/>
            </a:rPr>
            <a:t>2</a:t>
          </a:r>
          <a:endParaRPr lang="zh-CN" altLang="en-US" sz="3200" dirty="0">
            <a:latin typeface="+mj-lt"/>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custT="1"/>
      <dgm:spPr>
        <a:effectLst/>
        <a:scene3d>
          <a:camera prst="orthographicFront"/>
          <a:lightRig rig="flat" dir="t"/>
        </a:scene3d>
      </dgm:spPr>
      <dgm:t>
        <a:bodyPr/>
        <a:lstStyle/>
        <a:p>
          <a:r>
            <a:rPr lang="zh-CN" altLang="en-US" sz="2200" dirty="0" smtClean="0"/>
            <a:t>软件开发人员在定义时期没有正确全面地理解用户需求，直到测试阶段或软件交付使用后才发现 “已完成的 ”软件不完全符合用户的需要。</a:t>
          </a:r>
          <a:endParaRPr lang="zh-CN" altLang="en-US" sz="2200" dirty="0"/>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a:scene3d>
          <a:camera prst="orthographicFront"/>
          <a:lightRig rig="flat" dir="t"/>
        </a:scene3d>
      </dgm:spPr>
      <dgm:t>
        <a:bodyPr vert="eaVert"/>
        <a:lstStyle/>
        <a:p>
          <a:r>
            <a:rPr lang="en-US" altLang="zh-CN" sz="3200" dirty="0" smtClean="0">
              <a:latin typeface="+mj-lt"/>
              <a:ea typeface="+mn-ea"/>
            </a:rPr>
            <a:t>3</a:t>
          </a:r>
          <a:endParaRPr lang="zh-CN" altLang="en-US" sz="3200" dirty="0">
            <a:latin typeface="+mj-lt"/>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custT="1"/>
      <dgm:spPr>
        <a:effectLst/>
        <a:scene3d>
          <a:camera prst="orthographicFront"/>
          <a:lightRig rig="flat" dir="t"/>
        </a:scene3d>
      </dgm:spPr>
      <dgm:t>
        <a:bodyPr/>
        <a:lstStyle/>
        <a:p>
          <a:r>
            <a:rPr lang="zh-CN" altLang="en-US" sz="2200" dirty="0" smtClean="0"/>
            <a:t>严重的问题是在软件开发的不同阶段进行修改需要付出的代价是很不相同的。</a:t>
          </a:r>
          <a:endParaRPr lang="zh-CN" altLang="en-US" sz="2200" dirty="0"/>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EFFA3AD5-A85D-4D18-8968-75A7DC29DBC4}" type="presOf" srcId="{2CCDA8EE-C032-4CD9-BBD7-70405A939EF7}" destId="{9E81E936-B888-41E0-B517-B0FA998C9106}" srcOrd="0" destOrd="0" presId="urn:microsoft.com/office/officeart/2005/8/layout/hProcess7#3"/>
    <dgm:cxn modelId="{8E9FD8F7-03EA-413D-90B5-03F11E527E3B}" type="presOf" srcId="{F8BBEB5C-3669-4589-833B-AEA10E2027FD}" destId="{BA8721D2-8605-4931-A2C4-8E6C78146A00}" srcOrd="1" destOrd="0" presId="urn:microsoft.com/office/officeart/2005/8/layout/hProcess7#3"/>
    <dgm:cxn modelId="{D7591EB5-EF49-4A9A-8185-C4586E21CDBB}" type="presOf" srcId="{4718C343-3D24-426A-956D-64C1F30E4AC1}" destId="{9F76DD04-D577-438E-84BE-A08A21730F2E}" srcOrd="0" destOrd="0" presId="urn:microsoft.com/office/officeart/2005/8/layout/hProcess7#3"/>
    <dgm:cxn modelId="{B980BEC8-AB4A-46A8-BD8C-6C011380196E}" type="presOf" srcId="{792A32D8-E577-4355-A241-288D8FE694BA}" destId="{DE390124-66BA-4092-9C0F-89D73AF6D390}" srcOrd="0" destOrd="0" presId="urn:microsoft.com/office/officeart/2005/8/layout/hProcess7#3"/>
    <dgm:cxn modelId="{F4ABB230-C3AD-47F5-96E0-D2141EABE5AD}" srcId="{00F0921C-6AC1-41A3-86CA-40842D9CD9C8}" destId="{792A32D8-E577-4355-A241-288D8FE694BA}" srcOrd="0" destOrd="0" parTransId="{508A48BB-35AC-4BD3-BC3E-0FB23B3A6104}" sibTransId="{96CA2196-417A-4321-844E-7ACE480B584C}"/>
    <dgm:cxn modelId="{430BCC42-909B-4DEB-AEF2-E70E5014CF12}" type="presOf" srcId="{792A32D8-E577-4355-A241-288D8FE694BA}" destId="{B2879C72-AA36-48CA-A0A9-727689A8925C}" srcOrd="1" destOrd="0" presId="urn:microsoft.com/office/officeart/2005/8/layout/hProcess7#3"/>
    <dgm:cxn modelId="{A268030A-0C6B-40C3-8505-48DE74DA96AB}" type="presOf" srcId="{3ADE302C-73BA-4029-B2F1-783244462C8D}" destId="{222CABEC-B917-450D-8D40-7322389FD950}" srcOrd="0" destOrd="0" presId="urn:microsoft.com/office/officeart/2005/8/layout/hProcess7#3"/>
    <dgm:cxn modelId="{B43A2F82-3A5F-485F-A669-99B2DB4CE819}" srcId="{4718C343-3D24-426A-956D-64C1F30E4AC1}" destId="{2CCDA8EE-C032-4CD9-BBD7-70405A939EF7}" srcOrd="0" destOrd="0" parTransId="{6B37D7EF-6207-492D-ACC0-440209F9AFE2}" sibTransId="{BC90C4BF-3712-401C-A2E8-57AC78CA803C}"/>
    <dgm:cxn modelId="{1886095D-E095-4D23-974D-F16C21631956}" type="presOf" srcId="{4718C343-3D24-426A-956D-64C1F30E4AC1}" destId="{410A0EFB-B330-41C6-9544-A5ABA2C3C76F}" srcOrd="1" destOrd="0" presId="urn:microsoft.com/office/officeart/2005/8/layout/hProcess7#3"/>
    <dgm:cxn modelId="{E4BFF422-5DC8-41E6-A140-72A804886F66}" type="presOf" srcId="{00F0921C-6AC1-41A3-86CA-40842D9CD9C8}" destId="{91DCBC67-6CEB-4427-A054-B44E2BD4FC70}" srcOrd="0" destOrd="0" presId="urn:microsoft.com/office/officeart/2005/8/layout/hProcess7#3"/>
    <dgm:cxn modelId="{30A2E9C2-6827-4C0F-926B-60AA23B342E4}" type="presOf" srcId="{F8BBEB5C-3669-4589-833B-AEA10E2027FD}" destId="{0BDC6EBA-75F2-4795-A3B2-555F397A768E}" srcOrd="0" destOrd="0" presId="urn:microsoft.com/office/officeart/2005/8/layout/hProcess7#3"/>
    <dgm:cxn modelId="{9680DCD9-30CB-4123-B7A6-03D697D8C369}" srcId="{F8BBEB5C-3669-4589-833B-AEA10E2027FD}" destId="{3ADE302C-73BA-4029-B2F1-783244462C8D}" srcOrd="0" destOrd="0" parTransId="{C08DD32F-C8D5-4BBA-A723-F61002516AFE}" sibTransId="{771CD585-6CEC-4FAF-A6B0-29B2E9C73E34}"/>
    <dgm:cxn modelId="{788B1D6F-A902-492D-9EEE-4495309D8BA8}" srcId="{00F0921C-6AC1-41A3-86CA-40842D9CD9C8}" destId="{4718C343-3D24-426A-956D-64C1F30E4AC1}" srcOrd="2" destOrd="0" parTransId="{89B7799F-555A-43D7-B723-F8AA03E9FDE8}" sibTransId="{83A5D70A-B04B-477D-BDA4-C3296708563F}"/>
    <dgm:cxn modelId="{33E91546-83D2-474E-8A34-E48DFEDEB5E4}" srcId="{792A32D8-E577-4355-A241-288D8FE694BA}" destId="{055CF8EF-832D-4435-9F80-B4B5F7CCC1AC}" srcOrd="0" destOrd="0" parTransId="{FD290011-789B-4E30-9482-58E708C29103}" sibTransId="{0F333264-D3C2-44B1-962E-84DF3E7C086C}"/>
    <dgm:cxn modelId="{3C171BB1-34FD-4FC3-8CA9-FF5F1D7D93BB}" type="presOf" srcId="{055CF8EF-832D-4435-9F80-B4B5F7CCC1AC}" destId="{B2D6E89C-7025-4C19-9F9A-AF417DE349CE}" srcOrd="0" destOrd="0" presId="urn:microsoft.com/office/officeart/2005/8/layout/hProcess7#3"/>
    <dgm:cxn modelId="{FB3067A8-4595-4050-8C49-59B35DB2C083}" srcId="{00F0921C-6AC1-41A3-86CA-40842D9CD9C8}" destId="{F8BBEB5C-3669-4589-833B-AEA10E2027FD}" srcOrd="1" destOrd="0" parTransId="{8F3687AF-9A35-4F26-ADF1-43BB3A09502A}" sibTransId="{305F4B40-06E7-4F6C-8EE7-8115F6D83EB4}"/>
    <dgm:cxn modelId="{568E07D9-704A-4E5D-9329-79B9C9F62416}" type="presParOf" srcId="{91DCBC67-6CEB-4427-A054-B44E2BD4FC70}" destId="{445A1B0A-C981-4115-B11D-F9322EB2488F}" srcOrd="0" destOrd="0" presId="urn:microsoft.com/office/officeart/2005/8/layout/hProcess7#3"/>
    <dgm:cxn modelId="{D6629C31-E9A0-468A-83A2-A3B6328C670B}" type="presParOf" srcId="{445A1B0A-C981-4115-B11D-F9322EB2488F}" destId="{DE390124-66BA-4092-9C0F-89D73AF6D390}" srcOrd="0" destOrd="0" presId="urn:microsoft.com/office/officeart/2005/8/layout/hProcess7#3"/>
    <dgm:cxn modelId="{6AA41F5C-FC03-456D-B015-5F0FF84D7E0A}" type="presParOf" srcId="{445A1B0A-C981-4115-B11D-F9322EB2488F}" destId="{B2879C72-AA36-48CA-A0A9-727689A8925C}" srcOrd="1" destOrd="0" presId="urn:microsoft.com/office/officeart/2005/8/layout/hProcess7#3"/>
    <dgm:cxn modelId="{906FE267-ED23-4252-9ED3-4EEBBF9E8515}" type="presParOf" srcId="{445A1B0A-C981-4115-B11D-F9322EB2488F}" destId="{B2D6E89C-7025-4C19-9F9A-AF417DE349CE}" srcOrd="2" destOrd="0" presId="urn:microsoft.com/office/officeart/2005/8/layout/hProcess7#3"/>
    <dgm:cxn modelId="{5B673DC6-9CD2-4103-A6A5-404572457196}" type="presParOf" srcId="{91DCBC67-6CEB-4427-A054-B44E2BD4FC70}" destId="{8048C6B7-8890-4A68-B4F9-521446DA2E00}" srcOrd="1" destOrd="0" presId="urn:microsoft.com/office/officeart/2005/8/layout/hProcess7#3"/>
    <dgm:cxn modelId="{42983436-FAC4-4ED7-B4E1-FC1A1F1CFB10}" type="presParOf" srcId="{91DCBC67-6CEB-4427-A054-B44E2BD4FC70}" destId="{66390FBD-46DE-475B-A5AB-B719D89E7676}" srcOrd="2" destOrd="0" presId="urn:microsoft.com/office/officeart/2005/8/layout/hProcess7#3"/>
    <dgm:cxn modelId="{F095E636-5AE7-453F-823B-BDF693A4286A}" type="presParOf" srcId="{66390FBD-46DE-475B-A5AB-B719D89E7676}" destId="{875CC90F-830A-4661-B998-6F660EABDBC8}" srcOrd="0" destOrd="0" presId="urn:microsoft.com/office/officeart/2005/8/layout/hProcess7#3"/>
    <dgm:cxn modelId="{B2443ABA-EC4B-44F1-97D1-79149231FFC4}" type="presParOf" srcId="{66390FBD-46DE-475B-A5AB-B719D89E7676}" destId="{9EB5BD99-D7C4-483C-AD44-C7BD8EC74E8E}" srcOrd="1" destOrd="0" presId="urn:microsoft.com/office/officeart/2005/8/layout/hProcess7#3"/>
    <dgm:cxn modelId="{015F3DC5-A50F-48AF-88DB-A469243C33B7}" type="presParOf" srcId="{66390FBD-46DE-475B-A5AB-B719D89E7676}" destId="{26648853-CBD3-48AF-AA4C-761BF6A35F7C}" srcOrd="2" destOrd="0" presId="urn:microsoft.com/office/officeart/2005/8/layout/hProcess7#3"/>
    <dgm:cxn modelId="{D9BE28E0-DCD0-4AA6-A710-D1CBF3EA4659}" type="presParOf" srcId="{91DCBC67-6CEB-4427-A054-B44E2BD4FC70}" destId="{C2274A7B-BC98-4B40-8C07-E62796ED4294}" srcOrd="3" destOrd="0" presId="urn:microsoft.com/office/officeart/2005/8/layout/hProcess7#3"/>
    <dgm:cxn modelId="{8F5192CC-EB83-4EE7-8CF0-8BEBAF52DEEF}" type="presParOf" srcId="{91DCBC67-6CEB-4427-A054-B44E2BD4FC70}" destId="{3CAC3E7A-92B0-4133-AC94-8818A713C78C}" srcOrd="4" destOrd="0" presId="urn:microsoft.com/office/officeart/2005/8/layout/hProcess7#3"/>
    <dgm:cxn modelId="{F0C979D0-EAB7-488D-B84D-793A015BE44B}" type="presParOf" srcId="{3CAC3E7A-92B0-4133-AC94-8818A713C78C}" destId="{0BDC6EBA-75F2-4795-A3B2-555F397A768E}" srcOrd="0" destOrd="0" presId="urn:microsoft.com/office/officeart/2005/8/layout/hProcess7#3"/>
    <dgm:cxn modelId="{A859B4E0-0FA1-410F-8A50-105EFB6F134A}" type="presParOf" srcId="{3CAC3E7A-92B0-4133-AC94-8818A713C78C}" destId="{BA8721D2-8605-4931-A2C4-8E6C78146A00}" srcOrd="1" destOrd="0" presId="urn:microsoft.com/office/officeart/2005/8/layout/hProcess7#3"/>
    <dgm:cxn modelId="{5002898B-3521-4D0B-8A9A-311D105DFA30}" type="presParOf" srcId="{3CAC3E7A-92B0-4133-AC94-8818A713C78C}" destId="{222CABEC-B917-450D-8D40-7322389FD950}" srcOrd="2" destOrd="0" presId="urn:microsoft.com/office/officeart/2005/8/layout/hProcess7#3"/>
    <dgm:cxn modelId="{C2553991-07EF-4644-870B-50036897F537}" type="presParOf" srcId="{91DCBC67-6CEB-4427-A054-B44E2BD4FC70}" destId="{B46ABF58-6F7C-498B-AB29-67A9ADFF7357}" srcOrd="5" destOrd="0" presId="urn:microsoft.com/office/officeart/2005/8/layout/hProcess7#3"/>
    <dgm:cxn modelId="{35C39CB2-7BC1-4B72-B51F-29C8D85AFA5D}" type="presParOf" srcId="{91DCBC67-6CEB-4427-A054-B44E2BD4FC70}" destId="{98CD95CB-BDE1-4AD7-AA3C-360AAADB98A4}" srcOrd="6" destOrd="0" presId="urn:microsoft.com/office/officeart/2005/8/layout/hProcess7#3"/>
    <dgm:cxn modelId="{A2D87BDF-4032-4088-9FC9-71338AD89E74}" type="presParOf" srcId="{98CD95CB-BDE1-4AD7-AA3C-360AAADB98A4}" destId="{54CF2613-CF2D-4866-94A9-BEA461BA25BF}" srcOrd="0" destOrd="0" presId="urn:microsoft.com/office/officeart/2005/8/layout/hProcess7#3"/>
    <dgm:cxn modelId="{E27D88F2-F70D-4585-A47D-65D491927020}" type="presParOf" srcId="{98CD95CB-BDE1-4AD7-AA3C-360AAADB98A4}" destId="{C33CCE08-2EB7-40FC-BFAF-F5747B585A77}" srcOrd="1" destOrd="0" presId="urn:microsoft.com/office/officeart/2005/8/layout/hProcess7#3"/>
    <dgm:cxn modelId="{A70866DD-BFB9-41CC-95A3-F80E01D37916}" type="presParOf" srcId="{98CD95CB-BDE1-4AD7-AA3C-360AAADB98A4}" destId="{3F998AAE-D935-4AB6-9CFB-A3567284AD58}" srcOrd="2" destOrd="0" presId="urn:microsoft.com/office/officeart/2005/8/layout/hProcess7#3"/>
    <dgm:cxn modelId="{0BBF2C19-1B2E-4481-B66A-A06A382B17F3}" type="presParOf" srcId="{91DCBC67-6CEB-4427-A054-B44E2BD4FC70}" destId="{C6FB093D-F22D-48AE-8C5D-9023E320C1AE}" srcOrd="7" destOrd="0" presId="urn:microsoft.com/office/officeart/2005/8/layout/hProcess7#3"/>
    <dgm:cxn modelId="{029AB9F1-77FB-48EC-8132-DF57CAB1780B}" type="presParOf" srcId="{91DCBC67-6CEB-4427-A054-B44E2BD4FC70}" destId="{A4217998-41A0-49A3-ADC0-5C634F207965}" srcOrd="8" destOrd="0" presId="urn:microsoft.com/office/officeart/2005/8/layout/hProcess7#3"/>
    <dgm:cxn modelId="{58337DB2-EA5B-4A96-A7D4-371FB1D8B6AB}" type="presParOf" srcId="{A4217998-41A0-49A3-ADC0-5C634F207965}" destId="{9F76DD04-D577-438E-84BE-A08A21730F2E}" srcOrd="0" destOrd="0" presId="urn:microsoft.com/office/officeart/2005/8/layout/hProcess7#3"/>
    <dgm:cxn modelId="{C377B4C9-1AD5-4A45-86A7-D2B2ABA868DA}" type="presParOf" srcId="{A4217998-41A0-49A3-ADC0-5C634F207965}" destId="{410A0EFB-B330-41C6-9544-A5ABA2C3C76F}" srcOrd="1" destOrd="0" presId="urn:microsoft.com/office/officeart/2005/8/layout/hProcess7#3"/>
    <dgm:cxn modelId="{B44B619E-86AC-4287-9AF5-08E2033DB324}" type="presParOf" srcId="{A4217998-41A0-49A3-ADC0-5C634F207965}" destId="{9E81E936-B888-41E0-B517-B0FA998C9106}" srcOrd="2" destOrd="0" presId="urn:microsoft.com/office/officeart/2005/8/layout/hProcess7#3"/>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4"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j-lt"/>
              <a:ea typeface="+mn-ea"/>
            </a:rPr>
            <a:t>1</a:t>
          </a:r>
          <a:endParaRPr lang="zh-CN" altLang="en-US" sz="3200" dirty="0">
            <a:latin typeface="+mj-lt"/>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055CF8EF-832D-4435-9F80-B4B5F7CCC1AC}">
      <dgm:prSet phldrT="[文本]" custT="1"/>
      <dgm:spPr>
        <a:effectLst/>
      </dgm:spPr>
      <dgm:t>
        <a:bodyPr/>
        <a:lstStyle/>
        <a:p>
          <a:r>
            <a:rPr lang="zh-CN" altLang="en-US" sz="2200" dirty="0" smtClean="0">
              <a:latin typeface="+mn-ea"/>
              <a:ea typeface="+mn-ea"/>
            </a:rPr>
            <a:t>应该对计算机软件有一个正确的认识。</a:t>
          </a:r>
          <a:endParaRPr lang="zh-CN" altLang="en-US" sz="2200" dirty="0">
            <a:latin typeface="+mn-ea"/>
            <a:ea typeface="+mn-ea"/>
          </a:endParaRPr>
        </a:p>
      </dgm:t>
    </dgm:pt>
    <dgm:pt modelId="{FD290011-789B-4E30-9482-58E708C29103}" type="parTrans" cxnId="{33E91546-83D2-474E-8A34-E48DFEDEB5E4}">
      <dgm:prSet/>
      <dgm:spPr/>
      <dgm:t>
        <a:bodyPr/>
        <a:lstStyle/>
        <a:p>
          <a:endParaRPr lang="zh-CN" altLang="en-US"/>
        </a:p>
      </dgm:t>
    </dgm:pt>
    <dgm:pt modelId="{0F333264-D3C2-44B1-962E-84DF3E7C086C}" type="sibTrans" cxnId="{33E91546-83D2-474E-8A34-E48DFEDEB5E4}">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j-lt"/>
              <a:ea typeface="+mn-ea"/>
            </a:rPr>
            <a:t>2</a:t>
          </a:r>
          <a:endParaRPr lang="zh-CN" altLang="en-US" sz="3200" dirty="0">
            <a:latin typeface="+mj-lt"/>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custT="1"/>
      <dgm:spPr>
        <a:effectLst/>
      </dgm:spPr>
      <dgm:t>
        <a:bodyPr/>
        <a:lstStyle/>
        <a:p>
          <a:r>
            <a:rPr lang="zh-CN" altLang="en-US" sz="2200" dirty="0" smtClean="0">
              <a:latin typeface="+mn-ea"/>
              <a:ea typeface="+mn-ea"/>
            </a:rPr>
            <a:t>充分认识到软件开发是各类人员协同配合，共同完成的工程项目。</a:t>
          </a:r>
          <a:endParaRPr lang="zh-CN" altLang="en-US" sz="2200" dirty="0">
            <a:latin typeface="+mn-ea"/>
            <a:ea typeface="+mn-ea"/>
          </a:endParaRPr>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j-lt"/>
              <a:ea typeface="+mn-ea"/>
            </a:rPr>
            <a:t>3</a:t>
          </a:r>
          <a:endParaRPr lang="zh-CN" altLang="en-US" sz="3200" dirty="0">
            <a:latin typeface="+mj-lt"/>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custT="1"/>
      <dgm:spPr>
        <a:effectLst/>
      </dgm:spPr>
      <dgm:t>
        <a:bodyPr/>
        <a:lstStyle/>
        <a:p>
          <a:r>
            <a:rPr lang="zh-CN" altLang="en-US" sz="2200" dirty="0" smtClean="0">
              <a:latin typeface="+mn-ea"/>
              <a:ea typeface="+mn-ea"/>
            </a:rPr>
            <a:t>推广在实践中总结的开发软件的成功技术方法，且研究探索更好更有效的技术方法。</a:t>
          </a:r>
          <a:endParaRPr lang="zh-CN" altLang="en-US" sz="2200" dirty="0">
            <a:latin typeface="+mn-ea"/>
            <a:ea typeface="+mn-ea"/>
          </a:endParaRPr>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59B922A5-87CD-4E2F-B562-B03AE1814C8D}">
      <dgm:prSet phldrT="[文本]" custT="1"/>
      <dgm:spPr>
        <a:effectLst/>
      </dgm:spPr>
      <dgm:t>
        <a:bodyPr vert="eaVert"/>
        <a:lstStyle/>
        <a:p>
          <a:r>
            <a:rPr lang="en-US" altLang="zh-CN" sz="3200" dirty="0" smtClean="0">
              <a:latin typeface="+mj-lt"/>
              <a:ea typeface="+mn-ea"/>
            </a:rPr>
            <a:t>4</a:t>
          </a:r>
          <a:endParaRPr lang="zh-CN" altLang="en-US" sz="3200" dirty="0">
            <a:latin typeface="+mj-lt"/>
            <a:ea typeface="+mn-ea"/>
          </a:endParaRPr>
        </a:p>
      </dgm:t>
    </dgm:pt>
    <dgm:pt modelId="{CA3E1696-3496-441D-8CD6-548387EDF914}" type="parTrans" cxnId="{294C861C-4B72-4BC6-BA47-5A251CA211FF}">
      <dgm:prSet/>
      <dgm:spPr/>
      <dgm:t>
        <a:bodyPr/>
        <a:lstStyle/>
        <a:p>
          <a:endParaRPr lang="zh-CN" altLang="en-US"/>
        </a:p>
      </dgm:t>
    </dgm:pt>
    <dgm:pt modelId="{9B761191-58B7-45E8-A237-3B09F175922C}" type="sibTrans" cxnId="{294C861C-4B72-4BC6-BA47-5A251CA211FF}">
      <dgm:prSet/>
      <dgm:spPr/>
      <dgm:t>
        <a:bodyPr/>
        <a:lstStyle/>
        <a:p>
          <a:endParaRPr lang="zh-CN" altLang="en-US"/>
        </a:p>
      </dgm:t>
    </dgm:pt>
    <dgm:pt modelId="{FC5952B6-0D42-44F1-971B-F679789A175F}">
      <dgm:prSet phldrT="[文本]" custT="1"/>
      <dgm:spPr>
        <a:effectLst/>
      </dgm:spPr>
      <dgm:t>
        <a:bodyPr/>
        <a:lstStyle/>
        <a:p>
          <a:r>
            <a:rPr lang="zh-CN" altLang="en-US" sz="2200" dirty="0" smtClean="0">
              <a:latin typeface="+mn-ea"/>
              <a:ea typeface="+mn-ea"/>
            </a:rPr>
            <a:t>应该开发和使用更好的软件工具。</a:t>
          </a:r>
          <a:endParaRPr lang="zh-CN" altLang="en-US" sz="2200" dirty="0">
            <a:latin typeface="+mn-ea"/>
            <a:ea typeface="+mn-ea"/>
          </a:endParaRPr>
        </a:p>
      </dgm:t>
    </dgm:pt>
    <dgm:pt modelId="{C7323494-5545-4F43-A4A2-D2BA7EA547BC}" type="parTrans" cxnId="{D361C6FC-DA9D-45DB-BFCE-0BD1F9B7C2D0}">
      <dgm:prSet/>
      <dgm:spPr/>
      <dgm:t>
        <a:bodyPr/>
        <a:lstStyle/>
        <a:p>
          <a:endParaRPr lang="zh-CN" altLang="en-US"/>
        </a:p>
      </dgm:t>
    </dgm:pt>
    <dgm:pt modelId="{9C25DBFE-7F2B-4D79-9518-31CE007005C0}" type="sibTrans" cxnId="{D361C6FC-DA9D-45DB-BFCE-0BD1F9B7C2D0}">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4"/>
      <dgm:spPr/>
      <dgm:t>
        <a:bodyPr/>
        <a:lstStyle/>
        <a:p>
          <a:endParaRPr lang="zh-CN" altLang="en-US"/>
        </a:p>
      </dgm:t>
    </dgm:pt>
    <dgm:pt modelId="{B2879C72-AA36-48CA-A0A9-727689A8925C}" type="pres">
      <dgm:prSet presAssocID="{792A32D8-E577-4355-A241-288D8FE694BA}" presName="parentNode" presStyleLbl="node1" presStyleIdx="0" presStyleCnt="4">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4">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3"/>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4"/>
      <dgm:spPr/>
      <dgm:t>
        <a:bodyPr/>
        <a:lstStyle/>
        <a:p>
          <a:endParaRPr lang="zh-CN" altLang="en-US"/>
        </a:p>
      </dgm:t>
    </dgm:pt>
    <dgm:pt modelId="{BA8721D2-8605-4931-A2C4-8E6C78146A00}" type="pres">
      <dgm:prSet presAssocID="{F8BBEB5C-3669-4589-833B-AEA10E2027FD}" presName="parentNode" presStyleLbl="node1" presStyleIdx="1" presStyleCnt="4">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4">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3"/>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4"/>
      <dgm:spPr/>
      <dgm:t>
        <a:bodyPr/>
        <a:lstStyle/>
        <a:p>
          <a:endParaRPr lang="zh-CN" altLang="en-US"/>
        </a:p>
      </dgm:t>
    </dgm:pt>
    <dgm:pt modelId="{410A0EFB-B330-41C6-9544-A5ABA2C3C76F}" type="pres">
      <dgm:prSet presAssocID="{4718C343-3D24-426A-956D-64C1F30E4AC1}" presName="parentNode" presStyleLbl="node1" presStyleIdx="2" presStyleCnt="4">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4">
        <dgm:presLayoutVars>
          <dgm:bulletEnabled val="1"/>
        </dgm:presLayoutVars>
      </dgm:prSet>
      <dgm:spPr/>
      <dgm:t>
        <a:bodyPr/>
        <a:lstStyle/>
        <a:p>
          <a:endParaRPr lang="zh-CN" altLang="en-US"/>
        </a:p>
      </dgm:t>
    </dgm:pt>
    <dgm:pt modelId="{E772E836-0D02-412C-9CA7-DE859FBA8AEA}" type="pres">
      <dgm:prSet presAssocID="{83A5D70A-B04B-477D-BDA4-C3296708563F}" presName="hSp" presStyleCnt="0"/>
      <dgm:spPr/>
      <dgm:t>
        <a:bodyPr/>
        <a:lstStyle/>
        <a:p>
          <a:endParaRPr lang="zh-CN" altLang="en-US"/>
        </a:p>
      </dgm:t>
    </dgm:pt>
    <dgm:pt modelId="{F9585C54-8949-4922-AA6F-29D18B9C0328}" type="pres">
      <dgm:prSet presAssocID="{83A5D70A-B04B-477D-BDA4-C3296708563F}" presName="vProcSp" presStyleCnt="0"/>
      <dgm:spPr/>
      <dgm:t>
        <a:bodyPr/>
        <a:lstStyle/>
        <a:p>
          <a:endParaRPr lang="zh-CN" altLang="en-US"/>
        </a:p>
      </dgm:t>
    </dgm:pt>
    <dgm:pt modelId="{D09B32CD-F8C0-41EB-BD06-BCB0EEA58773}" type="pres">
      <dgm:prSet presAssocID="{83A5D70A-B04B-477D-BDA4-C3296708563F}" presName="vSp1" presStyleCnt="0"/>
      <dgm:spPr/>
      <dgm:t>
        <a:bodyPr/>
        <a:lstStyle/>
        <a:p>
          <a:endParaRPr lang="zh-CN" altLang="en-US"/>
        </a:p>
      </dgm:t>
    </dgm:pt>
    <dgm:pt modelId="{1FF3C5B2-7BA2-4621-BD67-F290000EDFF7}" type="pres">
      <dgm:prSet presAssocID="{83A5D70A-B04B-477D-BDA4-C3296708563F}" presName="simulatedConn" presStyleLbl="solidFgAcc1" presStyleIdx="2" presStyleCnt="3"/>
      <dgm:spPr/>
      <dgm:t>
        <a:bodyPr/>
        <a:lstStyle/>
        <a:p>
          <a:endParaRPr lang="zh-CN" altLang="en-US"/>
        </a:p>
      </dgm:t>
    </dgm:pt>
    <dgm:pt modelId="{88D7AB7E-E61F-4346-A85C-4015BC7B7B89}" type="pres">
      <dgm:prSet presAssocID="{83A5D70A-B04B-477D-BDA4-C3296708563F}" presName="vSp2" presStyleCnt="0"/>
      <dgm:spPr/>
      <dgm:t>
        <a:bodyPr/>
        <a:lstStyle/>
        <a:p>
          <a:endParaRPr lang="zh-CN" altLang="en-US"/>
        </a:p>
      </dgm:t>
    </dgm:pt>
    <dgm:pt modelId="{26A09E60-7A99-41A3-9008-766A2FC1B1B4}" type="pres">
      <dgm:prSet presAssocID="{83A5D70A-B04B-477D-BDA4-C3296708563F}" presName="sibTrans" presStyleCnt="0"/>
      <dgm:spPr/>
      <dgm:t>
        <a:bodyPr/>
        <a:lstStyle/>
        <a:p>
          <a:endParaRPr lang="zh-CN" altLang="en-US"/>
        </a:p>
      </dgm:t>
    </dgm:pt>
    <dgm:pt modelId="{E177898B-4D2C-4D73-BE18-2D85F680ACCE}" type="pres">
      <dgm:prSet presAssocID="{59B922A5-87CD-4E2F-B562-B03AE1814C8D}" presName="compositeNode" presStyleCnt="0">
        <dgm:presLayoutVars>
          <dgm:bulletEnabled val="1"/>
        </dgm:presLayoutVars>
      </dgm:prSet>
      <dgm:spPr/>
      <dgm:t>
        <a:bodyPr/>
        <a:lstStyle/>
        <a:p>
          <a:endParaRPr lang="zh-CN" altLang="en-US"/>
        </a:p>
      </dgm:t>
    </dgm:pt>
    <dgm:pt modelId="{6220EFA5-9A4F-4B9F-9DCD-CB4F94CF9AC2}" type="pres">
      <dgm:prSet presAssocID="{59B922A5-87CD-4E2F-B562-B03AE1814C8D}" presName="bgRect" presStyleLbl="node1" presStyleIdx="3" presStyleCnt="4"/>
      <dgm:spPr/>
      <dgm:t>
        <a:bodyPr/>
        <a:lstStyle/>
        <a:p>
          <a:endParaRPr lang="zh-CN" altLang="en-US"/>
        </a:p>
      </dgm:t>
    </dgm:pt>
    <dgm:pt modelId="{D5729643-0F3E-4D6C-986A-566989C85176}" type="pres">
      <dgm:prSet presAssocID="{59B922A5-87CD-4E2F-B562-B03AE1814C8D}" presName="parentNode" presStyleLbl="node1" presStyleIdx="3" presStyleCnt="4">
        <dgm:presLayoutVars>
          <dgm:chMax val="0"/>
          <dgm:bulletEnabled val="1"/>
        </dgm:presLayoutVars>
      </dgm:prSet>
      <dgm:spPr/>
      <dgm:t>
        <a:bodyPr/>
        <a:lstStyle/>
        <a:p>
          <a:endParaRPr lang="zh-CN" altLang="en-US"/>
        </a:p>
      </dgm:t>
    </dgm:pt>
    <dgm:pt modelId="{3A100DB9-92B7-47D6-8B4D-52B98BA21D45}" type="pres">
      <dgm:prSet presAssocID="{59B922A5-87CD-4E2F-B562-B03AE1814C8D}" presName="childNode" presStyleLbl="node1" presStyleIdx="3" presStyleCnt="4">
        <dgm:presLayoutVars>
          <dgm:bulletEnabled val="1"/>
        </dgm:presLayoutVars>
      </dgm:prSet>
      <dgm:spPr/>
      <dgm:t>
        <a:bodyPr/>
        <a:lstStyle/>
        <a:p>
          <a:endParaRPr lang="zh-CN" altLang="en-US"/>
        </a:p>
      </dgm:t>
    </dgm:pt>
  </dgm:ptLst>
  <dgm:cxnLst>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DEEDC9D2-3238-4876-95F6-BAC1B2F54B56}" type="presOf" srcId="{59B922A5-87CD-4E2F-B562-B03AE1814C8D}" destId="{6220EFA5-9A4F-4B9F-9DCD-CB4F94CF9AC2}" srcOrd="0" destOrd="0" presId="urn:microsoft.com/office/officeart/2005/8/layout/hProcess7#4"/>
    <dgm:cxn modelId="{058B6ACF-4C92-47B5-9811-C9287930DDF9}" type="presOf" srcId="{792A32D8-E577-4355-A241-288D8FE694BA}" destId="{B2879C72-AA36-48CA-A0A9-727689A8925C}" srcOrd="1" destOrd="0" presId="urn:microsoft.com/office/officeart/2005/8/layout/hProcess7#4"/>
    <dgm:cxn modelId="{E144C1B3-EC7D-4222-AB5E-6EA9C41F11F3}" type="presOf" srcId="{4718C343-3D24-426A-956D-64C1F30E4AC1}" destId="{9F76DD04-D577-438E-84BE-A08A21730F2E}" srcOrd="0" destOrd="0" presId="urn:microsoft.com/office/officeart/2005/8/layout/hProcess7#4"/>
    <dgm:cxn modelId="{68522678-0A6C-4B14-9BA5-A78E274BF289}" type="presOf" srcId="{F8BBEB5C-3669-4589-833B-AEA10E2027FD}" destId="{0BDC6EBA-75F2-4795-A3B2-555F397A768E}" srcOrd="0" destOrd="0" presId="urn:microsoft.com/office/officeart/2005/8/layout/hProcess7#4"/>
    <dgm:cxn modelId="{33E91546-83D2-474E-8A34-E48DFEDEB5E4}" srcId="{792A32D8-E577-4355-A241-288D8FE694BA}" destId="{055CF8EF-832D-4435-9F80-B4B5F7CCC1AC}" srcOrd="0" destOrd="0" parTransId="{FD290011-789B-4E30-9482-58E708C29103}" sibTransId="{0F333264-D3C2-44B1-962E-84DF3E7C086C}"/>
    <dgm:cxn modelId="{675A1760-A629-490F-8989-071BA474DFAF}" type="presOf" srcId="{FC5952B6-0D42-44F1-971B-F679789A175F}" destId="{3A100DB9-92B7-47D6-8B4D-52B98BA21D45}" srcOrd="0" destOrd="0" presId="urn:microsoft.com/office/officeart/2005/8/layout/hProcess7#4"/>
    <dgm:cxn modelId="{9680DCD9-30CB-4123-B7A6-03D697D8C369}" srcId="{F8BBEB5C-3669-4589-833B-AEA10E2027FD}" destId="{3ADE302C-73BA-4029-B2F1-783244462C8D}" srcOrd="0" destOrd="0" parTransId="{C08DD32F-C8D5-4BBA-A723-F61002516AFE}" sibTransId="{771CD585-6CEC-4FAF-A6B0-29B2E9C73E34}"/>
    <dgm:cxn modelId="{294C861C-4B72-4BC6-BA47-5A251CA211FF}" srcId="{00F0921C-6AC1-41A3-86CA-40842D9CD9C8}" destId="{59B922A5-87CD-4E2F-B562-B03AE1814C8D}" srcOrd="3" destOrd="0" parTransId="{CA3E1696-3496-441D-8CD6-548387EDF914}" sibTransId="{9B761191-58B7-45E8-A237-3B09F175922C}"/>
    <dgm:cxn modelId="{D177DE0A-7336-44FA-AEB2-7BFF3FEA7360}" type="presOf" srcId="{59B922A5-87CD-4E2F-B562-B03AE1814C8D}" destId="{D5729643-0F3E-4D6C-986A-566989C85176}" srcOrd="1" destOrd="0" presId="urn:microsoft.com/office/officeart/2005/8/layout/hProcess7#4"/>
    <dgm:cxn modelId="{6453066F-D43E-4F34-97FA-25FFC58472A8}" type="presOf" srcId="{F8BBEB5C-3669-4589-833B-AEA10E2027FD}" destId="{BA8721D2-8605-4931-A2C4-8E6C78146A00}" srcOrd="1" destOrd="0" presId="urn:microsoft.com/office/officeart/2005/8/layout/hProcess7#4"/>
    <dgm:cxn modelId="{04515CDD-6487-44EA-9DD7-88E4013F3114}" type="presOf" srcId="{4718C343-3D24-426A-956D-64C1F30E4AC1}" destId="{410A0EFB-B330-41C6-9544-A5ABA2C3C76F}" srcOrd="1" destOrd="0" presId="urn:microsoft.com/office/officeart/2005/8/layout/hProcess7#4"/>
    <dgm:cxn modelId="{EBA45A08-AA51-4B0E-A584-61E8A059575E}" type="presOf" srcId="{00F0921C-6AC1-41A3-86CA-40842D9CD9C8}" destId="{91DCBC67-6CEB-4427-A054-B44E2BD4FC70}" srcOrd="0" destOrd="0" presId="urn:microsoft.com/office/officeart/2005/8/layout/hProcess7#4"/>
    <dgm:cxn modelId="{A9D1C1C6-C664-4577-88BC-D167C58C1BA8}" type="presOf" srcId="{2CCDA8EE-C032-4CD9-BBD7-70405A939EF7}" destId="{9E81E936-B888-41E0-B517-B0FA998C9106}" srcOrd="0" destOrd="0" presId="urn:microsoft.com/office/officeart/2005/8/layout/hProcess7#4"/>
    <dgm:cxn modelId="{B30D563F-0FF9-430F-8DD8-642BE85A28C4}" type="presOf" srcId="{3ADE302C-73BA-4029-B2F1-783244462C8D}" destId="{222CABEC-B917-450D-8D40-7322389FD950}" srcOrd="0" destOrd="0" presId="urn:microsoft.com/office/officeart/2005/8/layout/hProcess7#4"/>
    <dgm:cxn modelId="{D2571B9C-B4E1-46FC-A7C4-4EEEE7CF3E1F}" type="presOf" srcId="{792A32D8-E577-4355-A241-288D8FE694BA}" destId="{DE390124-66BA-4092-9C0F-89D73AF6D390}" srcOrd="0" destOrd="0" presId="urn:microsoft.com/office/officeart/2005/8/layout/hProcess7#4"/>
    <dgm:cxn modelId="{B43A2F82-3A5F-485F-A669-99B2DB4CE819}" srcId="{4718C343-3D24-426A-956D-64C1F30E4AC1}" destId="{2CCDA8EE-C032-4CD9-BBD7-70405A939EF7}" srcOrd="0" destOrd="0" parTransId="{6B37D7EF-6207-492D-ACC0-440209F9AFE2}" sibTransId="{BC90C4BF-3712-401C-A2E8-57AC78CA803C}"/>
    <dgm:cxn modelId="{D0BDCF6D-53A4-47CC-950B-933C395C9B61}" type="presOf" srcId="{055CF8EF-832D-4435-9F80-B4B5F7CCC1AC}" destId="{B2D6E89C-7025-4C19-9F9A-AF417DE349CE}" srcOrd="0" destOrd="0" presId="urn:microsoft.com/office/officeart/2005/8/layout/hProcess7#4"/>
    <dgm:cxn modelId="{FB3067A8-4595-4050-8C49-59B35DB2C083}" srcId="{00F0921C-6AC1-41A3-86CA-40842D9CD9C8}" destId="{F8BBEB5C-3669-4589-833B-AEA10E2027FD}" srcOrd="1" destOrd="0" parTransId="{8F3687AF-9A35-4F26-ADF1-43BB3A09502A}" sibTransId="{305F4B40-06E7-4F6C-8EE7-8115F6D83EB4}"/>
    <dgm:cxn modelId="{D361C6FC-DA9D-45DB-BFCE-0BD1F9B7C2D0}" srcId="{59B922A5-87CD-4E2F-B562-B03AE1814C8D}" destId="{FC5952B6-0D42-44F1-971B-F679789A175F}" srcOrd="0" destOrd="0" parTransId="{C7323494-5545-4F43-A4A2-D2BA7EA547BC}" sibTransId="{9C25DBFE-7F2B-4D79-9518-31CE007005C0}"/>
    <dgm:cxn modelId="{8DCDF913-BBAD-47C6-B447-82BA93E5CE8A}" type="presParOf" srcId="{91DCBC67-6CEB-4427-A054-B44E2BD4FC70}" destId="{445A1B0A-C981-4115-B11D-F9322EB2488F}" srcOrd="0" destOrd="0" presId="urn:microsoft.com/office/officeart/2005/8/layout/hProcess7#4"/>
    <dgm:cxn modelId="{0DC4E27B-2D97-4438-9F8A-7EF4A493481D}" type="presParOf" srcId="{445A1B0A-C981-4115-B11D-F9322EB2488F}" destId="{DE390124-66BA-4092-9C0F-89D73AF6D390}" srcOrd="0" destOrd="0" presId="urn:microsoft.com/office/officeart/2005/8/layout/hProcess7#4"/>
    <dgm:cxn modelId="{E4214327-D006-4B3B-B63D-37C49F5FFA8D}" type="presParOf" srcId="{445A1B0A-C981-4115-B11D-F9322EB2488F}" destId="{B2879C72-AA36-48CA-A0A9-727689A8925C}" srcOrd="1" destOrd="0" presId="urn:microsoft.com/office/officeart/2005/8/layout/hProcess7#4"/>
    <dgm:cxn modelId="{B5FAF072-79E7-4836-B06B-39DEE6FC459B}" type="presParOf" srcId="{445A1B0A-C981-4115-B11D-F9322EB2488F}" destId="{B2D6E89C-7025-4C19-9F9A-AF417DE349CE}" srcOrd="2" destOrd="0" presId="urn:microsoft.com/office/officeart/2005/8/layout/hProcess7#4"/>
    <dgm:cxn modelId="{F803738C-E5E9-4F5C-AA20-39B89510B87A}" type="presParOf" srcId="{91DCBC67-6CEB-4427-A054-B44E2BD4FC70}" destId="{8048C6B7-8890-4A68-B4F9-521446DA2E00}" srcOrd="1" destOrd="0" presId="urn:microsoft.com/office/officeart/2005/8/layout/hProcess7#4"/>
    <dgm:cxn modelId="{2062F5ED-3850-46D2-9156-EF9B309BA180}" type="presParOf" srcId="{91DCBC67-6CEB-4427-A054-B44E2BD4FC70}" destId="{66390FBD-46DE-475B-A5AB-B719D89E7676}" srcOrd="2" destOrd="0" presId="urn:microsoft.com/office/officeart/2005/8/layout/hProcess7#4"/>
    <dgm:cxn modelId="{E9D7E32B-B40D-4F6E-B0C2-E6C40C4AC5D1}" type="presParOf" srcId="{66390FBD-46DE-475B-A5AB-B719D89E7676}" destId="{875CC90F-830A-4661-B998-6F660EABDBC8}" srcOrd="0" destOrd="0" presId="urn:microsoft.com/office/officeart/2005/8/layout/hProcess7#4"/>
    <dgm:cxn modelId="{868A3025-4DD3-4C37-9B3E-0E9415EDE218}" type="presParOf" srcId="{66390FBD-46DE-475B-A5AB-B719D89E7676}" destId="{9EB5BD99-D7C4-483C-AD44-C7BD8EC74E8E}" srcOrd="1" destOrd="0" presId="urn:microsoft.com/office/officeart/2005/8/layout/hProcess7#4"/>
    <dgm:cxn modelId="{9CDD5796-28BA-4F33-A6A0-C4DB115490B4}" type="presParOf" srcId="{66390FBD-46DE-475B-A5AB-B719D89E7676}" destId="{26648853-CBD3-48AF-AA4C-761BF6A35F7C}" srcOrd="2" destOrd="0" presId="urn:microsoft.com/office/officeart/2005/8/layout/hProcess7#4"/>
    <dgm:cxn modelId="{8226F260-ABD8-42FB-AC10-23C000FB6B31}" type="presParOf" srcId="{91DCBC67-6CEB-4427-A054-B44E2BD4FC70}" destId="{C2274A7B-BC98-4B40-8C07-E62796ED4294}" srcOrd="3" destOrd="0" presId="urn:microsoft.com/office/officeart/2005/8/layout/hProcess7#4"/>
    <dgm:cxn modelId="{B0C17D7B-9456-442F-9098-1F006ED75F4C}" type="presParOf" srcId="{91DCBC67-6CEB-4427-A054-B44E2BD4FC70}" destId="{3CAC3E7A-92B0-4133-AC94-8818A713C78C}" srcOrd="4" destOrd="0" presId="urn:microsoft.com/office/officeart/2005/8/layout/hProcess7#4"/>
    <dgm:cxn modelId="{2D81A971-8251-4257-AE78-964BE0992AB4}" type="presParOf" srcId="{3CAC3E7A-92B0-4133-AC94-8818A713C78C}" destId="{0BDC6EBA-75F2-4795-A3B2-555F397A768E}" srcOrd="0" destOrd="0" presId="urn:microsoft.com/office/officeart/2005/8/layout/hProcess7#4"/>
    <dgm:cxn modelId="{75C7AC64-AD8E-4020-A109-1874EE0A1A41}" type="presParOf" srcId="{3CAC3E7A-92B0-4133-AC94-8818A713C78C}" destId="{BA8721D2-8605-4931-A2C4-8E6C78146A00}" srcOrd="1" destOrd="0" presId="urn:microsoft.com/office/officeart/2005/8/layout/hProcess7#4"/>
    <dgm:cxn modelId="{8CE95D62-96C9-429C-B4DC-B4832F8A7927}" type="presParOf" srcId="{3CAC3E7A-92B0-4133-AC94-8818A713C78C}" destId="{222CABEC-B917-450D-8D40-7322389FD950}" srcOrd="2" destOrd="0" presId="urn:microsoft.com/office/officeart/2005/8/layout/hProcess7#4"/>
    <dgm:cxn modelId="{5E088ACA-6AAF-430F-90B5-0F72DFD3CB08}" type="presParOf" srcId="{91DCBC67-6CEB-4427-A054-B44E2BD4FC70}" destId="{B46ABF58-6F7C-498B-AB29-67A9ADFF7357}" srcOrd="5" destOrd="0" presId="urn:microsoft.com/office/officeart/2005/8/layout/hProcess7#4"/>
    <dgm:cxn modelId="{F2157F5A-9EEC-4272-B5E7-74853091A7B9}" type="presParOf" srcId="{91DCBC67-6CEB-4427-A054-B44E2BD4FC70}" destId="{98CD95CB-BDE1-4AD7-AA3C-360AAADB98A4}" srcOrd="6" destOrd="0" presId="urn:microsoft.com/office/officeart/2005/8/layout/hProcess7#4"/>
    <dgm:cxn modelId="{039695D1-7A22-4333-918F-480A03BFFACE}" type="presParOf" srcId="{98CD95CB-BDE1-4AD7-AA3C-360AAADB98A4}" destId="{54CF2613-CF2D-4866-94A9-BEA461BA25BF}" srcOrd="0" destOrd="0" presId="urn:microsoft.com/office/officeart/2005/8/layout/hProcess7#4"/>
    <dgm:cxn modelId="{93F39D51-0FE1-4D3D-BCFE-CF4522620F4B}" type="presParOf" srcId="{98CD95CB-BDE1-4AD7-AA3C-360AAADB98A4}" destId="{C33CCE08-2EB7-40FC-BFAF-F5747B585A77}" srcOrd="1" destOrd="0" presId="urn:microsoft.com/office/officeart/2005/8/layout/hProcess7#4"/>
    <dgm:cxn modelId="{5D6417DD-F997-4BDD-874D-C48156BCF834}" type="presParOf" srcId="{98CD95CB-BDE1-4AD7-AA3C-360AAADB98A4}" destId="{3F998AAE-D935-4AB6-9CFB-A3567284AD58}" srcOrd="2" destOrd="0" presId="urn:microsoft.com/office/officeart/2005/8/layout/hProcess7#4"/>
    <dgm:cxn modelId="{246E94C9-DFFC-42E5-9F7D-3738E82C6E77}" type="presParOf" srcId="{91DCBC67-6CEB-4427-A054-B44E2BD4FC70}" destId="{C6FB093D-F22D-48AE-8C5D-9023E320C1AE}" srcOrd="7" destOrd="0" presId="urn:microsoft.com/office/officeart/2005/8/layout/hProcess7#4"/>
    <dgm:cxn modelId="{DCF4556A-A9E3-46E8-9F2A-E07E5EDCE799}" type="presParOf" srcId="{91DCBC67-6CEB-4427-A054-B44E2BD4FC70}" destId="{A4217998-41A0-49A3-ADC0-5C634F207965}" srcOrd="8" destOrd="0" presId="urn:microsoft.com/office/officeart/2005/8/layout/hProcess7#4"/>
    <dgm:cxn modelId="{5041E137-59A7-46F7-B149-BEC09F82F448}" type="presParOf" srcId="{A4217998-41A0-49A3-ADC0-5C634F207965}" destId="{9F76DD04-D577-438E-84BE-A08A21730F2E}" srcOrd="0" destOrd="0" presId="urn:microsoft.com/office/officeart/2005/8/layout/hProcess7#4"/>
    <dgm:cxn modelId="{BB3F58AF-F8A8-46A9-ADF2-A8FE72268AEE}" type="presParOf" srcId="{A4217998-41A0-49A3-ADC0-5C634F207965}" destId="{410A0EFB-B330-41C6-9544-A5ABA2C3C76F}" srcOrd="1" destOrd="0" presId="urn:microsoft.com/office/officeart/2005/8/layout/hProcess7#4"/>
    <dgm:cxn modelId="{2BC78CC5-4784-4416-AE93-A876AFA1E4C3}" type="presParOf" srcId="{A4217998-41A0-49A3-ADC0-5C634F207965}" destId="{9E81E936-B888-41E0-B517-B0FA998C9106}" srcOrd="2" destOrd="0" presId="urn:microsoft.com/office/officeart/2005/8/layout/hProcess7#4"/>
    <dgm:cxn modelId="{8EF4D473-674F-4F62-A582-5DDFFFA55028}" type="presParOf" srcId="{91DCBC67-6CEB-4427-A054-B44E2BD4FC70}" destId="{E772E836-0D02-412C-9CA7-DE859FBA8AEA}" srcOrd="9" destOrd="0" presId="urn:microsoft.com/office/officeart/2005/8/layout/hProcess7#4"/>
    <dgm:cxn modelId="{B817C7D9-4A19-4FA6-8197-30AA9E24E18C}" type="presParOf" srcId="{91DCBC67-6CEB-4427-A054-B44E2BD4FC70}" destId="{F9585C54-8949-4922-AA6F-29D18B9C0328}" srcOrd="10" destOrd="0" presId="urn:microsoft.com/office/officeart/2005/8/layout/hProcess7#4"/>
    <dgm:cxn modelId="{9B00491D-222C-422E-9F2A-FD2FDC28DAD8}" type="presParOf" srcId="{F9585C54-8949-4922-AA6F-29D18B9C0328}" destId="{D09B32CD-F8C0-41EB-BD06-BCB0EEA58773}" srcOrd="0" destOrd="0" presId="urn:microsoft.com/office/officeart/2005/8/layout/hProcess7#4"/>
    <dgm:cxn modelId="{C2E3D800-5087-49C1-9E24-5FB0006E2A0B}" type="presParOf" srcId="{F9585C54-8949-4922-AA6F-29D18B9C0328}" destId="{1FF3C5B2-7BA2-4621-BD67-F290000EDFF7}" srcOrd="1" destOrd="0" presId="urn:microsoft.com/office/officeart/2005/8/layout/hProcess7#4"/>
    <dgm:cxn modelId="{9C07A7E6-947D-4B23-9E12-C83C24E75FDB}" type="presParOf" srcId="{F9585C54-8949-4922-AA6F-29D18B9C0328}" destId="{88D7AB7E-E61F-4346-A85C-4015BC7B7B89}" srcOrd="2" destOrd="0" presId="urn:microsoft.com/office/officeart/2005/8/layout/hProcess7#4"/>
    <dgm:cxn modelId="{7935C595-EDCE-4D6E-9781-4710BBAD6A0E}" type="presParOf" srcId="{91DCBC67-6CEB-4427-A054-B44E2BD4FC70}" destId="{26A09E60-7A99-41A3-9008-766A2FC1B1B4}" srcOrd="11" destOrd="0" presId="urn:microsoft.com/office/officeart/2005/8/layout/hProcess7#4"/>
    <dgm:cxn modelId="{A8AF0146-109B-41B8-8363-FB5AB60975BA}" type="presParOf" srcId="{91DCBC67-6CEB-4427-A054-B44E2BD4FC70}" destId="{E177898B-4D2C-4D73-BE18-2D85F680ACCE}" srcOrd="12" destOrd="0" presId="urn:microsoft.com/office/officeart/2005/8/layout/hProcess7#4"/>
    <dgm:cxn modelId="{5FF0040C-E06D-43D3-B55C-64432A17733B}" type="presParOf" srcId="{E177898B-4D2C-4D73-BE18-2D85F680ACCE}" destId="{6220EFA5-9A4F-4B9F-9DCD-CB4F94CF9AC2}" srcOrd="0" destOrd="0" presId="urn:microsoft.com/office/officeart/2005/8/layout/hProcess7#4"/>
    <dgm:cxn modelId="{AB6058A5-5E09-4219-BDFE-E85AE25D9C16}" type="presParOf" srcId="{E177898B-4D2C-4D73-BE18-2D85F680ACCE}" destId="{D5729643-0F3E-4D6C-986A-566989C85176}" srcOrd="1" destOrd="0" presId="urn:microsoft.com/office/officeart/2005/8/layout/hProcess7#4"/>
    <dgm:cxn modelId="{CA40F39B-6B5B-41DC-8774-AD0A108653CB}" type="presParOf" srcId="{E177898B-4D2C-4D73-BE18-2D85F680ACCE}" destId="{3A100DB9-92B7-47D6-8B4D-52B98BA21D45}" srcOrd="2" destOrd="0" presId="urn:microsoft.com/office/officeart/2005/8/layout/hProcess7#4"/>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093E7D-72E2-469F-AD38-E195A6CB229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893613D5-DE85-407F-B216-C92194E21B10}">
      <dgm:prSet phldrT="[文本]" custT="1"/>
      <dgm:spPr/>
      <dgm:t>
        <a:bodyPr/>
        <a:lstStyle/>
        <a:p>
          <a:r>
            <a:rPr lang="en-US" altLang="zh-CN" sz="2000" dirty="0" smtClean="0"/>
            <a:t>1</a:t>
          </a:r>
          <a:r>
            <a:rPr lang="zh-CN" altLang="en-US" sz="2000" dirty="0" smtClean="0"/>
            <a:t>、</a:t>
          </a:r>
          <a:r>
            <a:rPr lang="zh-CN" altLang="zh-CN" sz="2000" dirty="0" smtClean="0"/>
            <a:t>用</a:t>
          </a:r>
          <a:r>
            <a:rPr lang="zh-CN" altLang="zh-CN" sz="2000" dirty="0" smtClean="0">
              <a:solidFill>
                <a:srgbClr val="FF0000"/>
              </a:solidFill>
            </a:rPr>
            <a:t>分阶段的生命周期计划</a:t>
          </a:r>
          <a:r>
            <a:rPr lang="zh-CN" altLang="zh-CN" sz="2000" dirty="0" smtClean="0"/>
            <a:t>严格管理</a:t>
          </a:r>
          <a:endParaRPr lang="zh-CN" altLang="en-US" sz="2000" dirty="0"/>
        </a:p>
      </dgm:t>
    </dgm:pt>
    <dgm:pt modelId="{8896E1D1-25BD-43BD-8A8B-D6EE239520C9}" type="parTrans" cxnId="{5C826EB7-54F4-4BFB-BB63-311091908095}">
      <dgm:prSet/>
      <dgm:spPr/>
      <dgm:t>
        <a:bodyPr/>
        <a:lstStyle/>
        <a:p>
          <a:endParaRPr lang="zh-CN" altLang="en-US"/>
        </a:p>
      </dgm:t>
    </dgm:pt>
    <dgm:pt modelId="{45A0ECF1-4573-45DA-9FA0-B181CC4CC582}" type="sibTrans" cxnId="{5C826EB7-54F4-4BFB-BB63-311091908095}">
      <dgm:prSet/>
      <dgm:spPr/>
      <dgm:t>
        <a:bodyPr/>
        <a:lstStyle/>
        <a:p>
          <a:endParaRPr lang="zh-CN" altLang="en-US"/>
        </a:p>
      </dgm:t>
    </dgm:pt>
    <dgm:pt modelId="{C8B9C874-7D41-4BC4-98E8-F32A68ED976F}">
      <dgm:prSet custT="1"/>
      <dgm:spPr/>
      <dgm:t>
        <a:bodyPr/>
        <a:lstStyle/>
        <a:p>
          <a:r>
            <a:rPr lang="en-US" altLang="zh-CN" sz="2000" dirty="0" smtClean="0"/>
            <a:t>2</a:t>
          </a:r>
          <a:r>
            <a:rPr lang="zh-CN" altLang="en-US" sz="2000" dirty="0" smtClean="0"/>
            <a:t>、</a:t>
          </a:r>
          <a:r>
            <a:rPr lang="zh-CN" altLang="zh-CN" sz="2000" dirty="0" smtClean="0"/>
            <a:t>坚持进行</a:t>
          </a:r>
          <a:r>
            <a:rPr lang="zh-CN" altLang="zh-CN" sz="2000" dirty="0" smtClean="0">
              <a:solidFill>
                <a:srgbClr val="FF0000"/>
              </a:solidFill>
            </a:rPr>
            <a:t>阶段评审</a:t>
          </a:r>
          <a:endParaRPr lang="en-US" altLang="zh-CN" sz="2000" dirty="0" smtClean="0">
            <a:solidFill>
              <a:srgbClr val="FF0000"/>
            </a:solidFill>
          </a:endParaRPr>
        </a:p>
      </dgm:t>
    </dgm:pt>
    <dgm:pt modelId="{955352F7-5202-460D-B214-DBED382966A9}" type="parTrans" cxnId="{DDF66671-45E2-42BF-9871-379569914DAA}">
      <dgm:prSet/>
      <dgm:spPr/>
      <dgm:t>
        <a:bodyPr/>
        <a:lstStyle/>
        <a:p>
          <a:endParaRPr lang="zh-CN" altLang="en-US"/>
        </a:p>
      </dgm:t>
    </dgm:pt>
    <dgm:pt modelId="{932DA253-0651-41A5-874E-38BA0E9E6394}" type="sibTrans" cxnId="{DDF66671-45E2-42BF-9871-379569914DAA}">
      <dgm:prSet/>
      <dgm:spPr/>
      <dgm:t>
        <a:bodyPr/>
        <a:lstStyle/>
        <a:p>
          <a:endParaRPr lang="zh-CN" altLang="en-US"/>
        </a:p>
      </dgm:t>
    </dgm:pt>
    <dgm:pt modelId="{3AFB3B09-40F8-4FE1-AA2D-D0F7BF1DDD0D}">
      <dgm:prSet custT="1"/>
      <dgm:spPr/>
      <dgm:t>
        <a:bodyPr/>
        <a:lstStyle/>
        <a:p>
          <a:r>
            <a:rPr lang="en-US" altLang="zh-CN" sz="2000" dirty="0" smtClean="0"/>
            <a:t>3</a:t>
          </a:r>
          <a:r>
            <a:rPr lang="zh-CN" altLang="en-US" sz="2000" dirty="0" smtClean="0"/>
            <a:t>、</a:t>
          </a:r>
          <a:r>
            <a:rPr lang="zh-CN" altLang="zh-CN" sz="2000" dirty="0" smtClean="0"/>
            <a:t>实行严格的产品控制</a:t>
          </a:r>
          <a:endParaRPr lang="en-US" altLang="zh-CN" sz="2000" dirty="0" smtClean="0"/>
        </a:p>
      </dgm:t>
    </dgm:pt>
    <dgm:pt modelId="{8CDD8211-160B-40B4-8196-39954AA3BC1B}" type="parTrans" cxnId="{9CFF8018-26BD-43D8-B520-6DDBFEAC7DAB}">
      <dgm:prSet/>
      <dgm:spPr/>
      <dgm:t>
        <a:bodyPr/>
        <a:lstStyle/>
        <a:p>
          <a:endParaRPr lang="zh-CN" altLang="en-US"/>
        </a:p>
      </dgm:t>
    </dgm:pt>
    <dgm:pt modelId="{38AFCB26-3D0E-4AD8-8FF8-671B783870B6}" type="sibTrans" cxnId="{9CFF8018-26BD-43D8-B520-6DDBFEAC7DAB}">
      <dgm:prSet/>
      <dgm:spPr/>
      <dgm:t>
        <a:bodyPr/>
        <a:lstStyle/>
        <a:p>
          <a:endParaRPr lang="zh-CN" altLang="en-US"/>
        </a:p>
      </dgm:t>
    </dgm:pt>
    <dgm:pt modelId="{DD45C5EC-0CF9-41B3-A39A-3C08069086FF}">
      <dgm:prSet custT="1"/>
      <dgm:spPr/>
      <dgm:t>
        <a:bodyPr/>
        <a:lstStyle/>
        <a:p>
          <a:r>
            <a:rPr lang="en-US" altLang="zh-CN" sz="2000" dirty="0" smtClean="0"/>
            <a:t>4</a:t>
          </a:r>
          <a:r>
            <a:rPr lang="zh-CN" altLang="en-US" sz="2000" dirty="0" smtClean="0"/>
            <a:t>、</a:t>
          </a:r>
          <a:r>
            <a:rPr lang="zh-CN" altLang="zh-CN" sz="2000" dirty="0" smtClean="0"/>
            <a:t>采用</a:t>
          </a:r>
          <a:r>
            <a:rPr lang="zh-CN" altLang="zh-CN" sz="2000" dirty="0" smtClean="0">
              <a:solidFill>
                <a:srgbClr val="FF0000"/>
              </a:solidFill>
            </a:rPr>
            <a:t>现代程序设计技术</a:t>
          </a:r>
          <a:endParaRPr lang="en-US" altLang="zh-CN" sz="2000" dirty="0" smtClean="0">
            <a:solidFill>
              <a:srgbClr val="FF0000"/>
            </a:solidFill>
          </a:endParaRPr>
        </a:p>
      </dgm:t>
    </dgm:pt>
    <dgm:pt modelId="{6E63A58F-E7D7-41E8-BB67-ACE93E559F93}" type="parTrans" cxnId="{22ACB9E7-54A3-428D-B2C3-4FD470308745}">
      <dgm:prSet/>
      <dgm:spPr/>
      <dgm:t>
        <a:bodyPr/>
        <a:lstStyle/>
        <a:p>
          <a:endParaRPr lang="zh-CN" altLang="en-US"/>
        </a:p>
      </dgm:t>
    </dgm:pt>
    <dgm:pt modelId="{26D86662-4A94-4C44-808E-668423FEE33C}" type="sibTrans" cxnId="{22ACB9E7-54A3-428D-B2C3-4FD470308745}">
      <dgm:prSet/>
      <dgm:spPr/>
      <dgm:t>
        <a:bodyPr/>
        <a:lstStyle/>
        <a:p>
          <a:endParaRPr lang="zh-CN" altLang="en-US"/>
        </a:p>
      </dgm:t>
    </dgm:pt>
    <dgm:pt modelId="{68917575-150E-4C07-85DF-D30C4894D29B}">
      <dgm:prSet custT="1"/>
      <dgm:spPr/>
      <dgm:t>
        <a:bodyPr/>
        <a:lstStyle/>
        <a:p>
          <a:r>
            <a:rPr lang="en-US" altLang="zh-CN" sz="2000" dirty="0" smtClean="0"/>
            <a:t>5</a:t>
          </a:r>
          <a:r>
            <a:rPr lang="zh-CN" altLang="en-US" sz="2000" dirty="0" smtClean="0"/>
            <a:t>、</a:t>
          </a:r>
          <a:r>
            <a:rPr lang="zh-CN" altLang="zh-CN" sz="2000" dirty="0" smtClean="0"/>
            <a:t>结果应能清楚地</a:t>
          </a:r>
          <a:r>
            <a:rPr lang="zh-CN" altLang="zh-CN" sz="2000" dirty="0" smtClean="0">
              <a:solidFill>
                <a:srgbClr val="FF0000"/>
              </a:solidFill>
            </a:rPr>
            <a:t>审查</a:t>
          </a:r>
          <a:endParaRPr lang="en-US" altLang="zh-CN" sz="2000" dirty="0">
            <a:solidFill>
              <a:srgbClr val="FF0000"/>
            </a:solidFill>
          </a:endParaRPr>
        </a:p>
      </dgm:t>
    </dgm:pt>
    <dgm:pt modelId="{242F17C5-4014-45A4-BE4B-CED1C9E77F19}" type="parTrans" cxnId="{27B87D01-B3CD-4B60-B242-DFE637BB60B1}">
      <dgm:prSet/>
      <dgm:spPr/>
      <dgm:t>
        <a:bodyPr/>
        <a:lstStyle/>
        <a:p>
          <a:endParaRPr lang="zh-CN" altLang="en-US"/>
        </a:p>
      </dgm:t>
    </dgm:pt>
    <dgm:pt modelId="{3D2FE4DF-1F73-4452-B66A-C01D45A9AB32}" type="sibTrans" cxnId="{27B87D01-B3CD-4B60-B242-DFE637BB60B1}">
      <dgm:prSet/>
      <dgm:spPr/>
      <dgm:t>
        <a:bodyPr/>
        <a:lstStyle/>
        <a:p>
          <a:endParaRPr lang="zh-CN" altLang="en-US"/>
        </a:p>
      </dgm:t>
    </dgm:pt>
    <dgm:pt modelId="{F7203C07-6072-48CE-AC0E-48E6426F4EC0}">
      <dgm:prSet custT="1"/>
      <dgm:spPr/>
      <dgm:t>
        <a:bodyPr/>
        <a:lstStyle/>
        <a:p>
          <a:r>
            <a:rPr lang="en-US" altLang="zh-CN" sz="2000" dirty="0" smtClean="0"/>
            <a:t>6</a:t>
          </a:r>
          <a:r>
            <a:rPr lang="zh-CN" altLang="en-US" sz="2000" dirty="0" smtClean="0"/>
            <a:t>、</a:t>
          </a:r>
          <a:r>
            <a:rPr lang="zh-CN" altLang="zh-CN" sz="2000" dirty="0" smtClean="0"/>
            <a:t>开发小组的人员应该少而精</a:t>
          </a:r>
          <a:endParaRPr lang="en-US" altLang="zh-CN" sz="2000" dirty="0"/>
        </a:p>
      </dgm:t>
    </dgm:pt>
    <dgm:pt modelId="{88FC3A42-C1C1-414F-A7A3-845D9CDFEE11}" type="parTrans" cxnId="{A36FB33C-0E71-4199-96EC-F32205E6FD2E}">
      <dgm:prSet/>
      <dgm:spPr/>
      <dgm:t>
        <a:bodyPr/>
        <a:lstStyle/>
        <a:p>
          <a:endParaRPr lang="zh-CN" altLang="en-US"/>
        </a:p>
      </dgm:t>
    </dgm:pt>
    <dgm:pt modelId="{8F4456AA-2BEE-4AEC-8A91-23C70E55E082}" type="sibTrans" cxnId="{A36FB33C-0E71-4199-96EC-F32205E6FD2E}">
      <dgm:prSet/>
      <dgm:spPr/>
      <dgm:t>
        <a:bodyPr/>
        <a:lstStyle/>
        <a:p>
          <a:endParaRPr lang="zh-CN" altLang="en-US"/>
        </a:p>
      </dgm:t>
    </dgm:pt>
    <dgm:pt modelId="{80C8E214-719F-4559-A64A-CC0F10CB0FEA}">
      <dgm:prSet custT="1"/>
      <dgm:spPr/>
      <dgm:t>
        <a:bodyPr/>
        <a:lstStyle/>
        <a:p>
          <a:r>
            <a:rPr lang="en-US" altLang="zh-CN" sz="2000" dirty="0" smtClean="0"/>
            <a:t>7</a:t>
          </a:r>
          <a:r>
            <a:rPr lang="zh-CN" altLang="en-US" sz="2000" dirty="0" smtClean="0"/>
            <a:t>、</a:t>
          </a:r>
          <a:r>
            <a:rPr lang="zh-CN" altLang="zh-CN" sz="2000" dirty="0" smtClean="0"/>
            <a:t>承认不断</a:t>
          </a:r>
          <a:r>
            <a:rPr lang="zh-CN" altLang="zh-CN" sz="2000" dirty="0" smtClean="0">
              <a:solidFill>
                <a:srgbClr val="FF0000"/>
              </a:solidFill>
            </a:rPr>
            <a:t>改进</a:t>
          </a:r>
          <a:r>
            <a:rPr lang="zh-CN" altLang="zh-CN" sz="2000" dirty="0" smtClean="0"/>
            <a:t>软件工程实践的必要性</a:t>
          </a:r>
          <a:endParaRPr lang="en-US" altLang="zh-CN" sz="2000" b="1" dirty="0" smtClean="0"/>
        </a:p>
      </dgm:t>
    </dgm:pt>
    <dgm:pt modelId="{C70EB0BD-E7ED-4097-9643-A95AA830DD40}" type="parTrans" cxnId="{C746B5C9-936F-4DD4-A403-A131692C0AC5}">
      <dgm:prSet/>
      <dgm:spPr/>
      <dgm:t>
        <a:bodyPr/>
        <a:lstStyle/>
        <a:p>
          <a:endParaRPr lang="zh-CN" altLang="en-US"/>
        </a:p>
      </dgm:t>
    </dgm:pt>
    <dgm:pt modelId="{528F0914-6E56-4547-BAFB-373CC03F1009}" type="sibTrans" cxnId="{C746B5C9-936F-4DD4-A403-A131692C0AC5}">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t>
        <a:bodyPr/>
        <a:lstStyle/>
        <a:p>
          <a:endParaRPr lang="zh-CN" altLang="en-US"/>
        </a:p>
      </dgm:t>
    </dgm:pt>
    <dgm:pt modelId="{A493F55B-06CE-47C3-A13F-9BAE78E53102}" type="pres">
      <dgm:prSet presAssocID="{893613D5-DE85-407F-B216-C92194E21B10}" presName="parentLin" presStyleCnt="0"/>
      <dgm:spPr/>
      <dgm:t>
        <a:bodyPr/>
        <a:lstStyle/>
        <a:p>
          <a:endParaRPr lang="zh-CN" altLang="en-US"/>
        </a:p>
      </dgm:t>
    </dgm:pt>
    <dgm:pt modelId="{787C6EE1-56A1-4212-B3AD-02A8D00C6834}" type="pres">
      <dgm:prSet presAssocID="{893613D5-DE85-407F-B216-C92194E21B10}" presName="parentLeftMargin" presStyleLbl="node1" presStyleIdx="0" presStyleCnt="7"/>
      <dgm:spPr/>
      <dgm:t>
        <a:bodyPr/>
        <a:lstStyle/>
        <a:p>
          <a:endParaRPr lang="zh-CN" altLang="en-US"/>
        </a:p>
      </dgm:t>
    </dgm:pt>
    <dgm:pt modelId="{7FBB601F-231A-4F93-AA47-F369C36A6E25}" type="pres">
      <dgm:prSet presAssocID="{893613D5-DE85-407F-B216-C92194E21B10}" presName="parentText" presStyleLbl="node1" presStyleIdx="0" presStyleCnt="7">
        <dgm:presLayoutVars>
          <dgm:chMax val="0"/>
          <dgm:bulletEnabled val="1"/>
        </dgm:presLayoutVars>
      </dgm:prSet>
      <dgm:spPr/>
      <dgm:t>
        <a:bodyPr/>
        <a:lstStyle/>
        <a:p>
          <a:endParaRPr lang="zh-CN" altLang="en-US"/>
        </a:p>
      </dgm:t>
    </dgm:pt>
    <dgm:pt modelId="{6A8D621E-5602-4760-996A-C20A89BFA18C}" type="pres">
      <dgm:prSet presAssocID="{893613D5-DE85-407F-B216-C92194E21B10}" presName="negativeSpace" presStyleCnt="0"/>
      <dgm:spPr/>
      <dgm:t>
        <a:bodyPr/>
        <a:lstStyle/>
        <a:p>
          <a:endParaRPr lang="zh-CN" altLang="en-US"/>
        </a:p>
      </dgm:t>
    </dgm:pt>
    <dgm:pt modelId="{8C311B6F-26F2-4023-AB98-895867431223}" type="pres">
      <dgm:prSet presAssocID="{893613D5-DE85-407F-B216-C92194E21B10}" presName="childText" presStyleLbl="conFgAcc1" presStyleIdx="0" presStyleCnt="7">
        <dgm:presLayoutVars>
          <dgm:bulletEnabled val="1"/>
        </dgm:presLayoutVars>
      </dgm:prSet>
      <dgm:spPr/>
      <dgm:t>
        <a:bodyPr/>
        <a:lstStyle/>
        <a:p>
          <a:endParaRPr lang="zh-CN" altLang="en-US"/>
        </a:p>
      </dgm:t>
    </dgm:pt>
    <dgm:pt modelId="{FD139902-3B73-4EF5-8FFE-E5EEC1525C49}" type="pres">
      <dgm:prSet presAssocID="{45A0ECF1-4573-45DA-9FA0-B181CC4CC582}" presName="spaceBetweenRectangles" presStyleCnt="0"/>
      <dgm:spPr/>
      <dgm:t>
        <a:bodyPr/>
        <a:lstStyle/>
        <a:p>
          <a:endParaRPr lang="zh-CN" altLang="en-US"/>
        </a:p>
      </dgm:t>
    </dgm:pt>
    <dgm:pt modelId="{9320613B-F3AB-4047-A492-18502706E490}" type="pres">
      <dgm:prSet presAssocID="{C8B9C874-7D41-4BC4-98E8-F32A68ED976F}" presName="parentLin" presStyleCnt="0"/>
      <dgm:spPr/>
      <dgm:t>
        <a:bodyPr/>
        <a:lstStyle/>
        <a:p>
          <a:endParaRPr lang="zh-CN" altLang="en-US"/>
        </a:p>
      </dgm:t>
    </dgm:pt>
    <dgm:pt modelId="{5A123B7F-97C5-4809-B87B-4819449E542B}" type="pres">
      <dgm:prSet presAssocID="{C8B9C874-7D41-4BC4-98E8-F32A68ED976F}" presName="parentLeftMargin" presStyleLbl="node1" presStyleIdx="0" presStyleCnt="7"/>
      <dgm:spPr/>
      <dgm:t>
        <a:bodyPr/>
        <a:lstStyle/>
        <a:p>
          <a:endParaRPr lang="zh-CN" altLang="en-US"/>
        </a:p>
      </dgm:t>
    </dgm:pt>
    <dgm:pt modelId="{83E5B62E-53D8-4201-A94B-807C6EEBD4A6}" type="pres">
      <dgm:prSet presAssocID="{C8B9C874-7D41-4BC4-98E8-F32A68ED976F}" presName="parentText" presStyleLbl="node1" presStyleIdx="1" presStyleCnt="7">
        <dgm:presLayoutVars>
          <dgm:chMax val="0"/>
          <dgm:bulletEnabled val="1"/>
        </dgm:presLayoutVars>
      </dgm:prSet>
      <dgm:spPr/>
      <dgm:t>
        <a:bodyPr/>
        <a:lstStyle/>
        <a:p>
          <a:endParaRPr lang="zh-CN" altLang="en-US"/>
        </a:p>
      </dgm:t>
    </dgm:pt>
    <dgm:pt modelId="{41611200-B33F-4161-AB55-D03633918186}" type="pres">
      <dgm:prSet presAssocID="{C8B9C874-7D41-4BC4-98E8-F32A68ED976F}" presName="negativeSpace" presStyleCnt="0"/>
      <dgm:spPr/>
      <dgm:t>
        <a:bodyPr/>
        <a:lstStyle/>
        <a:p>
          <a:endParaRPr lang="zh-CN" altLang="en-US"/>
        </a:p>
      </dgm:t>
    </dgm:pt>
    <dgm:pt modelId="{E591B38A-C324-4CCE-823C-467EB06F69ED}" type="pres">
      <dgm:prSet presAssocID="{C8B9C874-7D41-4BC4-98E8-F32A68ED976F}" presName="childText" presStyleLbl="conFgAcc1" presStyleIdx="1" presStyleCnt="7">
        <dgm:presLayoutVars>
          <dgm:bulletEnabled val="1"/>
        </dgm:presLayoutVars>
      </dgm:prSet>
      <dgm:spPr/>
      <dgm:t>
        <a:bodyPr/>
        <a:lstStyle/>
        <a:p>
          <a:endParaRPr lang="zh-CN" altLang="en-US"/>
        </a:p>
      </dgm:t>
    </dgm:pt>
    <dgm:pt modelId="{69C1D6EF-EF43-4FDC-A656-6559C53FC66E}" type="pres">
      <dgm:prSet presAssocID="{932DA253-0651-41A5-874E-38BA0E9E6394}" presName="spaceBetweenRectangles" presStyleCnt="0"/>
      <dgm:spPr/>
      <dgm:t>
        <a:bodyPr/>
        <a:lstStyle/>
        <a:p>
          <a:endParaRPr lang="zh-CN" altLang="en-US"/>
        </a:p>
      </dgm:t>
    </dgm:pt>
    <dgm:pt modelId="{2FA35146-7690-40EF-9D3C-8A8A19A0A221}" type="pres">
      <dgm:prSet presAssocID="{3AFB3B09-40F8-4FE1-AA2D-D0F7BF1DDD0D}" presName="parentLin" presStyleCnt="0"/>
      <dgm:spPr/>
      <dgm:t>
        <a:bodyPr/>
        <a:lstStyle/>
        <a:p>
          <a:endParaRPr lang="zh-CN" altLang="en-US"/>
        </a:p>
      </dgm:t>
    </dgm:pt>
    <dgm:pt modelId="{64C7198E-8559-40C4-AFB4-0266B648F30C}" type="pres">
      <dgm:prSet presAssocID="{3AFB3B09-40F8-4FE1-AA2D-D0F7BF1DDD0D}" presName="parentLeftMargin" presStyleLbl="node1" presStyleIdx="1" presStyleCnt="7"/>
      <dgm:spPr/>
      <dgm:t>
        <a:bodyPr/>
        <a:lstStyle/>
        <a:p>
          <a:endParaRPr lang="zh-CN" altLang="en-US"/>
        </a:p>
      </dgm:t>
    </dgm:pt>
    <dgm:pt modelId="{A9692D7E-66B7-447A-BEA8-2807723CBB68}" type="pres">
      <dgm:prSet presAssocID="{3AFB3B09-40F8-4FE1-AA2D-D0F7BF1DDD0D}" presName="parentText" presStyleLbl="node1" presStyleIdx="2" presStyleCnt="7">
        <dgm:presLayoutVars>
          <dgm:chMax val="0"/>
          <dgm:bulletEnabled val="1"/>
        </dgm:presLayoutVars>
      </dgm:prSet>
      <dgm:spPr/>
      <dgm:t>
        <a:bodyPr/>
        <a:lstStyle/>
        <a:p>
          <a:endParaRPr lang="zh-CN" altLang="en-US"/>
        </a:p>
      </dgm:t>
    </dgm:pt>
    <dgm:pt modelId="{C0EC3D5A-D33B-43B7-A089-77008B94B00C}" type="pres">
      <dgm:prSet presAssocID="{3AFB3B09-40F8-4FE1-AA2D-D0F7BF1DDD0D}" presName="negativeSpace" presStyleCnt="0"/>
      <dgm:spPr/>
      <dgm:t>
        <a:bodyPr/>
        <a:lstStyle/>
        <a:p>
          <a:endParaRPr lang="zh-CN" altLang="en-US"/>
        </a:p>
      </dgm:t>
    </dgm:pt>
    <dgm:pt modelId="{072C5C12-EE83-43CF-9762-83729545A7BA}" type="pres">
      <dgm:prSet presAssocID="{3AFB3B09-40F8-4FE1-AA2D-D0F7BF1DDD0D}" presName="childText" presStyleLbl="conFgAcc1" presStyleIdx="2" presStyleCnt="7">
        <dgm:presLayoutVars>
          <dgm:bulletEnabled val="1"/>
        </dgm:presLayoutVars>
      </dgm:prSet>
      <dgm:spPr/>
      <dgm:t>
        <a:bodyPr/>
        <a:lstStyle/>
        <a:p>
          <a:endParaRPr lang="zh-CN" altLang="en-US"/>
        </a:p>
      </dgm:t>
    </dgm:pt>
    <dgm:pt modelId="{44612FCB-B0DE-4E27-BAAE-FD9875298A3D}" type="pres">
      <dgm:prSet presAssocID="{38AFCB26-3D0E-4AD8-8FF8-671B783870B6}" presName="spaceBetweenRectangles" presStyleCnt="0"/>
      <dgm:spPr/>
      <dgm:t>
        <a:bodyPr/>
        <a:lstStyle/>
        <a:p>
          <a:endParaRPr lang="zh-CN" altLang="en-US"/>
        </a:p>
      </dgm:t>
    </dgm:pt>
    <dgm:pt modelId="{42750CA4-32AC-4266-837F-239F2D1E9D6D}" type="pres">
      <dgm:prSet presAssocID="{DD45C5EC-0CF9-41B3-A39A-3C08069086FF}" presName="parentLin" presStyleCnt="0"/>
      <dgm:spPr/>
      <dgm:t>
        <a:bodyPr/>
        <a:lstStyle/>
        <a:p>
          <a:endParaRPr lang="zh-CN" altLang="en-US"/>
        </a:p>
      </dgm:t>
    </dgm:pt>
    <dgm:pt modelId="{8EDB6617-41D6-497B-A869-5D4B7B2813AB}" type="pres">
      <dgm:prSet presAssocID="{DD45C5EC-0CF9-41B3-A39A-3C08069086FF}" presName="parentLeftMargin" presStyleLbl="node1" presStyleIdx="2" presStyleCnt="7"/>
      <dgm:spPr/>
      <dgm:t>
        <a:bodyPr/>
        <a:lstStyle/>
        <a:p>
          <a:endParaRPr lang="zh-CN" altLang="en-US"/>
        </a:p>
      </dgm:t>
    </dgm:pt>
    <dgm:pt modelId="{87E0C51F-F214-4C7E-AE1A-FDB1CD1022B2}" type="pres">
      <dgm:prSet presAssocID="{DD45C5EC-0CF9-41B3-A39A-3C08069086FF}" presName="parentText" presStyleLbl="node1" presStyleIdx="3" presStyleCnt="7">
        <dgm:presLayoutVars>
          <dgm:chMax val="0"/>
          <dgm:bulletEnabled val="1"/>
        </dgm:presLayoutVars>
      </dgm:prSet>
      <dgm:spPr/>
      <dgm:t>
        <a:bodyPr/>
        <a:lstStyle/>
        <a:p>
          <a:endParaRPr lang="zh-CN" altLang="en-US"/>
        </a:p>
      </dgm:t>
    </dgm:pt>
    <dgm:pt modelId="{56CC0A6D-F2C7-476B-9D96-9BABBF4B2619}" type="pres">
      <dgm:prSet presAssocID="{DD45C5EC-0CF9-41B3-A39A-3C08069086FF}" presName="negativeSpace" presStyleCnt="0"/>
      <dgm:spPr/>
      <dgm:t>
        <a:bodyPr/>
        <a:lstStyle/>
        <a:p>
          <a:endParaRPr lang="zh-CN" altLang="en-US"/>
        </a:p>
      </dgm:t>
    </dgm:pt>
    <dgm:pt modelId="{5F0E010F-3F59-4247-9065-FBBB6B5E2A52}" type="pres">
      <dgm:prSet presAssocID="{DD45C5EC-0CF9-41B3-A39A-3C08069086FF}" presName="childText" presStyleLbl="conFgAcc1" presStyleIdx="3" presStyleCnt="7">
        <dgm:presLayoutVars>
          <dgm:bulletEnabled val="1"/>
        </dgm:presLayoutVars>
      </dgm:prSet>
      <dgm:spPr/>
      <dgm:t>
        <a:bodyPr/>
        <a:lstStyle/>
        <a:p>
          <a:endParaRPr lang="zh-CN" altLang="en-US"/>
        </a:p>
      </dgm:t>
    </dgm:pt>
    <dgm:pt modelId="{94EB9087-E9DB-42E3-8728-EF0EE201B29D}" type="pres">
      <dgm:prSet presAssocID="{26D86662-4A94-4C44-808E-668423FEE33C}" presName="spaceBetweenRectangles" presStyleCnt="0"/>
      <dgm:spPr/>
      <dgm:t>
        <a:bodyPr/>
        <a:lstStyle/>
        <a:p>
          <a:endParaRPr lang="zh-CN" altLang="en-US"/>
        </a:p>
      </dgm:t>
    </dgm:pt>
    <dgm:pt modelId="{1ABAE8E0-F3E2-467D-ADDE-7047E0E6216A}" type="pres">
      <dgm:prSet presAssocID="{68917575-150E-4C07-85DF-D30C4894D29B}" presName="parentLin" presStyleCnt="0"/>
      <dgm:spPr/>
      <dgm:t>
        <a:bodyPr/>
        <a:lstStyle/>
        <a:p>
          <a:endParaRPr lang="zh-CN" altLang="en-US"/>
        </a:p>
      </dgm:t>
    </dgm:pt>
    <dgm:pt modelId="{749F0567-767D-4AE3-8293-1C785097D866}" type="pres">
      <dgm:prSet presAssocID="{68917575-150E-4C07-85DF-D30C4894D29B}" presName="parentLeftMargin" presStyleLbl="node1" presStyleIdx="3" presStyleCnt="7"/>
      <dgm:spPr/>
      <dgm:t>
        <a:bodyPr/>
        <a:lstStyle/>
        <a:p>
          <a:endParaRPr lang="zh-CN" altLang="en-US"/>
        </a:p>
      </dgm:t>
    </dgm:pt>
    <dgm:pt modelId="{5B0D6E38-B266-4723-9DF0-8865950FD46B}" type="pres">
      <dgm:prSet presAssocID="{68917575-150E-4C07-85DF-D30C4894D29B}" presName="parentText" presStyleLbl="node1" presStyleIdx="4" presStyleCnt="7">
        <dgm:presLayoutVars>
          <dgm:chMax val="0"/>
          <dgm:bulletEnabled val="1"/>
        </dgm:presLayoutVars>
      </dgm:prSet>
      <dgm:spPr/>
      <dgm:t>
        <a:bodyPr/>
        <a:lstStyle/>
        <a:p>
          <a:endParaRPr lang="zh-CN" altLang="en-US"/>
        </a:p>
      </dgm:t>
    </dgm:pt>
    <dgm:pt modelId="{641B40E2-3175-4356-A395-C658C0ACBCFC}" type="pres">
      <dgm:prSet presAssocID="{68917575-150E-4C07-85DF-D30C4894D29B}" presName="negativeSpace" presStyleCnt="0"/>
      <dgm:spPr/>
      <dgm:t>
        <a:bodyPr/>
        <a:lstStyle/>
        <a:p>
          <a:endParaRPr lang="zh-CN" altLang="en-US"/>
        </a:p>
      </dgm:t>
    </dgm:pt>
    <dgm:pt modelId="{44467D13-63C7-44A1-8D83-69FE39799831}" type="pres">
      <dgm:prSet presAssocID="{68917575-150E-4C07-85DF-D30C4894D29B}" presName="childText" presStyleLbl="conFgAcc1" presStyleIdx="4" presStyleCnt="7">
        <dgm:presLayoutVars>
          <dgm:bulletEnabled val="1"/>
        </dgm:presLayoutVars>
      </dgm:prSet>
      <dgm:spPr/>
      <dgm:t>
        <a:bodyPr/>
        <a:lstStyle/>
        <a:p>
          <a:endParaRPr lang="zh-CN" altLang="en-US"/>
        </a:p>
      </dgm:t>
    </dgm:pt>
    <dgm:pt modelId="{8EB84663-08C7-44FC-AFC4-A1DDD63279AF}" type="pres">
      <dgm:prSet presAssocID="{3D2FE4DF-1F73-4452-B66A-C01D45A9AB32}" presName="spaceBetweenRectangles" presStyleCnt="0"/>
      <dgm:spPr/>
      <dgm:t>
        <a:bodyPr/>
        <a:lstStyle/>
        <a:p>
          <a:endParaRPr lang="zh-CN" altLang="en-US"/>
        </a:p>
      </dgm:t>
    </dgm:pt>
    <dgm:pt modelId="{50160590-5CED-4EDA-AF2D-778FB8FDB238}" type="pres">
      <dgm:prSet presAssocID="{F7203C07-6072-48CE-AC0E-48E6426F4EC0}" presName="parentLin" presStyleCnt="0"/>
      <dgm:spPr/>
      <dgm:t>
        <a:bodyPr/>
        <a:lstStyle/>
        <a:p>
          <a:endParaRPr lang="zh-CN" altLang="en-US"/>
        </a:p>
      </dgm:t>
    </dgm:pt>
    <dgm:pt modelId="{8F5192BD-EDBD-4ED5-91AE-DA9178F3985A}" type="pres">
      <dgm:prSet presAssocID="{F7203C07-6072-48CE-AC0E-48E6426F4EC0}" presName="parentLeftMargin" presStyleLbl="node1" presStyleIdx="4" presStyleCnt="7"/>
      <dgm:spPr/>
      <dgm:t>
        <a:bodyPr/>
        <a:lstStyle/>
        <a:p>
          <a:endParaRPr lang="zh-CN" altLang="en-US"/>
        </a:p>
      </dgm:t>
    </dgm:pt>
    <dgm:pt modelId="{AE07AE78-BEFB-47E6-A454-43683A31D937}" type="pres">
      <dgm:prSet presAssocID="{F7203C07-6072-48CE-AC0E-48E6426F4EC0}" presName="parentText" presStyleLbl="node1" presStyleIdx="5" presStyleCnt="7">
        <dgm:presLayoutVars>
          <dgm:chMax val="0"/>
          <dgm:bulletEnabled val="1"/>
        </dgm:presLayoutVars>
      </dgm:prSet>
      <dgm:spPr/>
      <dgm:t>
        <a:bodyPr/>
        <a:lstStyle/>
        <a:p>
          <a:endParaRPr lang="zh-CN" altLang="en-US"/>
        </a:p>
      </dgm:t>
    </dgm:pt>
    <dgm:pt modelId="{4690BBAB-E541-413E-8D91-789FC3AEAEBA}" type="pres">
      <dgm:prSet presAssocID="{F7203C07-6072-48CE-AC0E-48E6426F4EC0}" presName="negativeSpace" presStyleCnt="0"/>
      <dgm:spPr/>
      <dgm:t>
        <a:bodyPr/>
        <a:lstStyle/>
        <a:p>
          <a:endParaRPr lang="zh-CN" altLang="en-US"/>
        </a:p>
      </dgm:t>
    </dgm:pt>
    <dgm:pt modelId="{1CC84B8F-BA53-4563-AE33-4883E285DD1A}" type="pres">
      <dgm:prSet presAssocID="{F7203C07-6072-48CE-AC0E-48E6426F4EC0}" presName="childText" presStyleLbl="conFgAcc1" presStyleIdx="5" presStyleCnt="7">
        <dgm:presLayoutVars>
          <dgm:bulletEnabled val="1"/>
        </dgm:presLayoutVars>
      </dgm:prSet>
      <dgm:spPr/>
      <dgm:t>
        <a:bodyPr/>
        <a:lstStyle/>
        <a:p>
          <a:endParaRPr lang="zh-CN" altLang="en-US"/>
        </a:p>
      </dgm:t>
    </dgm:pt>
    <dgm:pt modelId="{DD0BCCFC-19FB-43B6-9B6C-E8E512E205EF}" type="pres">
      <dgm:prSet presAssocID="{8F4456AA-2BEE-4AEC-8A91-23C70E55E082}" presName="spaceBetweenRectangles" presStyleCnt="0"/>
      <dgm:spPr/>
      <dgm:t>
        <a:bodyPr/>
        <a:lstStyle/>
        <a:p>
          <a:endParaRPr lang="zh-CN" altLang="en-US"/>
        </a:p>
      </dgm:t>
    </dgm:pt>
    <dgm:pt modelId="{7354C0E7-8C5C-4560-9A13-51AB8A749DAB}" type="pres">
      <dgm:prSet presAssocID="{80C8E214-719F-4559-A64A-CC0F10CB0FEA}" presName="parentLin" presStyleCnt="0"/>
      <dgm:spPr/>
      <dgm:t>
        <a:bodyPr/>
        <a:lstStyle/>
        <a:p>
          <a:endParaRPr lang="zh-CN" altLang="en-US"/>
        </a:p>
      </dgm:t>
    </dgm:pt>
    <dgm:pt modelId="{8D7B4417-5154-4FD9-B7D2-6A14C0EFC2F8}" type="pres">
      <dgm:prSet presAssocID="{80C8E214-719F-4559-A64A-CC0F10CB0FEA}" presName="parentLeftMargin" presStyleLbl="node1" presStyleIdx="5" presStyleCnt="7"/>
      <dgm:spPr/>
      <dgm:t>
        <a:bodyPr/>
        <a:lstStyle/>
        <a:p>
          <a:endParaRPr lang="zh-CN" altLang="en-US"/>
        </a:p>
      </dgm:t>
    </dgm:pt>
    <dgm:pt modelId="{47E7E1FB-B24F-43FF-977F-5231D8E03EC8}" type="pres">
      <dgm:prSet presAssocID="{80C8E214-719F-4559-A64A-CC0F10CB0FEA}" presName="parentText" presStyleLbl="node1" presStyleIdx="6" presStyleCnt="7">
        <dgm:presLayoutVars>
          <dgm:chMax val="0"/>
          <dgm:bulletEnabled val="1"/>
        </dgm:presLayoutVars>
      </dgm:prSet>
      <dgm:spPr/>
      <dgm:t>
        <a:bodyPr/>
        <a:lstStyle/>
        <a:p>
          <a:endParaRPr lang="zh-CN" altLang="en-US"/>
        </a:p>
      </dgm:t>
    </dgm:pt>
    <dgm:pt modelId="{4EA665D5-D454-436A-A9EA-2E4070E6A45E}" type="pres">
      <dgm:prSet presAssocID="{80C8E214-719F-4559-A64A-CC0F10CB0FEA}" presName="negativeSpace" presStyleCnt="0"/>
      <dgm:spPr/>
      <dgm:t>
        <a:bodyPr/>
        <a:lstStyle/>
        <a:p>
          <a:endParaRPr lang="zh-CN" altLang="en-US"/>
        </a:p>
      </dgm:t>
    </dgm:pt>
    <dgm:pt modelId="{68B7EC07-D4A1-422D-8A17-9DC0D254D348}" type="pres">
      <dgm:prSet presAssocID="{80C8E214-719F-4559-A64A-CC0F10CB0FEA}" presName="childText" presStyleLbl="conFgAcc1" presStyleIdx="6" presStyleCnt="7">
        <dgm:presLayoutVars>
          <dgm:bulletEnabled val="1"/>
        </dgm:presLayoutVars>
      </dgm:prSet>
      <dgm:spPr/>
      <dgm:t>
        <a:bodyPr/>
        <a:lstStyle/>
        <a:p>
          <a:endParaRPr lang="zh-CN" altLang="en-US"/>
        </a:p>
      </dgm:t>
    </dgm:pt>
  </dgm:ptLst>
  <dgm:cxnLst>
    <dgm:cxn modelId="{E3A9BFC5-E8BD-47D3-8B82-E1146098057C}" type="presOf" srcId="{F7203C07-6072-48CE-AC0E-48E6426F4EC0}" destId="{AE07AE78-BEFB-47E6-A454-43683A31D937}" srcOrd="1" destOrd="0" presId="urn:microsoft.com/office/officeart/2005/8/layout/list1"/>
    <dgm:cxn modelId="{9CFF8018-26BD-43D8-B520-6DDBFEAC7DAB}" srcId="{A8093E7D-72E2-469F-AD38-E195A6CB2294}" destId="{3AFB3B09-40F8-4FE1-AA2D-D0F7BF1DDD0D}" srcOrd="2" destOrd="0" parTransId="{8CDD8211-160B-40B4-8196-39954AA3BC1B}" sibTransId="{38AFCB26-3D0E-4AD8-8FF8-671B783870B6}"/>
    <dgm:cxn modelId="{F5815357-4635-44F5-B695-17E022EE97F6}" type="presOf" srcId="{68917575-150E-4C07-85DF-D30C4894D29B}" destId="{749F0567-767D-4AE3-8293-1C785097D866}" srcOrd="0" destOrd="0" presId="urn:microsoft.com/office/officeart/2005/8/layout/list1"/>
    <dgm:cxn modelId="{A36FB33C-0E71-4199-96EC-F32205E6FD2E}" srcId="{A8093E7D-72E2-469F-AD38-E195A6CB2294}" destId="{F7203C07-6072-48CE-AC0E-48E6426F4EC0}" srcOrd="5" destOrd="0" parTransId="{88FC3A42-C1C1-414F-A7A3-845D9CDFEE11}" sibTransId="{8F4456AA-2BEE-4AEC-8A91-23C70E55E082}"/>
    <dgm:cxn modelId="{13073F97-0523-41A4-84B0-F7A6ACAAA2CE}" type="presOf" srcId="{F7203C07-6072-48CE-AC0E-48E6426F4EC0}" destId="{8F5192BD-EDBD-4ED5-91AE-DA9178F3985A}" srcOrd="0" destOrd="0" presId="urn:microsoft.com/office/officeart/2005/8/layout/list1"/>
    <dgm:cxn modelId="{541C45B6-0CD2-4F0C-B86B-74E37AD4683C}" type="presOf" srcId="{C8B9C874-7D41-4BC4-98E8-F32A68ED976F}" destId="{83E5B62E-53D8-4201-A94B-807C6EEBD4A6}" srcOrd="1" destOrd="0" presId="urn:microsoft.com/office/officeart/2005/8/layout/list1"/>
    <dgm:cxn modelId="{A6691A1F-4814-4089-A5B0-5CF1E60882C7}" type="presOf" srcId="{68917575-150E-4C07-85DF-D30C4894D29B}" destId="{5B0D6E38-B266-4723-9DF0-8865950FD46B}" srcOrd="1" destOrd="0" presId="urn:microsoft.com/office/officeart/2005/8/layout/list1"/>
    <dgm:cxn modelId="{42E8C59C-F148-420E-B962-60EA6943D13A}" type="presOf" srcId="{893613D5-DE85-407F-B216-C92194E21B10}" destId="{787C6EE1-56A1-4212-B3AD-02A8D00C6834}" srcOrd="0" destOrd="0" presId="urn:microsoft.com/office/officeart/2005/8/layout/list1"/>
    <dgm:cxn modelId="{8E884E5A-58DA-46D2-843D-0726E6E2681F}" type="presOf" srcId="{A8093E7D-72E2-469F-AD38-E195A6CB2294}" destId="{D235DD8F-B3B5-47B8-948C-D60CEF8DBF57}" srcOrd="0" destOrd="0" presId="urn:microsoft.com/office/officeart/2005/8/layout/list1"/>
    <dgm:cxn modelId="{BC80D93E-5861-4B59-9F06-D3F0454C5BED}" type="presOf" srcId="{3AFB3B09-40F8-4FE1-AA2D-D0F7BF1DDD0D}" destId="{64C7198E-8559-40C4-AFB4-0266B648F30C}" srcOrd="0" destOrd="0" presId="urn:microsoft.com/office/officeart/2005/8/layout/list1"/>
    <dgm:cxn modelId="{DDF66671-45E2-42BF-9871-379569914DAA}" srcId="{A8093E7D-72E2-469F-AD38-E195A6CB2294}" destId="{C8B9C874-7D41-4BC4-98E8-F32A68ED976F}" srcOrd="1" destOrd="0" parTransId="{955352F7-5202-460D-B214-DBED382966A9}" sibTransId="{932DA253-0651-41A5-874E-38BA0E9E6394}"/>
    <dgm:cxn modelId="{22ACB9E7-54A3-428D-B2C3-4FD470308745}" srcId="{A8093E7D-72E2-469F-AD38-E195A6CB2294}" destId="{DD45C5EC-0CF9-41B3-A39A-3C08069086FF}" srcOrd="3" destOrd="0" parTransId="{6E63A58F-E7D7-41E8-BB67-ACE93E559F93}" sibTransId="{26D86662-4A94-4C44-808E-668423FEE33C}"/>
    <dgm:cxn modelId="{27B87D01-B3CD-4B60-B242-DFE637BB60B1}" srcId="{A8093E7D-72E2-469F-AD38-E195A6CB2294}" destId="{68917575-150E-4C07-85DF-D30C4894D29B}" srcOrd="4" destOrd="0" parTransId="{242F17C5-4014-45A4-BE4B-CED1C9E77F19}" sibTransId="{3D2FE4DF-1F73-4452-B66A-C01D45A9AB32}"/>
    <dgm:cxn modelId="{706E2EF8-C4EE-4EEF-BB36-C5D1921913F5}" type="presOf" srcId="{80C8E214-719F-4559-A64A-CC0F10CB0FEA}" destId="{47E7E1FB-B24F-43FF-977F-5231D8E03EC8}" srcOrd="1" destOrd="0" presId="urn:microsoft.com/office/officeart/2005/8/layout/list1"/>
    <dgm:cxn modelId="{1A2FD486-80D5-4EE0-8EE1-DEF3B4115F42}" type="presOf" srcId="{DD45C5EC-0CF9-41B3-A39A-3C08069086FF}" destId="{8EDB6617-41D6-497B-A869-5D4B7B2813AB}" srcOrd="0" destOrd="0" presId="urn:microsoft.com/office/officeart/2005/8/layout/list1"/>
    <dgm:cxn modelId="{34BC17A6-D55A-46FA-94D3-A0BADDDB15E2}" type="presOf" srcId="{C8B9C874-7D41-4BC4-98E8-F32A68ED976F}" destId="{5A123B7F-97C5-4809-B87B-4819449E542B}" srcOrd="0" destOrd="0" presId="urn:microsoft.com/office/officeart/2005/8/layout/list1"/>
    <dgm:cxn modelId="{37EC1174-D75F-4AB7-BF65-9334370625CF}" type="presOf" srcId="{DD45C5EC-0CF9-41B3-A39A-3C08069086FF}" destId="{87E0C51F-F214-4C7E-AE1A-FDB1CD1022B2}" srcOrd="1" destOrd="0" presId="urn:microsoft.com/office/officeart/2005/8/layout/list1"/>
    <dgm:cxn modelId="{5C826EB7-54F4-4BFB-BB63-311091908095}" srcId="{A8093E7D-72E2-469F-AD38-E195A6CB2294}" destId="{893613D5-DE85-407F-B216-C92194E21B10}" srcOrd="0" destOrd="0" parTransId="{8896E1D1-25BD-43BD-8A8B-D6EE239520C9}" sibTransId="{45A0ECF1-4573-45DA-9FA0-B181CC4CC582}"/>
    <dgm:cxn modelId="{89CFA1C0-175E-4A6C-9434-8B30405658D8}" type="presOf" srcId="{80C8E214-719F-4559-A64A-CC0F10CB0FEA}" destId="{8D7B4417-5154-4FD9-B7D2-6A14C0EFC2F8}" srcOrd="0" destOrd="0" presId="urn:microsoft.com/office/officeart/2005/8/layout/list1"/>
    <dgm:cxn modelId="{5E186BA3-A444-4C7F-85E3-8227DE5FCB42}" type="presOf" srcId="{3AFB3B09-40F8-4FE1-AA2D-D0F7BF1DDD0D}" destId="{A9692D7E-66B7-447A-BEA8-2807723CBB68}" srcOrd="1" destOrd="0" presId="urn:microsoft.com/office/officeart/2005/8/layout/list1"/>
    <dgm:cxn modelId="{C746B5C9-936F-4DD4-A403-A131692C0AC5}" srcId="{A8093E7D-72E2-469F-AD38-E195A6CB2294}" destId="{80C8E214-719F-4559-A64A-CC0F10CB0FEA}" srcOrd="6" destOrd="0" parTransId="{C70EB0BD-E7ED-4097-9643-A95AA830DD40}" sibTransId="{528F0914-6E56-4547-BAFB-373CC03F1009}"/>
    <dgm:cxn modelId="{72573431-A42B-4705-9865-BFDDD21FB2A7}" type="presOf" srcId="{893613D5-DE85-407F-B216-C92194E21B10}" destId="{7FBB601F-231A-4F93-AA47-F369C36A6E25}" srcOrd="1" destOrd="0" presId="urn:microsoft.com/office/officeart/2005/8/layout/list1"/>
    <dgm:cxn modelId="{1F99EFB1-6BB6-473B-A155-12D5A703D6ED}" type="presParOf" srcId="{D235DD8F-B3B5-47B8-948C-D60CEF8DBF57}" destId="{A493F55B-06CE-47C3-A13F-9BAE78E53102}" srcOrd="0" destOrd="0" presId="urn:microsoft.com/office/officeart/2005/8/layout/list1"/>
    <dgm:cxn modelId="{AB4AC260-0F83-49F0-BCF5-7CE33C2A134F}" type="presParOf" srcId="{A493F55B-06CE-47C3-A13F-9BAE78E53102}" destId="{787C6EE1-56A1-4212-B3AD-02A8D00C6834}" srcOrd="0" destOrd="0" presId="urn:microsoft.com/office/officeart/2005/8/layout/list1"/>
    <dgm:cxn modelId="{F3B7B341-438E-4274-980F-DC2D0B28B625}" type="presParOf" srcId="{A493F55B-06CE-47C3-A13F-9BAE78E53102}" destId="{7FBB601F-231A-4F93-AA47-F369C36A6E25}" srcOrd="1" destOrd="0" presId="urn:microsoft.com/office/officeart/2005/8/layout/list1"/>
    <dgm:cxn modelId="{85F9242E-E841-4B42-A32E-6AFCC0CCAAFB}" type="presParOf" srcId="{D235DD8F-B3B5-47B8-948C-D60CEF8DBF57}" destId="{6A8D621E-5602-4760-996A-C20A89BFA18C}" srcOrd="1" destOrd="0" presId="urn:microsoft.com/office/officeart/2005/8/layout/list1"/>
    <dgm:cxn modelId="{454FE496-5042-4D94-8318-557BF6E8B390}" type="presParOf" srcId="{D235DD8F-B3B5-47B8-948C-D60CEF8DBF57}" destId="{8C311B6F-26F2-4023-AB98-895867431223}" srcOrd="2" destOrd="0" presId="urn:microsoft.com/office/officeart/2005/8/layout/list1"/>
    <dgm:cxn modelId="{0DBD9C59-5944-4C65-8FDE-611ADC6FBB9C}" type="presParOf" srcId="{D235DD8F-B3B5-47B8-948C-D60CEF8DBF57}" destId="{FD139902-3B73-4EF5-8FFE-E5EEC1525C49}" srcOrd="3" destOrd="0" presId="urn:microsoft.com/office/officeart/2005/8/layout/list1"/>
    <dgm:cxn modelId="{B1A2BFD2-05F0-4668-9A1A-C84805AAC9D5}" type="presParOf" srcId="{D235DD8F-B3B5-47B8-948C-D60CEF8DBF57}" destId="{9320613B-F3AB-4047-A492-18502706E490}" srcOrd="4" destOrd="0" presId="urn:microsoft.com/office/officeart/2005/8/layout/list1"/>
    <dgm:cxn modelId="{9B047C2E-5BAD-4B3A-8852-1F83B7C427F2}" type="presParOf" srcId="{9320613B-F3AB-4047-A492-18502706E490}" destId="{5A123B7F-97C5-4809-B87B-4819449E542B}" srcOrd="0" destOrd="0" presId="urn:microsoft.com/office/officeart/2005/8/layout/list1"/>
    <dgm:cxn modelId="{C8797289-313B-4D6A-95FA-D7C8030050D6}" type="presParOf" srcId="{9320613B-F3AB-4047-A492-18502706E490}" destId="{83E5B62E-53D8-4201-A94B-807C6EEBD4A6}" srcOrd="1" destOrd="0" presId="urn:microsoft.com/office/officeart/2005/8/layout/list1"/>
    <dgm:cxn modelId="{016FA46E-E54B-438D-AF6B-888596EEDE7A}" type="presParOf" srcId="{D235DD8F-B3B5-47B8-948C-D60CEF8DBF57}" destId="{41611200-B33F-4161-AB55-D03633918186}" srcOrd="5" destOrd="0" presId="urn:microsoft.com/office/officeart/2005/8/layout/list1"/>
    <dgm:cxn modelId="{785AFB4A-5A21-463F-B9B1-ACF18A8156FB}" type="presParOf" srcId="{D235DD8F-B3B5-47B8-948C-D60CEF8DBF57}" destId="{E591B38A-C324-4CCE-823C-467EB06F69ED}" srcOrd="6" destOrd="0" presId="urn:microsoft.com/office/officeart/2005/8/layout/list1"/>
    <dgm:cxn modelId="{F42B30F3-FF05-4409-9CB7-82EA615F5568}" type="presParOf" srcId="{D235DD8F-B3B5-47B8-948C-D60CEF8DBF57}" destId="{69C1D6EF-EF43-4FDC-A656-6559C53FC66E}" srcOrd="7" destOrd="0" presId="urn:microsoft.com/office/officeart/2005/8/layout/list1"/>
    <dgm:cxn modelId="{B4B4D460-0D74-41D9-B071-D2CB723CB8E6}" type="presParOf" srcId="{D235DD8F-B3B5-47B8-948C-D60CEF8DBF57}" destId="{2FA35146-7690-40EF-9D3C-8A8A19A0A221}" srcOrd="8" destOrd="0" presId="urn:microsoft.com/office/officeart/2005/8/layout/list1"/>
    <dgm:cxn modelId="{CAA3FD91-0635-4226-8E3A-3D4B2EC503E9}" type="presParOf" srcId="{2FA35146-7690-40EF-9D3C-8A8A19A0A221}" destId="{64C7198E-8559-40C4-AFB4-0266B648F30C}" srcOrd="0" destOrd="0" presId="urn:microsoft.com/office/officeart/2005/8/layout/list1"/>
    <dgm:cxn modelId="{1D699B27-BE0C-4CB7-BDD9-52D26E1CCA97}" type="presParOf" srcId="{2FA35146-7690-40EF-9D3C-8A8A19A0A221}" destId="{A9692D7E-66B7-447A-BEA8-2807723CBB68}" srcOrd="1" destOrd="0" presId="urn:microsoft.com/office/officeart/2005/8/layout/list1"/>
    <dgm:cxn modelId="{21FACE63-5E8C-47DD-BA37-E27EFA4ED7D7}" type="presParOf" srcId="{D235DD8F-B3B5-47B8-948C-D60CEF8DBF57}" destId="{C0EC3D5A-D33B-43B7-A089-77008B94B00C}" srcOrd="9" destOrd="0" presId="urn:microsoft.com/office/officeart/2005/8/layout/list1"/>
    <dgm:cxn modelId="{0740E018-1285-466D-901A-1067A04E8A1A}" type="presParOf" srcId="{D235DD8F-B3B5-47B8-948C-D60CEF8DBF57}" destId="{072C5C12-EE83-43CF-9762-83729545A7BA}" srcOrd="10" destOrd="0" presId="urn:microsoft.com/office/officeart/2005/8/layout/list1"/>
    <dgm:cxn modelId="{249B094E-E15F-4634-A32D-9AD0C616AA5F}" type="presParOf" srcId="{D235DD8F-B3B5-47B8-948C-D60CEF8DBF57}" destId="{44612FCB-B0DE-4E27-BAAE-FD9875298A3D}" srcOrd="11" destOrd="0" presId="urn:microsoft.com/office/officeart/2005/8/layout/list1"/>
    <dgm:cxn modelId="{C1886F43-1DC0-445E-A660-9F26CF3A7223}" type="presParOf" srcId="{D235DD8F-B3B5-47B8-948C-D60CEF8DBF57}" destId="{42750CA4-32AC-4266-837F-239F2D1E9D6D}" srcOrd="12" destOrd="0" presId="urn:microsoft.com/office/officeart/2005/8/layout/list1"/>
    <dgm:cxn modelId="{6F043102-201C-429C-8BEE-BBFD501673C5}" type="presParOf" srcId="{42750CA4-32AC-4266-837F-239F2D1E9D6D}" destId="{8EDB6617-41D6-497B-A869-5D4B7B2813AB}" srcOrd="0" destOrd="0" presId="urn:microsoft.com/office/officeart/2005/8/layout/list1"/>
    <dgm:cxn modelId="{5DFF9DC7-6C79-41CD-BE49-D2038BABCE85}" type="presParOf" srcId="{42750CA4-32AC-4266-837F-239F2D1E9D6D}" destId="{87E0C51F-F214-4C7E-AE1A-FDB1CD1022B2}" srcOrd="1" destOrd="0" presId="urn:microsoft.com/office/officeart/2005/8/layout/list1"/>
    <dgm:cxn modelId="{5CCF5E38-9E9F-4038-94BB-65CA27163E46}" type="presParOf" srcId="{D235DD8F-B3B5-47B8-948C-D60CEF8DBF57}" destId="{56CC0A6D-F2C7-476B-9D96-9BABBF4B2619}" srcOrd="13" destOrd="0" presId="urn:microsoft.com/office/officeart/2005/8/layout/list1"/>
    <dgm:cxn modelId="{D4BDC2E3-5FB1-4019-82D1-1A5D9B0CF376}" type="presParOf" srcId="{D235DD8F-B3B5-47B8-948C-D60CEF8DBF57}" destId="{5F0E010F-3F59-4247-9065-FBBB6B5E2A52}" srcOrd="14" destOrd="0" presId="urn:microsoft.com/office/officeart/2005/8/layout/list1"/>
    <dgm:cxn modelId="{F68D44C3-6841-45E4-9C9D-D4E3EBED0643}" type="presParOf" srcId="{D235DD8F-B3B5-47B8-948C-D60CEF8DBF57}" destId="{94EB9087-E9DB-42E3-8728-EF0EE201B29D}" srcOrd="15" destOrd="0" presId="urn:microsoft.com/office/officeart/2005/8/layout/list1"/>
    <dgm:cxn modelId="{8E534AF5-8285-43B9-9538-8DAD8AAD79B3}" type="presParOf" srcId="{D235DD8F-B3B5-47B8-948C-D60CEF8DBF57}" destId="{1ABAE8E0-F3E2-467D-ADDE-7047E0E6216A}" srcOrd="16" destOrd="0" presId="urn:microsoft.com/office/officeart/2005/8/layout/list1"/>
    <dgm:cxn modelId="{58B5E8E9-045E-4059-8807-E7B7805D54BF}" type="presParOf" srcId="{1ABAE8E0-F3E2-467D-ADDE-7047E0E6216A}" destId="{749F0567-767D-4AE3-8293-1C785097D866}" srcOrd="0" destOrd="0" presId="urn:microsoft.com/office/officeart/2005/8/layout/list1"/>
    <dgm:cxn modelId="{2D904D70-7FEF-4327-A831-7926752B01B6}" type="presParOf" srcId="{1ABAE8E0-F3E2-467D-ADDE-7047E0E6216A}" destId="{5B0D6E38-B266-4723-9DF0-8865950FD46B}" srcOrd="1" destOrd="0" presId="urn:microsoft.com/office/officeart/2005/8/layout/list1"/>
    <dgm:cxn modelId="{5B60FF02-5B05-4FC6-8F59-B945733F6F32}" type="presParOf" srcId="{D235DD8F-B3B5-47B8-948C-D60CEF8DBF57}" destId="{641B40E2-3175-4356-A395-C658C0ACBCFC}" srcOrd="17" destOrd="0" presId="urn:microsoft.com/office/officeart/2005/8/layout/list1"/>
    <dgm:cxn modelId="{D72C3D2A-7791-4996-BD63-208EEAB713A0}" type="presParOf" srcId="{D235DD8F-B3B5-47B8-948C-D60CEF8DBF57}" destId="{44467D13-63C7-44A1-8D83-69FE39799831}" srcOrd="18" destOrd="0" presId="urn:microsoft.com/office/officeart/2005/8/layout/list1"/>
    <dgm:cxn modelId="{71E71F8D-6D9B-465C-AF36-0A7C366F0D97}" type="presParOf" srcId="{D235DD8F-B3B5-47B8-948C-D60CEF8DBF57}" destId="{8EB84663-08C7-44FC-AFC4-A1DDD63279AF}" srcOrd="19" destOrd="0" presId="urn:microsoft.com/office/officeart/2005/8/layout/list1"/>
    <dgm:cxn modelId="{5BA0F90C-F5F3-403D-82AA-36F79F081C63}" type="presParOf" srcId="{D235DD8F-B3B5-47B8-948C-D60CEF8DBF57}" destId="{50160590-5CED-4EDA-AF2D-778FB8FDB238}" srcOrd="20" destOrd="0" presId="urn:microsoft.com/office/officeart/2005/8/layout/list1"/>
    <dgm:cxn modelId="{3076EBD3-4FF0-48ED-833F-B377693405D1}" type="presParOf" srcId="{50160590-5CED-4EDA-AF2D-778FB8FDB238}" destId="{8F5192BD-EDBD-4ED5-91AE-DA9178F3985A}" srcOrd="0" destOrd="0" presId="urn:microsoft.com/office/officeart/2005/8/layout/list1"/>
    <dgm:cxn modelId="{23B053F2-9409-4211-8949-07F92026469A}" type="presParOf" srcId="{50160590-5CED-4EDA-AF2D-778FB8FDB238}" destId="{AE07AE78-BEFB-47E6-A454-43683A31D937}" srcOrd="1" destOrd="0" presId="urn:microsoft.com/office/officeart/2005/8/layout/list1"/>
    <dgm:cxn modelId="{F42B0ABE-4207-4504-9BE0-401C44C8039D}" type="presParOf" srcId="{D235DD8F-B3B5-47B8-948C-D60CEF8DBF57}" destId="{4690BBAB-E541-413E-8D91-789FC3AEAEBA}" srcOrd="21" destOrd="0" presId="urn:microsoft.com/office/officeart/2005/8/layout/list1"/>
    <dgm:cxn modelId="{DDEE8D57-D84C-44D7-BCB3-13864104084D}" type="presParOf" srcId="{D235DD8F-B3B5-47B8-948C-D60CEF8DBF57}" destId="{1CC84B8F-BA53-4563-AE33-4883E285DD1A}" srcOrd="22" destOrd="0" presId="urn:microsoft.com/office/officeart/2005/8/layout/list1"/>
    <dgm:cxn modelId="{D73F79C2-226B-47EA-AB55-03BCCF84D61C}" type="presParOf" srcId="{D235DD8F-B3B5-47B8-948C-D60CEF8DBF57}" destId="{DD0BCCFC-19FB-43B6-9B6C-E8E512E205EF}" srcOrd="23" destOrd="0" presId="urn:microsoft.com/office/officeart/2005/8/layout/list1"/>
    <dgm:cxn modelId="{9DA6AC48-00C1-4A23-B7E2-A3937F74707F}" type="presParOf" srcId="{D235DD8F-B3B5-47B8-948C-D60CEF8DBF57}" destId="{7354C0E7-8C5C-4560-9A13-51AB8A749DAB}" srcOrd="24" destOrd="0" presId="urn:microsoft.com/office/officeart/2005/8/layout/list1"/>
    <dgm:cxn modelId="{3919D63D-4ABD-4767-B926-FA0E1F9ED358}" type="presParOf" srcId="{7354C0E7-8C5C-4560-9A13-51AB8A749DAB}" destId="{8D7B4417-5154-4FD9-B7D2-6A14C0EFC2F8}" srcOrd="0" destOrd="0" presId="urn:microsoft.com/office/officeart/2005/8/layout/list1"/>
    <dgm:cxn modelId="{844C5DE4-C508-4D77-9BCC-814E021FEA83}" type="presParOf" srcId="{7354C0E7-8C5C-4560-9A13-51AB8A749DAB}" destId="{47E7E1FB-B24F-43FF-977F-5231D8E03EC8}" srcOrd="1" destOrd="0" presId="urn:microsoft.com/office/officeart/2005/8/layout/list1"/>
    <dgm:cxn modelId="{CD56717B-E659-4ED3-B38D-B0862C350F9C}" type="presParOf" srcId="{D235DD8F-B3B5-47B8-948C-D60CEF8DBF57}" destId="{4EA665D5-D454-436A-A9EA-2E4070E6A45E}" srcOrd="25" destOrd="0" presId="urn:microsoft.com/office/officeart/2005/8/layout/list1"/>
    <dgm:cxn modelId="{2662126C-B43D-4F57-953F-C6E0B94E4021}" type="presParOf" srcId="{D235DD8F-B3B5-47B8-948C-D60CEF8DBF57}" destId="{68B7EC07-D4A1-422D-8A17-9DC0D254D348}"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E0712A2-7EA3-4AD7-ACE3-D63C6F1DA616}">
      <dgm:prSet phldrT="[文本]" custT="1"/>
      <dgm:spPr/>
      <dgm:t>
        <a:bodyPr/>
        <a:lstStyle/>
        <a:p>
          <a:r>
            <a:rPr lang="zh-CN" altLang="en-US" sz="2800" b="1" dirty="0" smtClean="0">
              <a:solidFill>
                <a:srgbClr val="FF0000"/>
              </a:solidFill>
            </a:rPr>
            <a:t>工具</a:t>
          </a:r>
          <a:endParaRPr lang="zh-CN" altLang="en-US" sz="2800" b="1" dirty="0">
            <a:solidFill>
              <a:srgbClr val="FF0000"/>
            </a:solidFill>
          </a:endParaRPr>
        </a:p>
      </dgm:t>
    </dgm:pt>
    <dgm:pt modelId="{10C86E88-DA6E-4120-9607-45F5BEA255C7}" type="parTrans" cxnId="{A1290713-6C26-41EC-BCD8-F2C89CEC1A26}">
      <dgm:prSet/>
      <dgm:spPr/>
      <dgm:t>
        <a:bodyPr/>
        <a:lstStyle/>
        <a:p>
          <a:endParaRPr lang="zh-CN" altLang="en-US"/>
        </a:p>
      </dgm:t>
    </dgm:pt>
    <dgm:pt modelId="{577062DF-9D14-4175-BF85-6889620B8C84}" type="sibTrans" cxnId="{A1290713-6C26-41EC-BCD8-F2C89CEC1A26}">
      <dgm:prSet/>
      <dgm:spPr/>
      <dgm:t>
        <a:bodyPr/>
        <a:lstStyle/>
        <a:p>
          <a:endParaRPr lang="zh-CN" altLang="en-US"/>
        </a:p>
      </dgm:t>
    </dgm:pt>
    <dgm:pt modelId="{74291C0F-4FC1-4B84-97BE-18EFBBD6CAEE}">
      <dgm:prSet phldrT="[文本]" custT="1"/>
      <dgm:spPr/>
      <dgm:t>
        <a:bodyPr/>
        <a:lstStyle/>
        <a:p>
          <a:r>
            <a:rPr lang="zh-CN" altLang="en-US" sz="2400" dirty="0" smtClean="0"/>
            <a:t>为运用方法而提供的自动的或半自动的软件工程支撑环境</a:t>
          </a:r>
          <a:endParaRPr lang="zh-CN" altLang="en-US" sz="2400" dirty="0"/>
        </a:p>
      </dgm:t>
    </dgm:pt>
    <dgm:pt modelId="{25341D47-42FD-4CDF-8F47-77EE84A6F080}" type="parTrans" cxnId="{650A5E8D-5215-4DE6-8BB6-68A96FD2B611}">
      <dgm:prSet/>
      <dgm:spPr/>
      <dgm:t>
        <a:bodyPr/>
        <a:lstStyle/>
        <a:p>
          <a:endParaRPr lang="zh-CN" altLang="en-US"/>
        </a:p>
      </dgm:t>
    </dgm:pt>
    <dgm:pt modelId="{F3A9ED86-AEFB-414C-891E-CFDCDB83DD0F}" type="sibTrans" cxnId="{650A5E8D-5215-4DE6-8BB6-68A96FD2B611}">
      <dgm:prSet/>
      <dgm:spPr/>
      <dgm:t>
        <a:bodyPr/>
        <a:lstStyle/>
        <a:p>
          <a:endParaRPr lang="zh-CN" altLang="en-US"/>
        </a:p>
      </dgm:t>
    </dgm:pt>
    <dgm:pt modelId="{FABE0D5B-5FF3-4BDC-B84B-63281AF481DB}">
      <dgm:prSet phldrT="[文本]" custT="1"/>
      <dgm:spPr/>
      <dgm:t>
        <a:bodyPr/>
        <a:lstStyle/>
        <a:p>
          <a:r>
            <a:rPr lang="zh-CN" altLang="en-US" sz="2800" b="1" dirty="0" smtClean="0">
              <a:solidFill>
                <a:srgbClr val="FF0000"/>
              </a:solidFill>
            </a:rPr>
            <a:t>方法</a:t>
          </a:r>
          <a:endParaRPr lang="zh-CN" altLang="en-US" sz="2800" b="1" dirty="0">
            <a:solidFill>
              <a:srgbClr val="FF0000"/>
            </a:solidFill>
          </a:endParaRPr>
        </a:p>
      </dgm:t>
    </dgm:pt>
    <dgm:pt modelId="{7428839D-D2E0-402C-AC04-89F6BB75EF0A}" type="parTrans" cxnId="{34ABB388-E60A-40AF-9584-918E104C5594}">
      <dgm:prSet/>
      <dgm:spPr/>
      <dgm:t>
        <a:bodyPr/>
        <a:lstStyle/>
        <a:p>
          <a:endParaRPr lang="zh-CN" altLang="en-US"/>
        </a:p>
      </dgm:t>
    </dgm:pt>
    <dgm:pt modelId="{42F2B569-B1F2-4C08-952B-29B3F7973FA7}" type="sibTrans" cxnId="{34ABB388-E60A-40AF-9584-918E104C5594}">
      <dgm:prSet/>
      <dgm:spPr/>
      <dgm:t>
        <a:bodyPr/>
        <a:lstStyle/>
        <a:p>
          <a:endParaRPr lang="zh-CN" altLang="en-US"/>
        </a:p>
      </dgm:t>
    </dgm:pt>
    <dgm:pt modelId="{8F38C00C-00C3-4B11-8F7E-F8EFCF615623}">
      <dgm:prSet phldrT="[文本]" custT="1"/>
      <dgm:spPr/>
      <dgm:t>
        <a:bodyPr/>
        <a:lstStyle/>
        <a:p>
          <a:r>
            <a:rPr lang="zh-CN" altLang="en-US" sz="2400" dirty="0" smtClean="0"/>
            <a:t>完成软件开发的各项任务的技术方法，回答“怎样做”的问题</a:t>
          </a:r>
          <a:endParaRPr lang="zh-CN" altLang="en-US" sz="2400" dirty="0"/>
        </a:p>
      </dgm:t>
    </dgm:pt>
    <dgm:pt modelId="{A9D756EB-FD1A-45E9-8FBA-AFB76F263675}" type="parTrans" cxnId="{E9AD60AA-E15C-480B-B2B9-2F76A958FB39}">
      <dgm:prSet/>
      <dgm:spPr/>
      <dgm:t>
        <a:bodyPr/>
        <a:lstStyle/>
        <a:p>
          <a:endParaRPr lang="zh-CN" altLang="en-US"/>
        </a:p>
      </dgm:t>
    </dgm:pt>
    <dgm:pt modelId="{4A6E651B-B0E7-4081-9667-EF842BEEDE7A}" type="sibTrans" cxnId="{E9AD60AA-E15C-480B-B2B9-2F76A958FB39}">
      <dgm:prSet/>
      <dgm:spPr/>
      <dgm:t>
        <a:bodyPr/>
        <a:lstStyle/>
        <a:p>
          <a:endParaRPr lang="zh-CN" altLang="en-US"/>
        </a:p>
      </dgm:t>
    </dgm:pt>
    <dgm:pt modelId="{CDD2DA0B-7181-4002-870B-C549EF95E7AB}">
      <dgm:prSet phldrT="[文本]" custT="1"/>
      <dgm:spPr/>
      <dgm:t>
        <a:bodyPr/>
        <a:lstStyle/>
        <a:p>
          <a:r>
            <a:rPr lang="zh-CN" altLang="en-US" sz="2800" b="1" dirty="0" smtClean="0">
              <a:solidFill>
                <a:srgbClr val="FF0000"/>
              </a:solidFill>
            </a:rPr>
            <a:t>过程</a:t>
          </a:r>
          <a:endParaRPr lang="zh-CN" altLang="en-US" sz="2800" b="1" dirty="0">
            <a:solidFill>
              <a:srgbClr val="FF0000"/>
            </a:solidFill>
          </a:endParaRPr>
        </a:p>
      </dgm:t>
    </dgm:pt>
    <dgm:pt modelId="{D8D5C0D1-13BE-4BED-B2AC-D14482A6B3CB}" type="parTrans" cxnId="{1D59DAEB-0D72-4484-9508-88C2763E6389}">
      <dgm:prSet/>
      <dgm:spPr/>
      <dgm:t>
        <a:bodyPr/>
        <a:lstStyle/>
        <a:p>
          <a:endParaRPr lang="zh-CN" altLang="en-US"/>
        </a:p>
      </dgm:t>
    </dgm:pt>
    <dgm:pt modelId="{08610C27-CBFD-4AE6-B4AD-3C1E98C3BACA}" type="sibTrans" cxnId="{1D59DAEB-0D72-4484-9508-88C2763E6389}">
      <dgm:prSet/>
      <dgm:spPr/>
      <dgm:t>
        <a:bodyPr/>
        <a:lstStyle/>
        <a:p>
          <a:endParaRPr lang="zh-CN" altLang="en-US"/>
        </a:p>
      </dgm:t>
    </dgm:pt>
    <dgm:pt modelId="{176414DB-737A-4137-9758-3C75D473AAA5}">
      <dgm:prSet phldrT="[文本]" custT="1"/>
      <dgm:spPr/>
      <dgm:t>
        <a:bodyPr/>
        <a:lstStyle/>
        <a:p>
          <a:r>
            <a:rPr lang="zh-CN" altLang="en-US" sz="2400" dirty="0" smtClean="0"/>
            <a:t>为了获得高质量的软件所需要完成的一系列任务的框架，它规定了完成各项任务的工作步骤</a:t>
          </a:r>
          <a:endParaRPr lang="zh-CN" altLang="en-US" sz="2400" dirty="0"/>
        </a:p>
      </dgm:t>
    </dgm:pt>
    <dgm:pt modelId="{BCE781D9-AA67-4897-94DF-42A08DFDA7B9}" type="parTrans" cxnId="{4A5BC486-BB49-4D06-898B-0B8A2C4A6F27}">
      <dgm:prSet/>
      <dgm:spPr/>
      <dgm:t>
        <a:bodyPr/>
        <a:lstStyle/>
        <a:p>
          <a:endParaRPr lang="zh-CN" altLang="en-US"/>
        </a:p>
      </dgm:t>
    </dgm:pt>
    <dgm:pt modelId="{C4A89E4A-17B6-46B2-A8C0-DB5872266DBA}" type="sibTrans" cxnId="{4A5BC486-BB49-4D06-898B-0B8A2C4A6F27}">
      <dgm:prSet/>
      <dgm:spPr/>
      <dgm:t>
        <a:bodyPr/>
        <a:lstStyle/>
        <a:p>
          <a:endParaRPr lang="zh-CN" altLang="en-US"/>
        </a:p>
      </dgm:t>
    </dgm:pt>
    <dgm:pt modelId="{89C7B2E7-7B3B-480C-8FBF-1074F96463C6}" type="pres">
      <dgm:prSet presAssocID="{C68E649A-508C-49A8-995F-1B47F684DDFB}" presName="Name0" presStyleCnt="0">
        <dgm:presLayoutVars>
          <dgm:dir/>
          <dgm:animLvl val="lvl"/>
          <dgm:resizeHandles val="exact"/>
        </dgm:presLayoutVars>
      </dgm:prSet>
      <dgm:spPr/>
      <dgm:t>
        <a:bodyPr/>
        <a:lstStyle/>
        <a:p>
          <a:endParaRPr lang="zh-CN" altLang="en-US"/>
        </a:p>
      </dgm:t>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t>
        <a:bodyPr/>
        <a:lstStyle/>
        <a:p>
          <a:endParaRPr lang="zh-CN" altLang="en-US"/>
        </a:p>
      </dgm:t>
    </dgm:pt>
    <dgm:pt modelId="{D5BFFFDA-9B79-440E-80BD-DD5AEA07FC2C}" type="pres">
      <dgm:prSet presAssocID="{1E0712A2-7EA3-4AD7-ACE3-D63C6F1DA616}" presName="desTx" presStyleLbl="alignAccFollowNode1" presStyleIdx="0" presStyleCnt="3">
        <dgm:presLayoutVars>
          <dgm:bulletEnabled val="1"/>
        </dgm:presLayoutVars>
      </dgm:prSet>
      <dgm:spPr/>
      <dgm:t>
        <a:bodyPr/>
        <a:lstStyle/>
        <a:p>
          <a:endParaRPr lang="zh-CN" altLang="en-US"/>
        </a:p>
      </dgm:t>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t>
        <a:bodyPr/>
        <a:lstStyle/>
        <a:p>
          <a:endParaRPr lang="zh-CN" altLang="en-US"/>
        </a:p>
      </dgm:t>
    </dgm:pt>
    <dgm:pt modelId="{A6047E0F-13B4-4819-A0CC-FF1EDB8F5B72}" type="pres">
      <dgm:prSet presAssocID="{FABE0D5B-5FF3-4BDC-B84B-63281AF481DB}" presName="desTx" presStyleLbl="alignAccFollowNode1" presStyleIdx="1" presStyleCnt="3">
        <dgm:presLayoutVars>
          <dgm:bulletEnabled val="1"/>
        </dgm:presLayoutVars>
      </dgm:prSet>
      <dgm:spPr/>
      <dgm:t>
        <a:bodyPr/>
        <a:lstStyle/>
        <a:p>
          <a:endParaRPr lang="zh-CN" altLang="en-US"/>
        </a:p>
      </dgm:t>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t>
        <a:bodyPr/>
        <a:lstStyle/>
        <a:p>
          <a:endParaRPr lang="zh-CN" altLang="en-US"/>
        </a:p>
      </dgm:t>
    </dgm:pt>
    <dgm:pt modelId="{B490F346-16EA-4A2A-B9B1-FF771DF50C31}" type="pres">
      <dgm:prSet presAssocID="{CDD2DA0B-7181-4002-870B-C549EF95E7AB}" presName="desTx" presStyleLbl="alignAccFollowNode1" presStyleIdx="2" presStyleCnt="3">
        <dgm:presLayoutVars>
          <dgm:bulletEnabled val="1"/>
        </dgm:presLayoutVars>
      </dgm:prSet>
      <dgm:spPr/>
      <dgm:t>
        <a:bodyPr/>
        <a:lstStyle/>
        <a:p>
          <a:endParaRPr lang="zh-CN" altLang="en-US"/>
        </a:p>
      </dgm:t>
    </dgm:pt>
  </dgm:ptLst>
  <dgm:cxnLst>
    <dgm:cxn modelId="{13C3C417-9035-49B6-B0DC-FB1A6CE63F0C}" type="presOf" srcId="{FABE0D5B-5FF3-4BDC-B84B-63281AF481DB}" destId="{95BD6C65-6973-46B3-9860-D657AAA3E7A0}" srcOrd="0" destOrd="0" presId="urn:microsoft.com/office/officeart/2005/8/layout/hList1"/>
    <dgm:cxn modelId="{650A5E8D-5215-4DE6-8BB6-68A96FD2B611}" srcId="{1E0712A2-7EA3-4AD7-ACE3-D63C6F1DA616}" destId="{74291C0F-4FC1-4B84-97BE-18EFBBD6CAEE}" srcOrd="0" destOrd="0" parTransId="{25341D47-42FD-4CDF-8F47-77EE84A6F080}" sibTransId="{F3A9ED86-AEFB-414C-891E-CFDCDB83DD0F}"/>
    <dgm:cxn modelId="{34ABB388-E60A-40AF-9584-918E104C5594}" srcId="{C68E649A-508C-49A8-995F-1B47F684DDFB}" destId="{FABE0D5B-5FF3-4BDC-B84B-63281AF481DB}" srcOrd="1" destOrd="0" parTransId="{7428839D-D2E0-402C-AC04-89F6BB75EF0A}" sibTransId="{42F2B569-B1F2-4C08-952B-29B3F7973FA7}"/>
    <dgm:cxn modelId="{E7DA9E08-8077-415F-A9DC-16A10EEF415A}" type="presOf" srcId="{8F38C00C-00C3-4B11-8F7E-F8EFCF615623}" destId="{A6047E0F-13B4-4819-A0CC-FF1EDB8F5B72}" srcOrd="0" destOrd="0" presId="urn:microsoft.com/office/officeart/2005/8/layout/hList1"/>
    <dgm:cxn modelId="{EF4CE1D7-418C-487B-AFD2-E4680C673872}" type="presOf" srcId="{74291C0F-4FC1-4B84-97BE-18EFBBD6CAEE}" destId="{D5BFFFDA-9B79-440E-80BD-DD5AEA07FC2C}" srcOrd="0" destOrd="0" presId="urn:microsoft.com/office/officeart/2005/8/layout/hList1"/>
    <dgm:cxn modelId="{1D59DAEB-0D72-4484-9508-88C2763E6389}" srcId="{C68E649A-508C-49A8-995F-1B47F684DDFB}" destId="{CDD2DA0B-7181-4002-870B-C549EF95E7AB}" srcOrd="2" destOrd="0" parTransId="{D8D5C0D1-13BE-4BED-B2AC-D14482A6B3CB}" sibTransId="{08610C27-CBFD-4AE6-B4AD-3C1E98C3BACA}"/>
    <dgm:cxn modelId="{E9AD60AA-E15C-480B-B2B9-2F76A958FB39}" srcId="{FABE0D5B-5FF3-4BDC-B84B-63281AF481DB}" destId="{8F38C00C-00C3-4B11-8F7E-F8EFCF615623}" srcOrd="0" destOrd="0" parTransId="{A9D756EB-FD1A-45E9-8FBA-AFB76F263675}" sibTransId="{4A6E651B-B0E7-4081-9667-EF842BEEDE7A}"/>
    <dgm:cxn modelId="{78E8FED5-4AA7-4FE8-B1CB-E1D68FAC94C9}" type="presOf" srcId="{C68E649A-508C-49A8-995F-1B47F684DDFB}" destId="{89C7B2E7-7B3B-480C-8FBF-1074F96463C6}" srcOrd="0" destOrd="0" presId="urn:microsoft.com/office/officeart/2005/8/layout/hList1"/>
    <dgm:cxn modelId="{CDA95B58-64EF-47A8-A629-C43C3E30602F}" type="presOf" srcId="{1E0712A2-7EA3-4AD7-ACE3-D63C6F1DA616}" destId="{739CF035-599C-45C8-8986-60F7E368AC33}"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14DB5605-2298-4050-AEBB-A1C695DF6E65}" type="presOf" srcId="{176414DB-737A-4137-9758-3C75D473AAA5}" destId="{B490F346-16EA-4A2A-B9B1-FF771DF50C31}" srcOrd="0" destOrd="0" presId="urn:microsoft.com/office/officeart/2005/8/layout/hList1"/>
    <dgm:cxn modelId="{1D88ABC5-D773-4F29-A181-6F950F049113}" type="presOf" srcId="{CDD2DA0B-7181-4002-870B-C549EF95E7AB}" destId="{DCA93226-2829-47A1-979D-9520F415F71F}"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510CAB71-28EA-48B0-9482-0D80AAF69BB6}" type="presParOf" srcId="{89C7B2E7-7B3B-480C-8FBF-1074F96463C6}" destId="{2156C51A-0E94-440C-984E-9B8C215494AB}" srcOrd="0" destOrd="0" presId="urn:microsoft.com/office/officeart/2005/8/layout/hList1"/>
    <dgm:cxn modelId="{A4791135-7E81-4251-9076-DB762D1197E2}" type="presParOf" srcId="{2156C51A-0E94-440C-984E-9B8C215494AB}" destId="{739CF035-599C-45C8-8986-60F7E368AC33}" srcOrd="0" destOrd="0" presId="urn:microsoft.com/office/officeart/2005/8/layout/hList1"/>
    <dgm:cxn modelId="{3B5DC1CE-4328-4BC7-9662-12CAEAA5A574}" type="presParOf" srcId="{2156C51A-0E94-440C-984E-9B8C215494AB}" destId="{D5BFFFDA-9B79-440E-80BD-DD5AEA07FC2C}" srcOrd="1" destOrd="0" presId="urn:microsoft.com/office/officeart/2005/8/layout/hList1"/>
    <dgm:cxn modelId="{2AD9C174-927D-450C-8A31-B6F4F3054D9D}" type="presParOf" srcId="{89C7B2E7-7B3B-480C-8FBF-1074F96463C6}" destId="{F9A184FC-AB49-4B2C-A806-A2DB8C34D759}" srcOrd="1" destOrd="0" presId="urn:microsoft.com/office/officeart/2005/8/layout/hList1"/>
    <dgm:cxn modelId="{235F2BA9-647F-4CC6-82FD-DC5A4B1EF0B4}" type="presParOf" srcId="{89C7B2E7-7B3B-480C-8FBF-1074F96463C6}" destId="{B7284B34-54ED-4D79-97DA-611D65044B01}" srcOrd="2" destOrd="0" presId="urn:microsoft.com/office/officeart/2005/8/layout/hList1"/>
    <dgm:cxn modelId="{36A834DB-DCBB-4813-835A-C8E0FEE64531}" type="presParOf" srcId="{B7284B34-54ED-4D79-97DA-611D65044B01}" destId="{95BD6C65-6973-46B3-9860-D657AAA3E7A0}" srcOrd="0" destOrd="0" presId="urn:microsoft.com/office/officeart/2005/8/layout/hList1"/>
    <dgm:cxn modelId="{36BB3BF7-A0DC-4554-9B5F-A98305CA92F5}" type="presParOf" srcId="{B7284B34-54ED-4D79-97DA-611D65044B01}" destId="{A6047E0F-13B4-4819-A0CC-FF1EDB8F5B72}" srcOrd="1" destOrd="0" presId="urn:microsoft.com/office/officeart/2005/8/layout/hList1"/>
    <dgm:cxn modelId="{AFC456FA-551E-4296-9937-B867C4EBAA5C}" type="presParOf" srcId="{89C7B2E7-7B3B-480C-8FBF-1074F96463C6}" destId="{C371B82F-1FB8-4B46-938E-1AF8EB55C051}" srcOrd="3" destOrd="0" presId="urn:microsoft.com/office/officeart/2005/8/layout/hList1"/>
    <dgm:cxn modelId="{409499F4-1AFF-4033-9DEB-3074B27C5E2B}" type="presParOf" srcId="{89C7B2E7-7B3B-480C-8FBF-1074F96463C6}" destId="{DDB2B8A0-C243-4E89-B49C-8AAB9A3E246C}" srcOrd="4" destOrd="0" presId="urn:microsoft.com/office/officeart/2005/8/layout/hList1"/>
    <dgm:cxn modelId="{18B90FA9-F083-43BB-98F3-2542FF1FA522}" type="presParOf" srcId="{DDB2B8A0-C243-4E89-B49C-8AAB9A3E246C}" destId="{DCA93226-2829-47A1-979D-9520F415F71F}" srcOrd="0" destOrd="0" presId="urn:microsoft.com/office/officeart/2005/8/layout/hList1"/>
    <dgm:cxn modelId="{E3B10D0C-5E5B-469A-8F57-6A9DD0C76FA6}"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5E197134-F1C0-410B-A7C9-67F0A4944C4B}">
      <dgm:prSet phldrT="[文本]"/>
      <dgm:spPr/>
      <dgm:t>
        <a:bodyPr/>
        <a:lstStyle/>
        <a:p>
          <a:r>
            <a:rPr lang="en-US" dirty="0" smtClean="0">
              <a:latin typeface="+mn-ea"/>
              <a:ea typeface="+mn-ea"/>
            </a:rPr>
            <a:t>1. </a:t>
          </a:r>
          <a:r>
            <a:rPr lang="zh-CN" dirty="0" smtClean="0">
              <a:latin typeface="+mn-ea"/>
              <a:ea typeface="+mn-ea"/>
            </a:rPr>
            <a:t>问题定义</a:t>
          </a:r>
          <a:endParaRPr lang="zh-CN" altLang="en-US" dirty="0">
            <a:latin typeface="+mn-ea"/>
            <a:ea typeface="+mn-ea"/>
          </a:endParaRPr>
        </a:p>
      </dgm:t>
    </dgm:pt>
    <dgm:pt modelId="{15101E1C-D161-4193-BCC7-ADCF222E9D64}" type="parTrans" cxnId="{62ABE49A-4648-416E-8CA6-9AA81CF59086}">
      <dgm:prSet/>
      <dgm:spPr/>
      <dgm:t>
        <a:bodyPr/>
        <a:lstStyle/>
        <a:p>
          <a:endParaRPr lang="zh-CN" altLang="en-US"/>
        </a:p>
      </dgm:t>
    </dgm:pt>
    <dgm:pt modelId="{B61A9705-42DB-4625-A638-77DF81002B7A}" type="sibTrans" cxnId="{62ABE49A-4648-416E-8CA6-9AA81CF59086}">
      <dgm:prSet/>
      <dgm:spPr/>
      <dgm:t>
        <a:bodyPr/>
        <a:lstStyle/>
        <a:p>
          <a:endParaRPr lang="zh-CN" altLang="en-US"/>
        </a:p>
      </dgm:t>
    </dgm:pt>
    <dgm:pt modelId="{DF283B6B-6163-4D40-BE19-3B5FF0964632}">
      <dgm:prSet phldrT="[文本]"/>
      <dgm:spPr/>
      <dgm:t>
        <a:bodyPr/>
        <a:lstStyle/>
        <a:p>
          <a:r>
            <a:rPr lang="en-US" dirty="0" smtClean="0">
              <a:latin typeface="+mn-ea"/>
              <a:ea typeface="+mn-ea"/>
            </a:rPr>
            <a:t>2. </a:t>
          </a:r>
          <a:r>
            <a:rPr lang="zh-CN" dirty="0" smtClean="0">
              <a:latin typeface="+mn-ea"/>
              <a:ea typeface="+mn-ea"/>
            </a:rPr>
            <a:t>可行性研究</a:t>
          </a:r>
          <a:endParaRPr lang="zh-CN" altLang="en-US" dirty="0">
            <a:latin typeface="+mn-ea"/>
            <a:ea typeface="+mn-ea"/>
          </a:endParaRPr>
        </a:p>
      </dgm:t>
    </dgm:pt>
    <dgm:pt modelId="{59B14996-1FE5-4557-95EF-0E499952925A}" type="parTrans" cxnId="{FF397B5D-A55A-457A-8250-D911B7000830}">
      <dgm:prSet/>
      <dgm:spPr/>
      <dgm:t>
        <a:bodyPr/>
        <a:lstStyle/>
        <a:p>
          <a:endParaRPr lang="zh-CN" altLang="en-US"/>
        </a:p>
      </dgm:t>
    </dgm:pt>
    <dgm:pt modelId="{412EFDA2-763F-41AE-8853-0DF8585FC124}" type="sibTrans" cxnId="{FF397B5D-A55A-457A-8250-D911B7000830}">
      <dgm:prSet/>
      <dgm:spPr/>
      <dgm:t>
        <a:bodyPr/>
        <a:lstStyle/>
        <a:p>
          <a:endParaRPr lang="zh-CN" altLang="en-US"/>
        </a:p>
      </dgm:t>
    </dgm:pt>
    <dgm:pt modelId="{C83864C1-CDC6-45C3-8503-148684A387DB}">
      <dgm:prSet phldrT="[文本]"/>
      <dgm:spPr/>
      <dgm:t>
        <a:bodyPr/>
        <a:lstStyle/>
        <a:p>
          <a:r>
            <a:rPr lang="en-US" dirty="0" smtClean="0">
              <a:latin typeface="+mn-ea"/>
              <a:ea typeface="+mn-ea"/>
            </a:rPr>
            <a:t>3. </a:t>
          </a:r>
          <a:r>
            <a:rPr lang="zh-CN" dirty="0" smtClean="0">
              <a:latin typeface="+mn-ea"/>
              <a:ea typeface="+mn-ea"/>
            </a:rPr>
            <a:t>需求分析</a:t>
          </a:r>
          <a:endParaRPr lang="zh-CN" altLang="en-US" dirty="0">
            <a:latin typeface="+mn-ea"/>
            <a:ea typeface="+mn-ea"/>
          </a:endParaRPr>
        </a:p>
      </dgm:t>
    </dgm:pt>
    <dgm:pt modelId="{A6D7B708-1747-4082-A380-7054FD09CA3D}" type="parTrans" cxnId="{9C374715-2961-45B1-9113-8C1F1CDCF2E8}">
      <dgm:prSet/>
      <dgm:spPr/>
      <dgm:t>
        <a:bodyPr/>
        <a:lstStyle/>
        <a:p>
          <a:endParaRPr lang="zh-CN" altLang="en-US"/>
        </a:p>
      </dgm:t>
    </dgm:pt>
    <dgm:pt modelId="{2A99D053-8DC8-4DED-9FF8-879E727B890F}" type="sibTrans" cxnId="{9C374715-2961-45B1-9113-8C1F1CDCF2E8}">
      <dgm:prSet/>
      <dgm:spPr/>
      <dgm:t>
        <a:bodyPr/>
        <a:lstStyle/>
        <a:p>
          <a:endParaRPr lang="zh-CN" altLang="en-US"/>
        </a:p>
      </dgm:t>
    </dgm:pt>
    <dgm:pt modelId="{7A5C71B6-1BF5-4E12-A1B6-3918926D9502}">
      <dgm:prSet phldrT="[文本]"/>
      <dgm:spPr/>
      <dgm:t>
        <a:bodyPr/>
        <a:lstStyle/>
        <a:p>
          <a:r>
            <a:rPr lang="en-US" dirty="0" smtClean="0">
              <a:latin typeface="+mn-ea"/>
              <a:ea typeface="+mn-ea"/>
            </a:rPr>
            <a:t>4. </a:t>
          </a:r>
          <a:r>
            <a:rPr lang="zh-CN" dirty="0" smtClean="0">
              <a:latin typeface="+mn-ea"/>
              <a:ea typeface="+mn-ea"/>
            </a:rPr>
            <a:t>总体设计</a:t>
          </a:r>
          <a:endParaRPr lang="zh-CN" altLang="en-US" dirty="0">
            <a:latin typeface="+mn-ea"/>
            <a:ea typeface="+mn-ea"/>
          </a:endParaRPr>
        </a:p>
      </dgm:t>
    </dgm:pt>
    <dgm:pt modelId="{4F9A20F6-05BF-45C9-BF6D-BB24E6E4B40F}" type="parTrans" cxnId="{D5495CB4-A4AE-4FCF-AC98-3E5C75CCB606}">
      <dgm:prSet/>
      <dgm:spPr/>
      <dgm:t>
        <a:bodyPr/>
        <a:lstStyle/>
        <a:p>
          <a:endParaRPr lang="zh-CN" altLang="en-US"/>
        </a:p>
      </dgm:t>
    </dgm:pt>
    <dgm:pt modelId="{EBCFD6D8-C4C8-45C7-808D-9709E7F49D4E}" type="sibTrans" cxnId="{D5495CB4-A4AE-4FCF-AC98-3E5C75CCB606}">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62ABE49A-4648-416E-8CA6-9AA81CF59086}" srcId="{5B7D5C46-DBE3-43C0-BE16-1ED9AD8FE98A}" destId="{5E197134-F1C0-410B-A7C9-67F0A4944C4B}" srcOrd="0" destOrd="0" parTransId="{15101E1C-D161-4193-BCC7-ADCF222E9D64}" sibTransId="{B61A9705-42DB-4625-A638-77DF81002B7A}"/>
    <dgm:cxn modelId="{FF397B5D-A55A-457A-8250-D911B7000830}" srcId="{5B7D5C46-DBE3-43C0-BE16-1ED9AD8FE98A}" destId="{DF283B6B-6163-4D40-BE19-3B5FF0964632}" srcOrd="1" destOrd="0" parTransId="{59B14996-1FE5-4557-95EF-0E499952925A}" sibTransId="{412EFDA2-763F-41AE-8853-0DF8585FC124}"/>
    <dgm:cxn modelId="{5B8ADBD0-B666-43A2-B5EB-5793183620EE}" type="presOf" srcId="{5B7D5C46-DBE3-43C0-BE16-1ED9AD8FE98A}" destId="{F5052D5F-C95B-4863-85CD-A6E43083B838}" srcOrd="0" destOrd="0" presId="urn:microsoft.com/office/officeart/2005/8/layout/venn3"/>
    <dgm:cxn modelId="{D5495CB4-A4AE-4FCF-AC98-3E5C75CCB606}" srcId="{5B7D5C46-DBE3-43C0-BE16-1ED9AD8FE98A}" destId="{7A5C71B6-1BF5-4E12-A1B6-3918926D9502}" srcOrd="3" destOrd="0" parTransId="{4F9A20F6-05BF-45C9-BF6D-BB24E6E4B40F}" sibTransId="{EBCFD6D8-C4C8-45C7-808D-9709E7F49D4E}"/>
    <dgm:cxn modelId="{B3185BC6-8CC1-403D-AD8B-F56D1B73FA15}" type="presOf" srcId="{DF283B6B-6163-4D40-BE19-3B5FF0964632}" destId="{C02B6713-8154-4104-9953-6E85F1BC3922}" srcOrd="0" destOrd="0" presId="urn:microsoft.com/office/officeart/2005/8/layout/venn3"/>
    <dgm:cxn modelId="{992DEC52-9983-42E6-BF03-FC1AE4289983}" type="presOf" srcId="{5E197134-F1C0-410B-A7C9-67F0A4944C4B}" destId="{31864D54-EAF4-4E3A-9AA3-7649E750EE28}" srcOrd="0" destOrd="0" presId="urn:microsoft.com/office/officeart/2005/8/layout/venn3"/>
    <dgm:cxn modelId="{9C374715-2961-45B1-9113-8C1F1CDCF2E8}" srcId="{5B7D5C46-DBE3-43C0-BE16-1ED9AD8FE98A}" destId="{C83864C1-CDC6-45C3-8503-148684A387DB}" srcOrd="2" destOrd="0" parTransId="{A6D7B708-1747-4082-A380-7054FD09CA3D}" sibTransId="{2A99D053-8DC8-4DED-9FF8-879E727B890F}"/>
    <dgm:cxn modelId="{854867A1-EDF5-452D-BEF6-3D1F4FCF8C46}" type="presOf" srcId="{7A5C71B6-1BF5-4E12-A1B6-3918926D9502}" destId="{AC06D6B0-1F7D-4C66-8CF4-A4C777D7BF81}" srcOrd="0" destOrd="0" presId="urn:microsoft.com/office/officeart/2005/8/layout/venn3"/>
    <dgm:cxn modelId="{E5A1DA16-637F-4687-A993-0930F06F3902}" type="presOf" srcId="{C83864C1-CDC6-45C3-8503-148684A387DB}" destId="{8703D404-A944-48AE-9DE2-A71D8A57E231}" srcOrd="0" destOrd="0" presId="urn:microsoft.com/office/officeart/2005/8/layout/venn3"/>
    <dgm:cxn modelId="{553FC492-C4E8-4328-B954-750F8A666BDE}" type="presParOf" srcId="{F5052D5F-C95B-4863-85CD-A6E43083B838}" destId="{31864D54-EAF4-4E3A-9AA3-7649E750EE28}" srcOrd="0" destOrd="0" presId="urn:microsoft.com/office/officeart/2005/8/layout/venn3"/>
    <dgm:cxn modelId="{9C4C7CD8-5F46-492E-9FC4-6BC8E43A79AA}" type="presParOf" srcId="{F5052D5F-C95B-4863-85CD-A6E43083B838}" destId="{30465455-8379-4452-8756-4A25404DA1D7}" srcOrd="1" destOrd="0" presId="urn:microsoft.com/office/officeart/2005/8/layout/venn3"/>
    <dgm:cxn modelId="{1D1A61DC-40E0-4407-820E-97C40478FA6D}" type="presParOf" srcId="{F5052D5F-C95B-4863-85CD-A6E43083B838}" destId="{C02B6713-8154-4104-9953-6E85F1BC3922}" srcOrd="2" destOrd="0" presId="urn:microsoft.com/office/officeart/2005/8/layout/venn3"/>
    <dgm:cxn modelId="{98100D6D-42D0-41EF-8C0F-E37A20111860}" type="presParOf" srcId="{F5052D5F-C95B-4863-85CD-A6E43083B838}" destId="{1F9A1BE2-E108-4185-A970-0E35EAB077FA}" srcOrd="3" destOrd="0" presId="urn:microsoft.com/office/officeart/2005/8/layout/venn3"/>
    <dgm:cxn modelId="{0726A8B3-1DCC-4294-AEAB-67187923DE07}" type="presParOf" srcId="{F5052D5F-C95B-4863-85CD-A6E43083B838}" destId="{8703D404-A944-48AE-9DE2-A71D8A57E231}" srcOrd="4" destOrd="0" presId="urn:microsoft.com/office/officeart/2005/8/layout/venn3"/>
    <dgm:cxn modelId="{B4840ADA-649A-4310-89B1-B3E1B00E3B21}" type="presParOf" srcId="{F5052D5F-C95B-4863-85CD-A6E43083B838}" destId="{845A6017-C1A7-4E1F-9686-0809B4BAE212}" srcOrd="5" destOrd="0" presId="urn:microsoft.com/office/officeart/2005/8/layout/venn3"/>
    <dgm:cxn modelId="{601ECD64-6A98-4DD2-8C80-9B4AB2333A9A}"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8C8FC-704F-4441-B7BD-5EBB89300CE5}">
      <dsp:nvSpPr>
        <dsp:cNvPr id="0" name=""/>
        <dsp:cNvSpPr/>
      </dsp:nvSpPr>
      <dsp:spPr>
        <a:xfrm>
          <a:off x="0" y="368499"/>
          <a:ext cx="8549073"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CFBAE4-9421-462D-8250-A27F9BB873E6}">
      <dsp:nvSpPr>
        <dsp:cNvPr id="0" name=""/>
        <dsp:cNvSpPr/>
      </dsp:nvSpPr>
      <dsp:spPr>
        <a:xfrm>
          <a:off x="427453" y="43779"/>
          <a:ext cx="742448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mn-ea"/>
              <a:ea typeface="+mn-ea"/>
            </a:rPr>
            <a:t>对软件开发成本和进度的估计常常很不准确。</a:t>
          </a:r>
          <a:endParaRPr lang="zh-CN" altLang="en-US" sz="2400" kern="1200" dirty="0">
            <a:latin typeface="+mn-ea"/>
            <a:ea typeface="+mn-ea"/>
          </a:endParaRPr>
        </a:p>
      </dsp:txBody>
      <dsp:txXfrm>
        <a:off x="459156" y="75482"/>
        <a:ext cx="7361079" cy="586034"/>
      </dsp:txXfrm>
    </dsp:sp>
    <dsp:sp modelId="{B0E230F4-1F45-4F9C-AB7D-FC0384404D5A}">
      <dsp:nvSpPr>
        <dsp:cNvPr id="0" name=""/>
        <dsp:cNvSpPr/>
      </dsp:nvSpPr>
      <dsp:spPr>
        <a:xfrm>
          <a:off x="0" y="1366419"/>
          <a:ext cx="8549073"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9189AE-0C38-46AE-A684-0BEE329957FA}">
      <dsp:nvSpPr>
        <dsp:cNvPr id="0" name=""/>
        <dsp:cNvSpPr/>
      </dsp:nvSpPr>
      <dsp:spPr>
        <a:xfrm>
          <a:off x="427453" y="1041699"/>
          <a:ext cx="742448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mn-ea"/>
              <a:ea typeface="+mn-ea"/>
            </a:rPr>
            <a:t>用户对“已完成的”软件系统不满意的现象经常发生。</a:t>
          </a:r>
          <a:endParaRPr lang="zh-CN" altLang="en-US" sz="2400" kern="1200" dirty="0">
            <a:latin typeface="+mn-ea"/>
            <a:ea typeface="+mn-ea"/>
          </a:endParaRPr>
        </a:p>
      </dsp:txBody>
      <dsp:txXfrm>
        <a:off x="459156" y="1073402"/>
        <a:ext cx="7361079" cy="586034"/>
      </dsp:txXfrm>
    </dsp:sp>
    <dsp:sp modelId="{CE64095E-A236-4F11-A7D2-977890227C81}">
      <dsp:nvSpPr>
        <dsp:cNvPr id="0" name=""/>
        <dsp:cNvSpPr/>
      </dsp:nvSpPr>
      <dsp:spPr>
        <a:xfrm>
          <a:off x="0" y="2364340"/>
          <a:ext cx="8549073"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6D7583-40A7-4852-97B9-95B99996E88F}">
      <dsp:nvSpPr>
        <dsp:cNvPr id="0" name=""/>
        <dsp:cNvSpPr/>
      </dsp:nvSpPr>
      <dsp:spPr>
        <a:xfrm>
          <a:off x="427453" y="2039619"/>
          <a:ext cx="742448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mn-ea"/>
              <a:ea typeface="+mn-ea"/>
            </a:rPr>
            <a:t>软件产品的质量往往靠不住。</a:t>
          </a:r>
          <a:endParaRPr lang="zh-CN" altLang="en-US" sz="2400" kern="1200" dirty="0">
            <a:latin typeface="+mn-ea"/>
            <a:ea typeface="+mn-ea"/>
          </a:endParaRPr>
        </a:p>
      </dsp:txBody>
      <dsp:txXfrm>
        <a:off x="459156" y="2071322"/>
        <a:ext cx="7361079" cy="586034"/>
      </dsp:txXfrm>
    </dsp:sp>
    <dsp:sp modelId="{1E51E182-29A9-4502-AA11-F0848619CBB3}">
      <dsp:nvSpPr>
        <dsp:cNvPr id="0" name=""/>
        <dsp:cNvSpPr/>
      </dsp:nvSpPr>
      <dsp:spPr>
        <a:xfrm>
          <a:off x="0" y="3362260"/>
          <a:ext cx="8549073"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7F17BC-3B83-4108-AA21-4DAD8AD4E0B9}">
      <dsp:nvSpPr>
        <dsp:cNvPr id="0" name=""/>
        <dsp:cNvSpPr/>
      </dsp:nvSpPr>
      <dsp:spPr>
        <a:xfrm>
          <a:off x="427453" y="3037539"/>
          <a:ext cx="742448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mn-ea"/>
              <a:ea typeface="+mn-ea"/>
            </a:rPr>
            <a:t>软件常常是不可维护的。</a:t>
          </a:r>
          <a:endParaRPr lang="zh-CN" altLang="en-US" sz="2400" kern="1200" dirty="0">
            <a:latin typeface="+mn-ea"/>
            <a:ea typeface="+mn-ea"/>
          </a:endParaRPr>
        </a:p>
      </dsp:txBody>
      <dsp:txXfrm>
        <a:off x="459156" y="3069242"/>
        <a:ext cx="7361079" cy="5860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a:xfrm>
          <a:off x="2053"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mn-ea"/>
              <a:ea typeface="+mn-ea"/>
            </a:rPr>
            <a:t>5. </a:t>
          </a:r>
          <a:r>
            <a:rPr lang="zh-CN" sz="3000" kern="1200" dirty="0" smtClean="0">
              <a:latin typeface="+mn-ea"/>
              <a:ea typeface="+mn-ea"/>
            </a:rPr>
            <a:t>详细设计</a:t>
          </a:r>
          <a:endParaRPr lang="zh-CN" altLang="en-US" sz="3000" kern="1200" dirty="0">
            <a:latin typeface="+mn-ea"/>
            <a:ea typeface="+mn-ea"/>
          </a:endParaRPr>
        </a:p>
      </dsp:txBody>
      <dsp:txXfrm>
        <a:off x="303747" y="791700"/>
        <a:ext cx="1456710" cy="1456710"/>
      </dsp:txXfrm>
    </dsp:sp>
    <dsp:sp modelId="{C02B6713-8154-4104-9953-6E85F1BC3922}">
      <dsp:nvSpPr>
        <dsp:cNvPr id="0" name=""/>
        <dsp:cNvSpPr/>
      </dsp:nvSpPr>
      <dsp:spPr>
        <a:xfrm>
          <a:off x="1650131"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mn-ea"/>
              <a:ea typeface="+mn-ea"/>
            </a:rPr>
            <a:t>6. </a:t>
          </a:r>
          <a:r>
            <a:rPr lang="zh-CN" sz="3000" kern="1200" dirty="0" smtClean="0">
              <a:latin typeface="+mn-ea"/>
              <a:ea typeface="+mn-ea"/>
            </a:rPr>
            <a:t>编码和单元测试</a:t>
          </a:r>
          <a:endParaRPr lang="zh-CN" altLang="en-US" sz="3000" kern="1200" dirty="0">
            <a:latin typeface="+mn-ea"/>
            <a:ea typeface="+mn-ea"/>
          </a:endParaRPr>
        </a:p>
      </dsp:txBody>
      <dsp:txXfrm>
        <a:off x="1951825" y="791700"/>
        <a:ext cx="1456710" cy="1456710"/>
      </dsp:txXfrm>
    </dsp:sp>
    <dsp:sp modelId="{8703D404-A944-48AE-9DE2-A71D8A57E231}">
      <dsp:nvSpPr>
        <dsp:cNvPr id="0" name=""/>
        <dsp:cNvSpPr/>
      </dsp:nvSpPr>
      <dsp:spPr>
        <a:xfrm>
          <a:off x="3298210"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mn-ea"/>
              <a:ea typeface="+mn-ea"/>
            </a:rPr>
            <a:t>7. </a:t>
          </a:r>
          <a:r>
            <a:rPr lang="zh-CN" sz="3000" kern="1200" dirty="0" smtClean="0">
              <a:latin typeface="+mn-ea"/>
              <a:ea typeface="+mn-ea"/>
            </a:rPr>
            <a:t>综合测试</a:t>
          </a:r>
          <a:endParaRPr lang="zh-CN" altLang="en-US" sz="3000" kern="1200" dirty="0">
            <a:latin typeface="+mn-ea"/>
            <a:ea typeface="+mn-ea"/>
          </a:endParaRPr>
        </a:p>
      </dsp:txBody>
      <dsp:txXfrm>
        <a:off x="3599904" y="791700"/>
        <a:ext cx="1456710" cy="1456710"/>
      </dsp:txXfrm>
    </dsp:sp>
    <dsp:sp modelId="{AC06D6B0-1F7D-4C66-8CF4-A4C777D7BF81}">
      <dsp:nvSpPr>
        <dsp:cNvPr id="0" name=""/>
        <dsp:cNvSpPr/>
      </dsp:nvSpPr>
      <dsp:spPr>
        <a:xfrm>
          <a:off x="4946288"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lvl="0" algn="ctr" defTabSz="1333500">
            <a:lnSpc>
              <a:spcPct val="90000"/>
            </a:lnSpc>
            <a:spcBef>
              <a:spcPct val="0"/>
            </a:spcBef>
            <a:spcAft>
              <a:spcPct val="35000"/>
            </a:spcAft>
          </a:pPr>
          <a:r>
            <a:rPr lang="en-US" sz="3000" kern="1200" dirty="0" smtClean="0">
              <a:latin typeface="+mn-ea"/>
              <a:ea typeface="+mn-ea"/>
            </a:rPr>
            <a:t>8. </a:t>
          </a:r>
          <a:r>
            <a:rPr lang="zh-CN" sz="3000" kern="1200" dirty="0" smtClean="0">
              <a:latin typeface="+mn-ea"/>
              <a:ea typeface="+mn-ea"/>
            </a:rPr>
            <a:t>软件维护</a:t>
          </a:r>
          <a:endParaRPr lang="zh-CN" altLang="en-US" sz="3000" kern="1200" dirty="0">
            <a:latin typeface="+mn-ea"/>
            <a:ea typeface="+mn-ea"/>
          </a:endParaRPr>
        </a:p>
      </dsp:txBody>
      <dsp:txXfrm>
        <a:off x="5247982" y="791700"/>
        <a:ext cx="1456710" cy="14567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421D6-7BCC-4050-B154-EBD647512B9E}">
      <dsp:nvSpPr>
        <dsp:cNvPr id="0" name=""/>
        <dsp:cNvSpPr/>
      </dsp:nvSpPr>
      <dsp:spPr>
        <a:xfrm>
          <a:off x="0" y="40450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70AA80-8452-4924-A2EE-13171702D906}">
      <dsp:nvSpPr>
        <dsp:cNvPr id="0" name=""/>
        <dsp:cNvSpPr/>
      </dsp:nvSpPr>
      <dsp:spPr>
        <a:xfrm>
          <a:off x="428447" y="79783"/>
          <a:ext cx="6682368"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100000"/>
            </a:lnSpc>
            <a:spcBef>
              <a:spcPct val="0"/>
            </a:spcBef>
            <a:spcAft>
              <a:spcPct val="35000"/>
            </a:spcAft>
          </a:pPr>
          <a:r>
            <a:rPr lang="zh-CN" altLang="en-US" sz="2000" kern="1200" dirty="0" smtClean="0">
              <a:solidFill>
                <a:srgbClr val="FF0000"/>
              </a:solidFill>
            </a:rPr>
            <a:t>初始阶段</a:t>
          </a:r>
          <a:r>
            <a:rPr lang="zh-CN" altLang="en-US" sz="2000" kern="1200" dirty="0" smtClean="0"/>
            <a:t>： 建立业务模型，定义最终产品</a:t>
          </a:r>
          <a:r>
            <a:rPr lang="zh-CN" altLang="en-US" sz="2000" kern="1200" dirty="0" smtClean="0">
              <a:solidFill>
                <a:srgbClr val="FF0000"/>
              </a:solidFill>
            </a:rPr>
            <a:t>视图</a:t>
          </a:r>
          <a:r>
            <a:rPr lang="zh-CN" altLang="en-US" sz="2000" kern="1200" dirty="0" smtClean="0"/>
            <a:t>，并且确定项目的范围。</a:t>
          </a:r>
          <a:endParaRPr lang="zh-CN" altLang="en-US" sz="2000" kern="1200" dirty="0"/>
        </a:p>
      </dsp:txBody>
      <dsp:txXfrm>
        <a:off x="460150" y="111486"/>
        <a:ext cx="6618962" cy="586034"/>
      </dsp:txXfrm>
    </dsp:sp>
    <dsp:sp modelId="{0F66AFD1-4B19-476C-9AEB-41E3B65B4800}">
      <dsp:nvSpPr>
        <dsp:cNvPr id="0" name=""/>
        <dsp:cNvSpPr/>
      </dsp:nvSpPr>
      <dsp:spPr>
        <a:xfrm>
          <a:off x="0" y="140242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D5F937-5345-44C9-BF10-CFB011CA4761}">
      <dsp:nvSpPr>
        <dsp:cNvPr id="0" name=""/>
        <dsp:cNvSpPr/>
      </dsp:nvSpPr>
      <dsp:spPr>
        <a:xfrm>
          <a:off x="428447" y="1077703"/>
          <a:ext cx="6718298"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100000"/>
            </a:lnSpc>
            <a:spcBef>
              <a:spcPct val="0"/>
            </a:spcBef>
            <a:spcAft>
              <a:spcPct val="35000"/>
            </a:spcAft>
          </a:pPr>
          <a:r>
            <a:rPr lang="zh-CN" altLang="zh-CN" sz="2000" kern="1200" dirty="0" smtClean="0">
              <a:solidFill>
                <a:srgbClr val="FF0000"/>
              </a:solidFill>
            </a:rPr>
            <a:t>精化阶段</a:t>
          </a:r>
          <a:r>
            <a:rPr lang="zh-CN" altLang="zh-CN" sz="2000" kern="1200" dirty="0" smtClean="0"/>
            <a:t>： 设计并确定系统的</a:t>
          </a:r>
          <a:r>
            <a:rPr lang="zh-CN" altLang="zh-CN" sz="2000" kern="1200" dirty="0" smtClean="0">
              <a:solidFill>
                <a:srgbClr val="FF0000"/>
              </a:solidFill>
            </a:rPr>
            <a:t>体系结构</a:t>
          </a:r>
          <a:r>
            <a:rPr lang="zh-CN" altLang="zh-CN" sz="2000" kern="1200" dirty="0" smtClean="0"/>
            <a:t>，制定项目计划，确定资源需求。</a:t>
          </a:r>
          <a:endParaRPr lang="zh-CN" altLang="zh-CN" sz="2000" kern="1200" dirty="0"/>
        </a:p>
      </dsp:txBody>
      <dsp:txXfrm>
        <a:off x="460150" y="1109406"/>
        <a:ext cx="6654892" cy="586034"/>
      </dsp:txXfrm>
    </dsp:sp>
    <dsp:sp modelId="{FC09C60F-AE60-41ED-9AD4-74A16CABA6E1}">
      <dsp:nvSpPr>
        <dsp:cNvPr id="0" name=""/>
        <dsp:cNvSpPr/>
      </dsp:nvSpPr>
      <dsp:spPr>
        <a:xfrm>
          <a:off x="0" y="240034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F6BC07D-A592-41AB-9FF2-A487C88CE9E9}">
      <dsp:nvSpPr>
        <dsp:cNvPr id="0" name=""/>
        <dsp:cNvSpPr/>
      </dsp:nvSpPr>
      <dsp:spPr>
        <a:xfrm>
          <a:off x="428447" y="2075623"/>
          <a:ext cx="682638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100000"/>
            </a:lnSpc>
            <a:spcBef>
              <a:spcPct val="0"/>
            </a:spcBef>
            <a:spcAft>
              <a:spcPct val="35000"/>
            </a:spcAft>
          </a:pPr>
          <a:r>
            <a:rPr lang="zh-CN" altLang="zh-CN" sz="2000" kern="1200" dirty="0" smtClean="0">
              <a:solidFill>
                <a:srgbClr val="FF0000"/>
              </a:solidFill>
            </a:rPr>
            <a:t>构建阶段</a:t>
          </a:r>
          <a:r>
            <a:rPr lang="zh-CN" altLang="zh-CN" sz="2000" kern="1200" dirty="0" smtClean="0"/>
            <a:t>： 开发出所有</a:t>
          </a:r>
          <a:r>
            <a:rPr lang="zh-CN" altLang="zh-CN" sz="2000" kern="1200" dirty="0" smtClean="0">
              <a:solidFill>
                <a:srgbClr val="FF0000"/>
              </a:solidFill>
            </a:rPr>
            <a:t>构件</a:t>
          </a:r>
          <a:r>
            <a:rPr lang="zh-CN" altLang="zh-CN" sz="2000" kern="1200" dirty="0" smtClean="0"/>
            <a:t>和</a:t>
          </a:r>
          <a:r>
            <a:rPr lang="zh-CN" altLang="zh-CN" sz="2000" kern="1200" dirty="0" smtClean="0">
              <a:solidFill>
                <a:srgbClr val="FF0000"/>
              </a:solidFill>
            </a:rPr>
            <a:t>应用程序</a:t>
          </a:r>
          <a:r>
            <a:rPr lang="zh-CN" altLang="zh-CN" sz="2000" kern="1200" dirty="0" smtClean="0"/>
            <a:t>，把它们集成为客户需要的产品，并且详尽地</a:t>
          </a:r>
          <a:r>
            <a:rPr lang="zh-CN" altLang="zh-CN" sz="2000" kern="1200" dirty="0" smtClean="0">
              <a:solidFill>
                <a:srgbClr val="FF0000"/>
              </a:solidFill>
            </a:rPr>
            <a:t>测试</a:t>
          </a:r>
          <a:r>
            <a:rPr lang="zh-CN" altLang="zh-CN" sz="2000" kern="1200" dirty="0" smtClean="0"/>
            <a:t>所有功能。</a:t>
          </a:r>
          <a:endParaRPr lang="zh-CN" altLang="zh-CN" sz="2000" kern="1200" dirty="0"/>
        </a:p>
      </dsp:txBody>
      <dsp:txXfrm>
        <a:off x="460150" y="2107326"/>
        <a:ext cx="6762981" cy="586034"/>
      </dsp:txXfrm>
    </dsp:sp>
    <dsp:sp modelId="{5A01C1D2-B64A-4C2B-9FCE-A0F4C5739658}">
      <dsp:nvSpPr>
        <dsp:cNvPr id="0" name=""/>
        <dsp:cNvSpPr/>
      </dsp:nvSpPr>
      <dsp:spPr>
        <a:xfrm>
          <a:off x="0" y="3398264"/>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C699B8-60CF-42DE-AA89-908088E777F5}">
      <dsp:nvSpPr>
        <dsp:cNvPr id="0" name=""/>
        <dsp:cNvSpPr/>
      </dsp:nvSpPr>
      <dsp:spPr>
        <a:xfrm>
          <a:off x="428447" y="3073544"/>
          <a:ext cx="6862376"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lvl="0" algn="l" defTabSz="889000">
            <a:lnSpc>
              <a:spcPct val="90000"/>
            </a:lnSpc>
            <a:spcBef>
              <a:spcPct val="0"/>
            </a:spcBef>
            <a:spcAft>
              <a:spcPct val="35000"/>
            </a:spcAft>
          </a:pPr>
          <a:r>
            <a:rPr lang="zh-CN" altLang="zh-CN" sz="2000" kern="1200" dirty="0" smtClean="0">
              <a:solidFill>
                <a:srgbClr val="FF0000"/>
              </a:solidFill>
            </a:rPr>
            <a:t>移交阶段</a:t>
          </a:r>
          <a:r>
            <a:rPr lang="zh-CN" altLang="zh-CN" sz="2000" kern="1200" dirty="0" smtClean="0"/>
            <a:t>： 把开发出的</a:t>
          </a:r>
          <a:r>
            <a:rPr lang="zh-CN" altLang="zh-CN" sz="2000" kern="1200" dirty="0" smtClean="0">
              <a:solidFill>
                <a:srgbClr val="FF0000"/>
              </a:solidFill>
            </a:rPr>
            <a:t>产品</a:t>
          </a:r>
          <a:r>
            <a:rPr lang="zh-CN" altLang="zh-CN" sz="2000" kern="1200" dirty="0" smtClean="0"/>
            <a:t>提交给用户使用。</a:t>
          </a:r>
          <a:endParaRPr lang="zh-CN" altLang="zh-CN" sz="2000" kern="1200" dirty="0"/>
        </a:p>
      </dsp:txBody>
      <dsp:txXfrm>
        <a:off x="460150" y="3105247"/>
        <a:ext cx="6798970" cy="5860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00106-9B02-4F87-88A8-93FF13776EA9}">
      <dsp:nvSpPr>
        <dsp:cNvPr id="0" name=""/>
        <dsp:cNvSpPr/>
      </dsp:nvSpPr>
      <dsp:spPr>
        <a:xfrm>
          <a:off x="0" y="300247"/>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E41765-3BED-44AA-8A4D-56118F09720E}">
      <dsp:nvSpPr>
        <dsp:cNvPr id="0" name=""/>
        <dsp:cNvSpPr/>
      </dsp:nvSpPr>
      <dsp:spPr>
        <a:xfrm>
          <a:off x="399644" y="19807"/>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en-US" sz="2400" kern="1200" dirty="0" smtClean="0"/>
            <a:t>个体和交互胜过过程和工具</a:t>
          </a:r>
          <a:endParaRPr lang="zh-CN" altLang="en-US" sz="2400" kern="1200" dirty="0"/>
        </a:p>
      </dsp:txBody>
      <dsp:txXfrm>
        <a:off x="427024" y="47187"/>
        <a:ext cx="5540261" cy="506120"/>
      </dsp:txXfrm>
    </dsp:sp>
    <dsp:sp modelId="{7577F72F-C7CA-4C80-A4DA-D3BD01B3D9F2}">
      <dsp:nvSpPr>
        <dsp:cNvPr id="0" name=""/>
        <dsp:cNvSpPr/>
      </dsp:nvSpPr>
      <dsp:spPr>
        <a:xfrm>
          <a:off x="0" y="116208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0770E9-88E4-436C-89FB-756A7FF2E5E6}">
      <dsp:nvSpPr>
        <dsp:cNvPr id="0" name=""/>
        <dsp:cNvSpPr/>
      </dsp:nvSpPr>
      <dsp:spPr>
        <a:xfrm>
          <a:off x="399644" y="88164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zh-CN" sz="2400" kern="1200" smtClean="0"/>
            <a:t>可以工作的软件胜过面面俱到的文档</a:t>
          </a:r>
          <a:endParaRPr lang="en-US" altLang="zh-CN" sz="2400" kern="1200" dirty="0" smtClean="0"/>
        </a:p>
      </dsp:txBody>
      <dsp:txXfrm>
        <a:off x="427024" y="909028"/>
        <a:ext cx="5540261" cy="506120"/>
      </dsp:txXfrm>
    </dsp:sp>
    <dsp:sp modelId="{4982570B-2330-4259-85F9-1646D7E1011A}">
      <dsp:nvSpPr>
        <dsp:cNvPr id="0" name=""/>
        <dsp:cNvSpPr/>
      </dsp:nvSpPr>
      <dsp:spPr>
        <a:xfrm>
          <a:off x="0" y="202392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6535E2-CFD2-403D-B94E-F4B1F0C19E34}">
      <dsp:nvSpPr>
        <dsp:cNvPr id="0" name=""/>
        <dsp:cNvSpPr/>
      </dsp:nvSpPr>
      <dsp:spPr>
        <a:xfrm>
          <a:off x="399644" y="174348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zh-CN" sz="2400" kern="1200" smtClean="0"/>
            <a:t>客户合作胜过合同谈判</a:t>
          </a:r>
          <a:endParaRPr lang="zh-CN" altLang="zh-CN" sz="2400" kern="1200" dirty="0"/>
        </a:p>
      </dsp:txBody>
      <dsp:txXfrm>
        <a:off x="427024" y="1770868"/>
        <a:ext cx="5540261" cy="506120"/>
      </dsp:txXfrm>
    </dsp:sp>
    <dsp:sp modelId="{B0D2FDD7-C4D1-4BF0-99E7-E4CFDE478BD4}">
      <dsp:nvSpPr>
        <dsp:cNvPr id="0" name=""/>
        <dsp:cNvSpPr/>
      </dsp:nvSpPr>
      <dsp:spPr>
        <a:xfrm>
          <a:off x="0" y="288576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0FD630A-56B4-4FAE-B665-A16262C7C100}">
      <dsp:nvSpPr>
        <dsp:cNvPr id="0" name=""/>
        <dsp:cNvSpPr/>
      </dsp:nvSpPr>
      <dsp:spPr>
        <a:xfrm>
          <a:off x="399644" y="260532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lvl="0" algn="l" defTabSz="1066800">
            <a:lnSpc>
              <a:spcPct val="90000"/>
            </a:lnSpc>
            <a:spcBef>
              <a:spcPct val="0"/>
            </a:spcBef>
            <a:spcAft>
              <a:spcPct val="35000"/>
            </a:spcAft>
          </a:pPr>
          <a:r>
            <a:rPr lang="zh-CN" altLang="zh-CN" sz="2400" kern="1200" dirty="0" smtClean="0">
              <a:solidFill>
                <a:srgbClr val="FF0000"/>
              </a:solidFill>
            </a:rPr>
            <a:t>响应变化胜过遵循计划</a:t>
          </a:r>
          <a:endParaRPr lang="en-US" altLang="zh-CN" sz="2400" kern="1200" dirty="0" smtClean="0">
            <a:solidFill>
              <a:srgbClr val="FF0000"/>
            </a:solidFill>
          </a:endParaRPr>
        </a:p>
      </dsp:txBody>
      <dsp:txXfrm>
        <a:off x="427024" y="2632708"/>
        <a:ext cx="554026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8C8FC-704F-4441-B7BD-5EBB89300CE5}">
      <dsp:nvSpPr>
        <dsp:cNvPr id="0" name=""/>
        <dsp:cNvSpPr/>
      </dsp:nvSpPr>
      <dsp:spPr>
        <a:xfrm>
          <a:off x="0" y="462819"/>
          <a:ext cx="8549073" cy="756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CFBAE4-9421-462D-8250-A27F9BB873E6}">
      <dsp:nvSpPr>
        <dsp:cNvPr id="0" name=""/>
        <dsp:cNvSpPr/>
      </dsp:nvSpPr>
      <dsp:spPr>
        <a:xfrm>
          <a:off x="427453" y="20019"/>
          <a:ext cx="7424485" cy="885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lvl="0" algn="l" defTabSz="1066800">
            <a:lnSpc>
              <a:spcPct val="90000"/>
            </a:lnSpc>
            <a:spcBef>
              <a:spcPct val="0"/>
            </a:spcBef>
            <a:spcAft>
              <a:spcPct val="35000"/>
            </a:spcAft>
          </a:pPr>
          <a:r>
            <a:rPr lang="zh-CN" altLang="zh-CN" sz="2400" kern="1200" dirty="0" smtClean="0">
              <a:latin typeface="+mn-ea"/>
              <a:ea typeface="+mn-ea"/>
            </a:rPr>
            <a:t>软件通常没有适当的文档资料</a:t>
          </a:r>
          <a:r>
            <a:rPr lang="zh-CN" altLang="en-US" sz="2400" kern="1200" dirty="0" smtClean="0">
              <a:latin typeface="+mn-ea"/>
              <a:ea typeface="+mn-ea"/>
            </a:rPr>
            <a:t>。</a:t>
          </a:r>
          <a:endParaRPr lang="zh-CN" altLang="en-US" sz="2400" kern="1200" dirty="0">
            <a:latin typeface="+mn-ea"/>
            <a:ea typeface="+mn-ea"/>
          </a:endParaRPr>
        </a:p>
      </dsp:txBody>
      <dsp:txXfrm>
        <a:off x="470684" y="63250"/>
        <a:ext cx="7338023" cy="799138"/>
      </dsp:txXfrm>
    </dsp:sp>
    <dsp:sp modelId="{B0E230F4-1F45-4F9C-AB7D-FC0384404D5A}">
      <dsp:nvSpPr>
        <dsp:cNvPr id="0" name=""/>
        <dsp:cNvSpPr/>
      </dsp:nvSpPr>
      <dsp:spPr>
        <a:xfrm>
          <a:off x="0" y="1823620"/>
          <a:ext cx="8549073" cy="756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9189AE-0C38-46AE-A684-0BEE329957FA}">
      <dsp:nvSpPr>
        <dsp:cNvPr id="0" name=""/>
        <dsp:cNvSpPr/>
      </dsp:nvSpPr>
      <dsp:spPr>
        <a:xfrm>
          <a:off x="427453" y="1380819"/>
          <a:ext cx="7424485" cy="885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lvl="0" algn="l" defTabSz="1066800">
            <a:lnSpc>
              <a:spcPct val="90000"/>
            </a:lnSpc>
            <a:spcBef>
              <a:spcPct val="0"/>
            </a:spcBef>
            <a:spcAft>
              <a:spcPct val="35000"/>
            </a:spcAft>
          </a:pPr>
          <a:r>
            <a:rPr lang="zh-CN" altLang="zh-CN" sz="2400" kern="1200" dirty="0" smtClean="0">
              <a:latin typeface="+mn-ea"/>
              <a:ea typeface="+mn-ea"/>
            </a:rPr>
            <a:t>软件成本在计算机系统总成本中所占的比例逐年上升</a:t>
          </a:r>
          <a:r>
            <a:rPr lang="zh-CN" altLang="en-US" sz="2400" kern="1200" dirty="0" smtClean="0">
              <a:latin typeface="+mn-ea"/>
              <a:ea typeface="+mn-ea"/>
            </a:rPr>
            <a:t>。</a:t>
          </a:r>
          <a:endParaRPr lang="zh-CN" altLang="en-US" sz="2400" kern="1200" dirty="0">
            <a:latin typeface="+mn-ea"/>
            <a:ea typeface="+mn-ea"/>
          </a:endParaRPr>
        </a:p>
      </dsp:txBody>
      <dsp:txXfrm>
        <a:off x="470684" y="1424050"/>
        <a:ext cx="7338023" cy="799138"/>
      </dsp:txXfrm>
    </dsp:sp>
    <dsp:sp modelId="{CE64095E-A236-4F11-A7D2-977890227C81}">
      <dsp:nvSpPr>
        <dsp:cNvPr id="0" name=""/>
        <dsp:cNvSpPr/>
      </dsp:nvSpPr>
      <dsp:spPr>
        <a:xfrm>
          <a:off x="0" y="3184420"/>
          <a:ext cx="8549073" cy="756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6D7583-40A7-4852-97B9-95B99996E88F}">
      <dsp:nvSpPr>
        <dsp:cNvPr id="0" name=""/>
        <dsp:cNvSpPr/>
      </dsp:nvSpPr>
      <dsp:spPr>
        <a:xfrm>
          <a:off x="427453" y="2741619"/>
          <a:ext cx="7424485" cy="885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lvl="0" algn="l" defTabSz="1066800">
            <a:lnSpc>
              <a:spcPct val="90000"/>
            </a:lnSpc>
            <a:spcBef>
              <a:spcPct val="0"/>
            </a:spcBef>
            <a:spcAft>
              <a:spcPct val="35000"/>
            </a:spcAft>
          </a:pPr>
          <a:r>
            <a:rPr lang="zh-CN" altLang="zh-CN" sz="2400" kern="1200" dirty="0" smtClean="0">
              <a:latin typeface="+mn-ea"/>
              <a:ea typeface="+mn-ea"/>
            </a:rPr>
            <a:t>软件开发生产率提高的速度，远远跟不上计算机应用迅速普及深入的趋势</a:t>
          </a:r>
          <a:r>
            <a:rPr lang="zh-CN" altLang="en-US" sz="2400" kern="1200" dirty="0" smtClean="0">
              <a:latin typeface="+mn-ea"/>
              <a:ea typeface="+mn-ea"/>
            </a:rPr>
            <a:t>。</a:t>
          </a:r>
          <a:endParaRPr lang="zh-CN" altLang="en-US" sz="2400" kern="1200" dirty="0">
            <a:latin typeface="+mn-ea"/>
            <a:ea typeface="+mn-ea"/>
          </a:endParaRPr>
        </a:p>
      </dsp:txBody>
      <dsp:txXfrm>
        <a:off x="470684" y="2784850"/>
        <a:ext cx="7338023"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90124-66BA-4092-9C0F-89D73AF6D390}">
      <dsp:nvSpPr>
        <dsp:cNvPr id="0" name=""/>
        <dsp:cNvSpPr/>
      </dsp:nvSpPr>
      <dsp:spPr>
        <a:xfrm>
          <a:off x="633"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1</a:t>
          </a:r>
          <a:endParaRPr lang="zh-CN" altLang="en-US" sz="3200" kern="1200" dirty="0">
            <a:latin typeface="+mj-lt"/>
            <a:ea typeface="+mn-ea"/>
          </a:endParaRPr>
        </a:p>
      </dsp:txBody>
      <dsp:txXfrm rot="16200000">
        <a:off x="-1067968" y="1377202"/>
        <a:ext cx="2682410" cy="545205"/>
      </dsp:txXfrm>
    </dsp:sp>
    <dsp:sp modelId="{B2D6E89C-7025-4C19-9F9A-AF417DE349CE}">
      <dsp:nvSpPr>
        <dsp:cNvPr id="0" name=""/>
        <dsp:cNvSpPr/>
      </dsp:nvSpPr>
      <dsp:spPr>
        <a:xfrm>
          <a:off x="545838"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mn-ea"/>
              <a:ea typeface="+mn-ea"/>
            </a:rPr>
            <a:t>软件不同于硬件，管理和控制软件开发过程相当困难。</a:t>
          </a:r>
          <a:endParaRPr lang="zh-CN" altLang="en-US" sz="2200" kern="1200" dirty="0">
            <a:solidFill>
              <a:schemeClr val="tx1"/>
            </a:solidFill>
            <a:latin typeface="+mn-ea"/>
            <a:ea typeface="+mn-ea"/>
          </a:endParaRPr>
        </a:p>
      </dsp:txBody>
      <dsp:txXfrm>
        <a:off x="545838" y="308599"/>
        <a:ext cx="2030889" cy="3271232"/>
      </dsp:txXfrm>
    </dsp:sp>
    <dsp:sp modelId="{0BDC6EBA-75F2-4795-A3B2-555F397A768E}">
      <dsp:nvSpPr>
        <dsp:cNvPr id="0" name=""/>
        <dsp:cNvSpPr/>
      </dsp:nvSpPr>
      <dsp:spPr>
        <a:xfrm>
          <a:off x="2822071"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solidFill>
                <a:schemeClr val="tx1"/>
              </a:solidFill>
              <a:latin typeface="+mj-lt"/>
              <a:ea typeface="+mn-ea"/>
            </a:rPr>
            <a:t>2</a:t>
          </a:r>
          <a:endParaRPr lang="zh-CN" altLang="en-US" sz="3200" kern="1200" dirty="0">
            <a:solidFill>
              <a:schemeClr val="tx1"/>
            </a:solidFill>
            <a:latin typeface="+mj-lt"/>
            <a:ea typeface="+mn-ea"/>
          </a:endParaRPr>
        </a:p>
      </dsp:txBody>
      <dsp:txXfrm rot="16200000">
        <a:off x="1753468" y="1377202"/>
        <a:ext cx="2682410" cy="545205"/>
      </dsp:txXfrm>
    </dsp:sp>
    <dsp:sp modelId="{9EB5BD99-D7C4-483C-AD44-C7BD8EC74E8E}">
      <dsp:nvSpPr>
        <dsp:cNvPr id="0" name=""/>
        <dsp:cNvSpPr/>
      </dsp:nvSpPr>
      <dsp:spPr>
        <a:xfrm rot="5400000">
          <a:off x="2595215" y="2909811"/>
          <a:ext cx="480970" cy="408904"/>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367276"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mn-ea"/>
              <a:ea typeface="+mn-ea"/>
            </a:rPr>
            <a:t>软件在运行过程中不会因为使用时间过长而被 </a:t>
          </a:r>
          <a:r>
            <a:rPr lang="en-US" altLang="zh-CN" sz="2200" kern="1200" dirty="0" smtClean="0">
              <a:solidFill>
                <a:schemeClr val="tx1"/>
              </a:solidFill>
              <a:latin typeface="+mn-ea"/>
              <a:ea typeface="+mn-ea"/>
            </a:rPr>
            <a:t>“</a:t>
          </a:r>
          <a:r>
            <a:rPr lang="zh-CN" altLang="en-US" sz="2200" kern="1200" dirty="0" smtClean="0">
              <a:solidFill>
                <a:schemeClr val="tx1"/>
              </a:solidFill>
              <a:latin typeface="+mn-ea"/>
              <a:ea typeface="+mn-ea"/>
            </a:rPr>
            <a:t>用坏 ”如果运行中发现了错误</a:t>
          </a:r>
          <a:r>
            <a:rPr lang="en-US" altLang="zh-CN" sz="2200" kern="1200" dirty="0" smtClean="0">
              <a:solidFill>
                <a:schemeClr val="tx1"/>
              </a:solidFill>
              <a:latin typeface="+mn-ea"/>
              <a:ea typeface="+mn-ea"/>
            </a:rPr>
            <a:t>,</a:t>
          </a:r>
          <a:r>
            <a:rPr lang="zh-CN" altLang="en-US" sz="2200" kern="1200" dirty="0" smtClean="0">
              <a:solidFill>
                <a:schemeClr val="tx1"/>
              </a:solidFill>
              <a:latin typeface="+mn-ea"/>
              <a:ea typeface="+mn-ea"/>
            </a:rPr>
            <a:t>很可能是遇到了一个在开发时期引入的在测试阶段没能检测出来的错误。</a:t>
          </a:r>
          <a:endParaRPr lang="zh-CN" altLang="en-US" sz="2200" kern="1200" dirty="0">
            <a:solidFill>
              <a:schemeClr val="tx1"/>
            </a:solidFill>
            <a:latin typeface="+mn-ea"/>
            <a:ea typeface="+mn-ea"/>
          </a:endParaRPr>
        </a:p>
      </dsp:txBody>
      <dsp:txXfrm>
        <a:off x="3367276" y="308599"/>
        <a:ext cx="2030889" cy="3271232"/>
      </dsp:txXfrm>
    </dsp:sp>
    <dsp:sp modelId="{9F76DD04-D577-438E-84BE-A08A21730F2E}">
      <dsp:nvSpPr>
        <dsp:cNvPr id="0" name=""/>
        <dsp:cNvSpPr/>
      </dsp:nvSpPr>
      <dsp:spPr>
        <a:xfrm>
          <a:off x="5643508"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solidFill>
                <a:schemeClr val="tx1"/>
              </a:solidFill>
              <a:latin typeface="+mj-lt"/>
              <a:ea typeface="+mn-ea"/>
            </a:rPr>
            <a:t>3</a:t>
          </a:r>
          <a:endParaRPr lang="zh-CN" altLang="en-US" sz="3200" kern="1200" dirty="0">
            <a:solidFill>
              <a:schemeClr val="tx1"/>
            </a:solidFill>
            <a:latin typeface="+mj-lt"/>
            <a:ea typeface="+mn-ea"/>
          </a:endParaRPr>
        </a:p>
      </dsp:txBody>
      <dsp:txXfrm rot="16200000">
        <a:off x="4574906" y="1377202"/>
        <a:ext cx="2682410" cy="545205"/>
      </dsp:txXfrm>
    </dsp:sp>
    <dsp:sp modelId="{C33CCE08-2EB7-40FC-BFAF-F5747B585A77}">
      <dsp:nvSpPr>
        <dsp:cNvPr id="0" name=""/>
        <dsp:cNvSpPr/>
      </dsp:nvSpPr>
      <dsp:spPr>
        <a:xfrm rot="5400000">
          <a:off x="5416653" y="2909811"/>
          <a:ext cx="480970" cy="408904"/>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188714"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mn-ea"/>
              <a:ea typeface="+mn-ea"/>
            </a:rPr>
            <a:t>规模庞大 ，而且程序复杂性将随着程序规模的增加而呈指数上升。</a:t>
          </a:r>
          <a:endParaRPr lang="zh-CN" altLang="en-US" sz="2200" kern="1200" dirty="0">
            <a:solidFill>
              <a:schemeClr val="tx1"/>
            </a:solidFill>
            <a:latin typeface="+mn-ea"/>
            <a:ea typeface="+mn-ea"/>
          </a:endParaRPr>
        </a:p>
      </dsp:txBody>
      <dsp:txXfrm>
        <a:off x="6188714" y="308599"/>
        <a:ext cx="2030889" cy="3271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90124-66BA-4092-9C0F-89D73AF6D390}">
      <dsp:nvSpPr>
        <dsp:cNvPr id="0" name=""/>
        <dsp:cNvSpPr/>
      </dsp:nvSpPr>
      <dsp:spPr>
        <a:xfrm>
          <a:off x="649"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4</a:t>
          </a:r>
          <a:endParaRPr lang="zh-CN" altLang="en-US" sz="3200" kern="1200" dirty="0">
            <a:latin typeface="+mj-lt"/>
            <a:ea typeface="+mn-ea"/>
          </a:endParaRPr>
        </a:p>
      </dsp:txBody>
      <dsp:txXfrm rot="16200000">
        <a:off x="-1095531" y="1290560"/>
        <a:ext cx="2751640" cy="559276"/>
      </dsp:txXfrm>
    </dsp:sp>
    <dsp:sp modelId="{B2D6E89C-7025-4C19-9F9A-AF417DE349CE}">
      <dsp:nvSpPr>
        <dsp:cNvPr id="0" name=""/>
        <dsp:cNvSpPr/>
      </dsp:nvSpPr>
      <dsp:spPr>
        <a:xfrm>
          <a:off x="559926"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对用户要求没有完整准确的认识就匆忙着手编写程序。</a:t>
          </a:r>
          <a:endParaRPr lang="zh-CN" altLang="en-US" sz="2200" kern="1200" dirty="0"/>
        </a:p>
      </dsp:txBody>
      <dsp:txXfrm>
        <a:off x="559926" y="194378"/>
        <a:ext cx="2083304" cy="3355658"/>
      </dsp:txXfrm>
    </dsp:sp>
    <dsp:sp modelId="{0BDC6EBA-75F2-4795-A3B2-555F397A768E}">
      <dsp:nvSpPr>
        <dsp:cNvPr id="0" name=""/>
        <dsp:cNvSpPr/>
      </dsp:nvSpPr>
      <dsp:spPr>
        <a:xfrm>
          <a:off x="2894905"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5</a:t>
          </a:r>
          <a:endParaRPr lang="zh-CN" altLang="en-US" sz="3200" kern="1200" dirty="0">
            <a:latin typeface="+mj-lt"/>
            <a:ea typeface="+mn-ea"/>
          </a:endParaRPr>
        </a:p>
      </dsp:txBody>
      <dsp:txXfrm rot="16200000">
        <a:off x="1798723" y="1290560"/>
        <a:ext cx="2751640" cy="559276"/>
      </dsp:txXfrm>
    </dsp:sp>
    <dsp:sp modelId="{9EB5BD99-D7C4-483C-AD44-C7BD8EC74E8E}">
      <dsp:nvSpPr>
        <dsp:cNvPr id="0" name=""/>
        <dsp:cNvSpPr/>
      </dsp:nvSpPr>
      <dsp:spPr>
        <a:xfrm rot="5400000">
          <a:off x="2662236"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454181"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相当多的软件专业人员对软件开发和维护还有不少糊涂观念 。在实践过程中或多或少地采用了错误的方法和技术。</a:t>
          </a:r>
          <a:endParaRPr lang="zh-CN" altLang="en-US" sz="2200" kern="1200" dirty="0"/>
        </a:p>
      </dsp:txBody>
      <dsp:txXfrm>
        <a:off x="3454181" y="194378"/>
        <a:ext cx="2083304" cy="3355658"/>
      </dsp:txXfrm>
    </dsp:sp>
    <dsp:sp modelId="{9F76DD04-D577-438E-84BE-A08A21730F2E}">
      <dsp:nvSpPr>
        <dsp:cNvPr id="0" name=""/>
        <dsp:cNvSpPr/>
      </dsp:nvSpPr>
      <dsp:spPr>
        <a:xfrm>
          <a:off x="5789160"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6</a:t>
          </a:r>
          <a:endParaRPr lang="zh-CN" altLang="en-US" sz="3200" kern="1200" dirty="0">
            <a:latin typeface="+mj-lt"/>
            <a:ea typeface="+mn-ea"/>
          </a:endParaRPr>
        </a:p>
      </dsp:txBody>
      <dsp:txXfrm rot="16200000">
        <a:off x="4692979" y="1290560"/>
        <a:ext cx="2751640" cy="559276"/>
      </dsp:txXfrm>
    </dsp:sp>
    <dsp:sp modelId="{C33CCE08-2EB7-40FC-BFAF-F5747B585A77}">
      <dsp:nvSpPr>
        <dsp:cNvPr id="0" name=""/>
        <dsp:cNvSpPr/>
      </dsp:nvSpPr>
      <dsp:spPr>
        <a:xfrm rot="5400000">
          <a:off x="5556491"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348437"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忽视软件需求分析的重要性，认为软件开发就是写程序并设法使之运行，轻视软件维护等。 </a:t>
          </a:r>
          <a:endParaRPr lang="zh-CN" altLang="en-US" sz="2200" kern="1200" dirty="0"/>
        </a:p>
      </dsp:txBody>
      <dsp:txXfrm>
        <a:off x="6348437" y="194378"/>
        <a:ext cx="2083304" cy="33556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90124-66BA-4092-9C0F-89D73AF6D390}">
      <dsp:nvSpPr>
        <dsp:cNvPr id="0" name=""/>
        <dsp:cNvSpPr/>
      </dsp:nvSpPr>
      <dsp:spPr>
        <a:xfrm>
          <a:off x="649"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1</a:t>
          </a:r>
          <a:endParaRPr lang="zh-CN" altLang="en-US" sz="3200" kern="1200" dirty="0">
            <a:latin typeface="+mj-lt"/>
            <a:ea typeface="+mn-ea"/>
          </a:endParaRPr>
        </a:p>
      </dsp:txBody>
      <dsp:txXfrm rot="16200000">
        <a:off x="-1095531" y="1290560"/>
        <a:ext cx="2751640" cy="559276"/>
      </dsp:txXfrm>
    </dsp:sp>
    <dsp:sp modelId="{B2D6E89C-7025-4C19-9F9A-AF417DE349CE}">
      <dsp:nvSpPr>
        <dsp:cNvPr id="0" name=""/>
        <dsp:cNvSpPr/>
      </dsp:nvSpPr>
      <dsp:spPr>
        <a:xfrm>
          <a:off x="559926"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只重视程序而忽视软件配置其余成分的糊涂观念</a:t>
          </a:r>
          <a:r>
            <a:rPr lang="zh-CN" altLang="en-US" sz="2300" kern="1200" dirty="0" smtClean="0"/>
            <a:t>。</a:t>
          </a:r>
          <a:endParaRPr lang="zh-CN" altLang="en-US" sz="2300" kern="1200" dirty="0"/>
        </a:p>
      </dsp:txBody>
      <dsp:txXfrm>
        <a:off x="559926" y="194378"/>
        <a:ext cx="2083304" cy="3355658"/>
      </dsp:txXfrm>
    </dsp:sp>
    <dsp:sp modelId="{0BDC6EBA-75F2-4795-A3B2-555F397A768E}">
      <dsp:nvSpPr>
        <dsp:cNvPr id="0" name=""/>
        <dsp:cNvSpPr/>
      </dsp:nvSpPr>
      <dsp:spPr>
        <a:xfrm>
          <a:off x="2894905"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2</a:t>
          </a:r>
          <a:endParaRPr lang="zh-CN" altLang="en-US" sz="3200" kern="1200" dirty="0">
            <a:latin typeface="+mj-lt"/>
            <a:ea typeface="+mn-ea"/>
          </a:endParaRPr>
        </a:p>
      </dsp:txBody>
      <dsp:txXfrm rot="16200000">
        <a:off x="1798723" y="1290560"/>
        <a:ext cx="2751640" cy="559276"/>
      </dsp:txXfrm>
    </dsp:sp>
    <dsp:sp modelId="{9EB5BD99-D7C4-483C-AD44-C7BD8EC74E8E}">
      <dsp:nvSpPr>
        <dsp:cNvPr id="0" name=""/>
        <dsp:cNvSpPr/>
      </dsp:nvSpPr>
      <dsp:spPr>
        <a:xfrm rot="5400000">
          <a:off x="2662236"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454181"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软件开发人员在定义时期没有正确全面地理解用户需求，直到测试阶段或软件交付使用后才发现 “已完成的 ”软件不完全符合用户的需要。</a:t>
          </a:r>
          <a:endParaRPr lang="zh-CN" altLang="en-US" sz="2200" kern="1200" dirty="0"/>
        </a:p>
      </dsp:txBody>
      <dsp:txXfrm>
        <a:off x="3454181" y="194378"/>
        <a:ext cx="2083304" cy="3355658"/>
      </dsp:txXfrm>
    </dsp:sp>
    <dsp:sp modelId="{9F76DD04-D577-438E-84BE-A08A21730F2E}">
      <dsp:nvSpPr>
        <dsp:cNvPr id="0" name=""/>
        <dsp:cNvSpPr/>
      </dsp:nvSpPr>
      <dsp:spPr>
        <a:xfrm>
          <a:off x="5789160"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3</a:t>
          </a:r>
          <a:endParaRPr lang="zh-CN" altLang="en-US" sz="3200" kern="1200" dirty="0">
            <a:latin typeface="+mj-lt"/>
            <a:ea typeface="+mn-ea"/>
          </a:endParaRPr>
        </a:p>
      </dsp:txBody>
      <dsp:txXfrm rot="16200000">
        <a:off x="4692979" y="1290560"/>
        <a:ext cx="2751640" cy="559276"/>
      </dsp:txXfrm>
    </dsp:sp>
    <dsp:sp modelId="{C33CCE08-2EB7-40FC-BFAF-F5747B585A77}">
      <dsp:nvSpPr>
        <dsp:cNvPr id="0" name=""/>
        <dsp:cNvSpPr/>
      </dsp:nvSpPr>
      <dsp:spPr>
        <a:xfrm rot="5400000">
          <a:off x="5556491"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348437"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严重的问题是在软件开发的不同阶段进行修改需要付出的代价是很不相同的。</a:t>
          </a:r>
          <a:endParaRPr lang="zh-CN" altLang="en-US" sz="2200" kern="1200" dirty="0"/>
        </a:p>
      </dsp:txBody>
      <dsp:txXfrm>
        <a:off x="6348437" y="194378"/>
        <a:ext cx="2083304" cy="33556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90124-66BA-4092-9C0F-89D73AF6D390}">
      <dsp:nvSpPr>
        <dsp:cNvPr id="0" name=""/>
        <dsp:cNvSpPr/>
      </dsp:nvSpPr>
      <dsp:spPr>
        <a:xfrm>
          <a:off x="3474"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1</a:t>
          </a:r>
          <a:endParaRPr lang="zh-CN" altLang="en-US" sz="3200" kern="1200" dirty="0">
            <a:latin typeface="+mj-lt"/>
            <a:ea typeface="+mn-ea"/>
          </a:endParaRPr>
        </a:p>
      </dsp:txBody>
      <dsp:txXfrm rot="16200000">
        <a:off x="-815785" y="1293482"/>
        <a:ext cx="2056510" cy="417989"/>
      </dsp:txXfrm>
    </dsp:sp>
    <dsp:sp modelId="{B2D6E89C-7025-4C19-9F9A-AF417DE349CE}">
      <dsp:nvSpPr>
        <dsp:cNvPr id="0" name=""/>
        <dsp:cNvSpPr/>
      </dsp:nvSpPr>
      <dsp:spPr>
        <a:xfrm>
          <a:off x="421464"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应该对计算机软件有一个正确的认识。</a:t>
          </a:r>
          <a:endParaRPr lang="zh-CN" altLang="en-US" sz="2200" kern="1200" dirty="0">
            <a:latin typeface="+mn-ea"/>
            <a:ea typeface="+mn-ea"/>
          </a:endParaRPr>
        </a:p>
      </dsp:txBody>
      <dsp:txXfrm>
        <a:off x="421464" y="474222"/>
        <a:ext cx="1557012" cy="2507939"/>
      </dsp:txXfrm>
    </dsp:sp>
    <dsp:sp modelId="{0BDC6EBA-75F2-4795-A3B2-555F397A768E}">
      <dsp:nvSpPr>
        <dsp:cNvPr id="0" name=""/>
        <dsp:cNvSpPr/>
      </dsp:nvSpPr>
      <dsp:spPr>
        <a:xfrm>
          <a:off x="2166572"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2</a:t>
          </a:r>
          <a:endParaRPr lang="zh-CN" altLang="en-US" sz="3200" kern="1200" dirty="0">
            <a:latin typeface="+mj-lt"/>
            <a:ea typeface="+mn-ea"/>
          </a:endParaRPr>
        </a:p>
      </dsp:txBody>
      <dsp:txXfrm rot="16200000">
        <a:off x="1347312" y="1293482"/>
        <a:ext cx="2056510" cy="417989"/>
      </dsp:txXfrm>
    </dsp:sp>
    <dsp:sp modelId="{9EB5BD99-D7C4-483C-AD44-C7BD8EC74E8E}">
      <dsp:nvSpPr>
        <dsp:cNvPr id="0" name=""/>
        <dsp:cNvSpPr/>
      </dsp:nvSpPr>
      <dsp:spPr>
        <a:xfrm rot="5400000">
          <a:off x="1992676"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2584562"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充分认识到软件开发是各类人员协同配合，共同完成的工程项目。</a:t>
          </a:r>
          <a:endParaRPr lang="zh-CN" altLang="en-US" sz="2200" kern="1200" dirty="0">
            <a:latin typeface="+mn-ea"/>
            <a:ea typeface="+mn-ea"/>
          </a:endParaRPr>
        </a:p>
      </dsp:txBody>
      <dsp:txXfrm>
        <a:off x="2584562" y="474222"/>
        <a:ext cx="1557012" cy="2507939"/>
      </dsp:txXfrm>
    </dsp:sp>
    <dsp:sp modelId="{9F76DD04-D577-438E-84BE-A08A21730F2E}">
      <dsp:nvSpPr>
        <dsp:cNvPr id="0" name=""/>
        <dsp:cNvSpPr/>
      </dsp:nvSpPr>
      <dsp:spPr>
        <a:xfrm>
          <a:off x="4329670"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3</a:t>
          </a:r>
          <a:endParaRPr lang="zh-CN" altLang="en-US" sz="3200" kern="1200" dirty="0">
            <a:latin typeface="+mj-lt"/>
            <a:ea typeface="+mn-ea"/>
          </a:endParaRPr>
        </a:p>
      </dsp:txBody>
      <dsp:txXfrm rot="16200000">
        <a:off x="3510410" y="1293482"/>
        <a:ext cx="2056510" cy="417989"/>
      </dsp:txXfrm>
    </dsp:sp>
    <dsp:sp modelId="{C33CCE08-2EB7-40FC-BFAF-F5747B585A77}">
      <dsp:nvSpPr>
        <dsp:cNvPr id="0" name=""/>
        <dsp:cNvSpPr/>
      </dsp:nvSpPr>
      <dsp:spPr>
        <a:xfrm rot="5400000">
          <a:off x="4155775"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4747660"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推广在实践中总结的开发软件的成功技术方法，且研究探索更好更有效的技术方法。</a:t>
          </a:r>
          <a:endParaRPr lang="zh-CN" altLang="en-US" sz="2200" kern="1200" dirty="0">
            <a:latin typeface="+mn-ea"/>
            <a:ea typeface="+mn-ea"/>
          </a:endParaRPr>
        </a:p>
      </dsp:txBody>
      <dsp:txXfrm>
        <a:off x="4747660" y="474222"/>
        <a:ext cx="1557012" cy="2507939"/>
      </dsp:txXfrm>
    </dsp:sp>
    <dsp:sp modelId="{6220EFA5-9A4F-4B9F-9DCD-CB4F94CF9AC2}">
      <dsp:nvSpPr>
        <dsp:cNvPr id="0" name=""/>
        <dsp:cNvSpPr/>
      </dsp:nvSpPr>
      <dsp:spPr>
        <a:xfrm>
          <a:off x="6492768"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j-lt"/>
              <a:ea typeface="+mn-ea"/>
            </a:rPr>
            <a:t>4</a:t>
          </a:r>
          <a:endParaRPr lang="zh-CN" altLang="en-US" sz="3200" kern="1200" dirty="0">
            <a:latin typeface="+mj-lt"/>
            <a:ea typeface="+mn-ea"/>
          </a:endParaRPr>
        </a:p>
      </dsp:txBody>
      <dsp:txXfrm rot="16200000">
        <a:off x="5673508" y="1293482"/>
        <a:ext cx="2056510" cy="417989"/>
      </dsp:txXfrm>
    </dsp:sp>
    <dsp:sp modelId="{1FF3C5B2-7BA2-4621-BD67-F290000EDFF7}">
      <dsp:nvSpPr>
        <dsp:cNvPr id="0" name=""/>
        <dsp:cNvSpPr/>
      </dsp:nvSpPr>
      <dsp:spPr>
        <a:xfrm rot="5400000">
          <a:off x="6318873"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A100DB9-92B7-47D6-8B4D-52B98BA21D45}">
      <dsp:nvSpPr>
        <dsp:cNvPr id="0" name=""/>
        <dsp:cNvSpPr/>
      </dsp:nvSpPr>
      <dsp:spPr>
        <a:xfrm>
          <a:off x="6910758"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应该开发和使用更好的软件工具。</a:t>
          </a:r>
          <a:endParaRPr lang="zh-CN" altLang="en-US" sz="2200" kern="1200" dirty="0">
            <a:latin typeface="+mn-ea"/>
            <a:ea typeface="+mn-ea"/>
          </a:endParaRPr>
        </a:p>
      </dsp:txBody>
      <dsp:txXfrm>
        <a:off x="6910758" y="474222"/>
        <a:ext cx="1557012" cy="2507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11B6F-26F2-4023-AB98-895867431223}">
      <dsp:nvSpPr>
        <dsp:cNvPr id="0" name=""/>
        <dsp:cNvSpPr/>
      </dsp:nvSpPr>
      <dsp:spPr>
        <a:xfrm>
          <a:off x="0" y="323339"/>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BB601F-231A-4F93-AA47-F369C36A6E25}">
      <dsp:nvSpPr>
        <dsp:cNvPr id="0" name=""/>
        <dsp:cNvSpPr/>
      </dsp:nvSpPr>
      <dsp:spPr>
        <a:xfrm>
          <a:off x="434080" y="131459"/>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1</a:t>
          </a:r>
          <a:r>
            <a:rPr lang="zh-CN" altLang="en-US" sz="2000" kern="1200" dirty="0" smtClean="0"/>
            <a:t>、</a:t>
          </a:r>
          <a:r>
            <a:rPr lang="zh-CN" altLang="zh-CN" sz="2000" kern="1200" dirty="0" smtClean="0"/>
            <a:t>用</a:t>
          </a:r>
          <a:r>
            <a:rPr lang="zh-CN" altLang="zh-CN" sz="2000" kern="1200" dirty="0" smtClean="0">
              <a:solidFill>
                <a:srgbClr val="FF0000"/>
              </a:solidFill>
            </a:rPr>
            <a:t>分阶段的生命周期计划</a:t>
          </a:r>
          <a:r>
            <a:rPr lang="zh-CN" altLang="zh-CN" sz="2000" kern="1200" dirty="0" smtClean="0"/>
            <a:t>严格管理</a:t>
          </a:r>
          <a:endParaRPr lang="zh-CN" altLang="en-US" sz="2000" kern="1200" dirty="0"/>
        </a:p>
      </dsp:txBody>
      <dsp:txXfrm>
        <a:off x="452814" y="150193"/>
        <a:ext cx="6039660" cy="346292"/>
      </dsp:txXfrm>
    </dsp:sp>
    <dsp:sp modelId="{E591B38A-C324-4CCE-823C-467EB06F69ED}">
      <dsp:nvSpPr>
        <dsp:cNvPr id="0" name=""/>
        <dsp:cNvSpPr/>
      </dsp:nvSpPr>
      <dsp:spPr>
        <a:xfrm>
          <a:off x="0" y="9130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E5B62E-53D8-4201-A94B-807C6EEBD4A6}">
      <dsp:nvSpPr>
        <dsp:cNvPr id="0" name=""/>
        <dsp:cNvSpPr/>
      </dsp:nvSpPr>
      <dsp:spPr>
        <a:xfrm>
          <a:off x="434080" y="7211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2</a:t>
          </a:r>
          <a:r>
            <a:rPr lang="zh-CN" altLang="en-US" sz="2000" kern="1200" dirty="0" smtClean="0"/>
            <a:t>、</a:t>
          </a:r>
          <a:r>
            <a:rPr lang="zh-CN" altLang="zh-CN" sz="2000" kern="1200" dirty="0" smtClean="0"/>
            <a:t>坚持进行</a:t>
          </a:r>
          <a:r>
            <a:rPr lang="zh-CN" altLang="zh-CN" sz="2000" kern="1200" dirty="0" smtClean="0">
              <a:solidFill>
                <a:srgbClr val="FF0000"/>
              </a:solidFill>
            </a:rPr>
            <a:t>阶段评审</a:t>
          </a:r>
          <a:endParaRPr lang="en-US" altLang="zh-CN" sz="2000" kern="1200" dirty="0" smtClean="0">
            <a:solidFill>
              <a:srgbClr val="FF0000"/>
            </a:solidFill>
          </a:endParaRPr>
        </a:p>
      </dsp:txBody>
      <dsp:txXfrm>
        <a:off x="452814" y="739874"/>
        <a:ext cx="6039660" cy="346292"/>
      </dsp:txXfrm>
    </dsp:sp>
    <dsp:sp modelId="{072C5C12-EE83-43CF-9762-83729545A7BA}">
      <dsp:nvSpPr>
        <dsp:cNvPr id="0" name=""/>
        <dsp:cNvSpPr/>
      </dsp:nvSpPr>
      <dsp:spPr>
        <a:xfrm>
          <a:off x="0" y="150270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9692D7E-66B7-447A-BEA8-2807723CBB68}">
      <dsp:nvSpPr>
        <dsp:cNvPr id="0" name=""/>
        <dsp:cNvSpPr/>
      </dsp:nvSpPr>
      <dsp:spPr>
        <a:xfrm>
          <a:off x="434080" y="131082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3</a:t>
          </a:r>
          <a:r>
            <a:rPr lang="zh-CN" altLang="en-US" sz="2000" kern="1200" dirty="0" smtClean="0"/>
            <a:t>、</a:t>
          </a:r>
          <a:r>
            <a:rPr lang="zh-CN" altLang="zh-CN" sz="2000" kern="1200" dirty="0" smtClean="0"/>
            <a:t>实行严格的产品控制</a:t>
          </a:r>
          <a:endParaRPr lang="en-US" altLang="zh-CN" sz="2000" kern="1200" dirty="0" smtClean="0"/>
        </a:p>
      </dsp:txBody>
      <dsp:txXfrm>
        <a:off x="452814" y="1329554"/>
        <a:ext cx="6039660" cy="346292"/>
      </dsp:txXfrm>
    </dsp:sp>
    <dsp:sp modelId="{5F0E010F-3F59-4247-9065-FBBB6B5E2A52}">
      <dsp:nvSpPr>
        <dsp:cNvPr id="0" name=""/>
        <dsp:cNvSpPr/>
      </dsp:nvSpPr>
      <dsp:spPr>
        <a:xfrm>
          <a:off x="0" y="209238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E0C51F-F214-4C7E-AE1A-FDB1CD1022B2}">
      <dsp:nvSpPr>
        <dsp:cNvPr id="0" name=""/>
        <dsp:cNvSpPr/>
      </dsp:nvSpPr>
      <dsp:spPr>
        <a:xfrm>
          <a:off x="434080" y="190050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4</a:t>
          </a:r>
          <a:r>
            <a:rPr lang="zh-CN" altLang="en-US" sz="2000" kern="1200" dirty="0" smtClean="0"/>
            <a:t>、</a:t>
          </a:r>
          <a:r>
            <a:rPr lang="zh-CN" altLang="zh-CN" sz="2000" kern="1200" dirty="0" smtClean="0"/>
            <a:t>采用</a:t>
          </a:r>
          <a:r>
            <a:rPr lang="zh-CN" altLang="zh-CN" sz="2000" kern="1200" dirty="0" smtClean="0">
              <a:solidFill>
                <a:srgbClr val="FF0000"/>
              </a:solidFill>
            </a:rPr>
            <a:t>现代程序设计技术</a:t>
          </a:r>
          <a:endParaRPr lang="en-US" altLang="zh-CN" sz="2000" kern="1200" dirty="0" smtClean="0">
            <a:solidFill>
              <a:srgbClr val="FF0000"/>
            </a:solidFill>
          </a:endParaRPr>
        </a:p>
      </dsp:txBody>
      <dsp:txXfrm>
        <a:off x="452814" y="1919234"/>
        <a:ext cx="6039660" cy="346292"/>
      </dsp:txXfrm>
    </dsp:sp>
    <dsp:sp modelId="{44467D13-63C7-44A1-8D83-69FE39799831}">
      <dsp:nvSpPr>
        <dsp:cNvPr id="0" name=""/>
        <dsp:cNvSpPr/>
      </dsp:nvSpPr>
      <dsp:spPr>
        <a:xfrm>
          <a:off x="0" y="268206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B0D6E38-B266-4723-9DF0-8865950FD46B}">
      <dsp:nvSpPr>
        <dsp:cNvPr id="0" name=""/>
        <dsp:cNvSpPr/>
      </dsp:nvSpPr>
      <dsp:spPr>
        <a:xfrm>
          <a:off x="434080" y="249018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5</a:t>
          </a:r>
          <a:r>
            <a:rPr lang="zh-CN" altLang="en-US" sz="2000" kern="1200" dirty="0" smtClean="0"/>
            <a:t>、</a:t>
          </a:r>
          <a:r>
            <a:rPr lang="zh-CN" altLang="zh-CN" sz="2000" kern="1200" dirty="0" smtClean="0"/>
            <a:t>结果应能清楚地</a:t>
          </a:r>
          <a:r>
            <a:rPr lang="zh-CN" altLang="zh-CN" sz="2000" kern="1200" dirty="0" smtClean="0">
              <a:solidFill>
                <a:srgbClr val="FF0000"/>
              </a:solidFill>
            </a:rPr>
            <a:t>审查</a:t>
          </a:r>
          <a:endParaRPr lang="en-US" altLang="zh-CN" sz="2000" kern="1200" dirty="0">
            <a:solidFill>
              <a:srgbClr val="FF0000"/>
            </a:solidFill>
          </a:endParaRPr>
        </a:p>
      </dsp:txBody>
      <dsp:txXfrm>
        <a:off x="452814" y="2508914"/>
        <a:ext cx="6039660" cy="346292"/>
      </dsp:txXfrm>
    </dsp:sp>
    <dsp:sp modelId="{1CC84B8F-BA53-4563-AE33-4883E285DD1A}">
      <dsp:nvSpPr>
        <dsp:cNvPr id="0" name=""/>
        <dsp:cNvSpPr/>
      </dsp:nvSpPr>
      <dsp:spPr>
        <a:xfrm>
          <a:off x="0" y="327174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E07AE78-BEFB-47E6-A454-43683A31D937}">
      <dsp:nvSpPr>
        <dsp:cNvPr id="0" name=""/>
        <dsp:cNvSpPr/>
      </dsp:nvSpPr>
      <dsp:spPr>
        <a:xfrm>
          <a:off x="434080" y="307986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6</a:t>
          </a:r>
          <a:r>
            <a:rPr lang="zh-CN" altLang="en-US" sz="2000" kern="1200" dirty="0" smtClean="0"/>
            <a:t>、</a:t>
          </a:r>
          <a:r>
            <a:rPr lang="zh-CN" altLang="zh-CN" sz="2000" kern="1200" dirty="0" smtClean="0"/>
            <a:t>开发小组的人员应该少而精</a:t>
          </a:r>
          <a:endParaRPr lang="en-US" altLang="zh-CN" sz="2000" kern="1200" dirty="0"/>
        </a:p>
      </dsp:txBody>
      <dsp:txXfrm>
        <a:off x="452814" y="3098594"/>
        <a:ext cx="6039660" cy="346292"/>
      </dsp:txXfrm>
    </dsp:sp>
    <dsp:sp modelId="{68B7EC07-D4A1-422D-8A17-9DC0D254D348}">
      <dsp:nvSpPr>
        <dsp:cNvPr id="0" name=""/>
        <dsp:cNvSpPr/>
      </dsp:nvSpPr>
      <dsp:spPr>
        <a:xfrm>
          <a:off x="0" y="38614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E7E1FB-B24F-43FF-977F-5231D8E03EC8}">
      <dsp:nvSpPr>
        <dsp:cNvPr id="0" name=""/>
        <dsp:cNvSpPr/>
      </dsp:nvSpPr>
      <dsp:spPr>
        <a:xfrm>
          <a:off x="434080" y="36695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lvl="0" algn="l" defTabSz="889000">
            <a:lnSpc>
              <a:spcPct val="90000"/>
            </a:lnSpc>
            <a:spcBef>
              <a:spcPct val="0"/>
            </a:spcBef>
            <a:spcAft>
              <a:spcPct val="35000"/>
            </a:spcAft>
          </a:pPr>
          <a:r>
            <a:rPr lang="en-US" altLang="zh-CN" sz="2000" kern="1200" dirty="0" smtClean="0"/>
            <a:t>7</a:t>
          </a:r>
          <a:r>
            <a:rPr lang="zh-CN" altLang="en-US" sz="2000" kern="1200" dirty="0" smtClean="0"/>
            <a:t>、</a:t>
          </a:r>
          <a:r>
            <a:rPr lang="zh-CN" altLang="zh-CN" sz="2000" kern="1200" dirty="0" smtClean="0"/>
            <a:t>承认不断</a:t>
          </a:r>
          <a:r>
            <a:rPr lang="zh-CN" altLang="zh-CN" sz="2000" kern="1200" dirty="0" smtClean="0">
              <a:solidFill>
                <a:srgbClr val="FF0000"/>
              </a:solidFill>
            </a:rPr>
            <a:t>改进</a:t>
          </a:r>
          <a:r>
            <a:rPr lang="zh-CN" altLang="zh-CN" sz="2000" kern="1200" dirty="0" smtClean="0"/>
            <a:t>软件工程实践的必要性</a:t>
          </a:r>
          <a:endParaRPr lang="en-US" altLang="zh-CN" sz="2000" b="1" kern="1200" dirty="0" smtClean="0"/>
        </a:p>
      </dsp:txBody>
      <dsp:txXfrm>
        <a:off x="452814" y="3688274"/>
        <a:ext cx="6039660"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CF035-599C-45C8-8986-60F7E368AC33}">
      <dsp:nvSpPr>
        <dsp:cNvPr id="0" name=""/>
        <dsp:cNvSpPr/>
      </dsp:nvSpPr>
      <dsp:spPr>
        <a:xfrm>
          <a:off x="2632" y="9912"/>
          <a:ext cx="2566972" cy="979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FF0000"/>
              </a:solidFill>
            </a:rPr>
            <a:t>工具</a:t>
          </a:r>
          <a:endParaRPr lang="zh-CN" altLang="en-US" sz="2800" b="1" kern="1200" dirty="0">
            <a:solidFill>
              <a:srgbClr val="FF0000"/>
            </a:solidFill>
          </a:endParaRPr>
        </a:p>
      </dsp:txBody>
      <dsp:txXfrm>
        <a:off x="2632" y="9912"/>
        <a:ext cx="2566972" cy="979200"/>
      </dsp:txXfrm>
    </dsp:sp>
    <dsp:sp modelId="{D5BFFFDA-9B79-440E-80BD-DD5AEA07FC2C}">
      <dsp:nvSpPr>
        <dsp:cNvPr id="0" name=""/>
        <dsp:cNvSpPr/>
      </dsp:nvSpPr>
      <dsp:spPr>
        <a:xfrm>
          <a:off x="2632" y="989112"/>
          <a:ext cx="2566972" cy="28173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为运用方法而提供的自动的或半自动的软件工程支撑环境</a:t>
          </a:r>
          <a:endParaRPr lang="zh-CN" altLang="en-US" sz="2400" kern="1200" dirty="0"/>
        </a:p>
      </dsp:txBody>
      <dsp:txXfrm>
        <a:off x="2632" y="989112"/>
        <a:ext cx="2566972" cy="2817399"/>
      </dsp:txXfrm>
    </dsp:sp>
    <dsp:sp modelId="{95BD6C65-6973-46B3-9860-D657AAA3E7A0}">
      <dsp:nvSpPr>
        <dsp:cNvPr id="0" name=""/>
        <dsp:cNvSpPr/>
      </dsp:nvSpPr>
      <dsp:spPr>
        <a:xfrm>
          <a:off x="2928981" y="9912"/>
          <a:ext cx="2566972" cy="979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FF0000"/>
              </a:solidFill>
            </a:rPr>
            <a:t>方法</a:t>
          </a:r>
          <a:endParaRPr lang="zh-CN" altLang="en-US" sz="2800" b="1" kern="1200" dirty="0">
            <a:solidFill>
              <a:srgbClr val="FF0000"/>
            </a:solidFill>
          </a:endParaRPr>
        </a:p>
      </dsp:txBody>
      <dsp:txXfrm>
        <a:off x="2928981" y="9912"/>
        <a:ext cx="2566972" cy="979200"/>
      </dsp:txXfrm>
    </dsp:sp>
    <dsp:sp modelId="{A6047E0F-13B4-4819-A0CC-FF1EDB8F5B72}">
      <dsp:nvSpPr>
        <dsp:cNvPr id="0" name=""/>
        <dsp:cNvSpPr/>
      </dsp:nvSpPr>
      <dsp:spPr>
        <a:xfrm>
          <a:off x="2928981" y="989112"/>
          <a:ext cx="2566972" cy="28173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完成软件开发的各项任务的技术方法，回答“怎样做”的问题</a:t>
          </a:r>
          <a:endParaRPr lang="zh-CN" altLang="en-US" sz="2400" kern="1200" dirty="0"/>
        </a:p>
      </dsp:txBody>
      <dsp:txXfrm>
        <a:off x="2928981" y="989112"/>
        <a:ext cx="2566972" cy="2817399"/>
      </dsp:txXfrm>
    </dsp:sp>
    <dsp:sp modelId="{DCA93226-2829-47A1-979D-9520F415F71F}">
      <dsp:nvSpPr>
        <dsp:cNvPr id="0" name=""/>
        <dsp:cNvSpPr/>
      </dsp:nvSpPr>
      <dsp:spPr>
        <a:xfrm>
          <a:off x="5855330" y="9912"/>
          <a:ext cx="2566972" cy="979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FF0000"/>
              </a:solidFill>
            </a:rPr>
            <a:t>过程</a:t>
          </a:r>
          <a:endParaRPr lang="zh-CN" altLang="en-US" sz="2800" b="1" kern="1200" dirty="0">
            <a:solidFill>
              <a:srgbClr val="FF0000"/>
            </a:solidFill>
          </a:endParaRPr>
        </a:p>
      </dsp:txBody>
      <dsp:txXfrm>
        <a:off x="5855330" y="9912"/>
        <a:ext cx="2566972" cy="979200"/>
      </dsp:txXfrm>
    </dsp:sp>
    <dsp:sp modelId="{B490F346-16EA-4A2A-B9B1-FF771DF50C31}">
      <dsp:nvSpPr>
        <dsp:cNvPr id="0" name=""/>
        <dsp:cNvSpPr/>
      </dsp:nvSpPr>
      <dsp:spPr>
        <a:xfrm>
          <a:off x="5855330" y="989112"/>
          <a:ext cx="2566972" cy="28173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为了获得高质量的软件所需要完成的一系列任务的框架，它规定了完成各项任务的工作步骤</a:t>
          </a:r>
          <a:endParaRPr lang="zh-CN" altLang="en-US" sz="2400" kern="1200" dirty="0"/>
        </a:p>
      </dsp:txBody>
      <dsp:txXfrm>
        <a:off x="5855330" y="989112"/>
        <a:ext cx="2566972" cy="28173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a:xfrm>
          <a:off x="2053"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lvl="0" algn="ctr" defTabSz="1377950">
            <a:lnSpc>
              <a:spcPct val="90000"/>
            </a:lnSpc>
            <a:spcBef>
              <a:spcPct val="0"/>
            </a:spcBef>
            <a:spcAft>
              <a:spcPct val="35000"/>
            </a:spcAft>
          </a:pPr>
          <a:r>
            <a:rPr lang="en-US" sz="3100" kern="1200" dirty="0" smtClean="0">
              <a:latin typeface="+mn-ea"/>
              <a:ea typeface="+mn-ea"/>
            </a:rPr>
            <a:t>1. </a:t>
          </a:r>
          <a:r>
            <a:rPr lang="zh-CN" sz="3100" kern="1200" dirty="0" smtClean="0">
              <a:latin typeface="+mn-ea"/>
              <a:ea typeface="+mn-ea"/>
            </a:rPr>
            <a:t>问题定义</a:t>
          </a:r>
          <a:endParaRPr lang="zh-CN" altLang="en-US" sz="3100" kern="1200" dirty="0">
            <a:latin typeface="+mn-ea"/>
            <a:ea typeface="+mn-ea"/>
          </a:endParaRPr>
        </a:p>
      </dsp:txBody>
      <dsp:txXfrm>
        <a:off x="303747" y="791700"/>
        <a:ext cx="1456710" cy="1456710"/>
      </dsp:txXfrm>
    </dsp:sp>
    <dsp:sp modelId="{C02B6713-8154-4104-9953-6E85F1BC3922}">
      <dsp:nvSpPr>
        <dsp:cNvPr id="0" name=""/>
        <dsp:cNvSpPr/>
      </dsp:nvSpPr>
      <dsp:spPr>
        <a:xfrm>
          <a:off x="1650131"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lvl="0" algn="ctr" defTabSz="1377950">
            <a:lnSpc>
              <a:spcPct val="90000"/>
            </a:lnSpc>
            <a:spcBef>
              <a:spcPct val="0"/>
            </a:spcBef>
            <a:spcAft>
              <a:spcPct val="35000"/>
            </a:spcAft>
          </a:pPr>
          <a:r>
            <a:rPr lang="en-US" sz="3100" kern="1200" dirty="0" smtClean="0">
              <a:latin typeface="+mn-ea"/>
              <a:ea typeface="+mn-ea"/>
            </a:rPr>
            <a:t>2. </a:t>
          </a:r>
          <a:r>
            <a:rPr lang="zh-CN" sz="3100" kern="1200" dirty="0" smtClean="0">
              <a:latin typeface="+mn-ea"/>
              <a:ea typeface="+mn-ea"/>
            </a:rPr>
            <a:t>可行性研究</a:t>
          </a:r>
          <a:endParaRPr lang="zh-CN" altLang="en-US" sz="3100" kern="1200" dirty="0">
            <a:latin typeface="+mn-ea"/>
            <a:ea typeface="+mn-ea"/>
          </a:endParaRPr>
        </a:p>
      </dsp:txBody>
      <dsp:txXfrm>
        <a:off x="1951825" y="791700"/>
        <a:ext cx="1456710" cy="1456710"/>
      </dsp:txXfrm>
    </dsp:sp>
    <dsp:sp modelId="{8703D404-A944-48AE-9DE2-A71D8A57E231}">
      <dsp:nvSpPr>
        <dsp:cNvPr id="0" name=""/>
        <dsp:cNvSpPr/>
      </dsp:nvSpPr>
      <dsp:spPr>
        <a:xfrm>
          <a:off x="3298210"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lvl="0" algn="ctr" defTabSz="1377950">
            <a:lnSpc>
              <a:spcPct val="90000"/>
            </a:lnSpc>
            <a:spcBef>
              <a:spcPct val="0"/>
            </a:spcBef>
            <a:spcAft>
              <a:spcPct val="35000"/>
            </a:spcAft>
          </a:pPr>
          <a:r>
            <a:rPr lang="en-US" sz="3100" kern="1200" dirty="0" smtClean="0">
              <a:latin typeface="+mn-ea"/>
              <a:ea typeface="+mn-ea"/>
            </a:rPr>
            <a:t>3. </a:t>
          </a:r>
          <a:r>
            <a:rPr lang="zh-CN" sz="3100" kern="1200" dirty="0" smtClean="0">
              <a:latin typeface="+mn-ea"/>
              <a:ea typeface="+mn-ea"/>
            </a:rPr>
            <a:t>需求分析</a:t>
          </a:r>
          <a:endParaRPr lang="zh-CN" altLang="en-US" sz="3100" kern="1200" dirty="0">
            <a:latin typeface="+mn-ea"/>
            <a:ea typeface="+mn-ea"/>
          </a:endParaRPr>
        </a:p>
      </dsp:txBody>
      <dsp:txXfrm>
        <a:off x="3599904" y="791700"/>
        <a:ext cx="1456710" cy="1456710"/>
      </dsp:txXfrm>
    </dsp:sp>
    <dsp:sp modelId="{AC06D6B0-1F7D-4C66-8CF4-A4C777D7BF81}">
      <dsp:nvSpPr>
        <dsp:cNvPr id="0" name=""/>
        <dsp:cNvSpPr/>
      </dsp:nvSpPr>
      <dsp:spPr>
        <a:xfrm>
          <a:off x="4946288"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lvl="0" algn="ctr" defTabSz="1377950">
            <a:lnSpc>
              <a:spcPct val="90000"/>
            </a:lnSpc>
            <a:spcBef>
              <a:spcPct val="0"/>
            </a:spcBef>
            <a:spcAft>
              <a:spcPct val="35000"/>
            </a:spcAft>
          </a:pPr>
          <a:r>
            <a:rPr lang="en-US" sz="3100" kern="1200" dirty="0" smtClean="0">
              <a:latin typeface="+mn-ea"/>
              <a:ea typeface="+mn-ea"/>
            </a:rPr>
            <a:t>4. </a:t>
          </a:r>
          <a:r>
            <a:rPr lang="zh-CN" sz="3100" kern="1200" dirty="0" smtClean="0">
              <a:latin typeface="+mn-ea"/>
              <a:ea typeface="+mn-ea"/>
            </a:rPr>
            <a:t>总体设计</a:t>
          </a:r>
          <a:endParaRPr lang="zh-CN" altLang="en-US" sz="3100" kern="1200" dirty="0">
            <a:latin typeface="+mn-ea"/>
            <a:ea typeface="+mn-ea"/>
          </a:endParaRPr>
        </a:p>
      </dsp:txBody>
      <dsp:txXfrm>
        <a:off x="5247982" y="791700"/>
        <a:ext cx="1456710" cy="14567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168BBCD0-9416-48D7-878A-B5E78E2B3AB1}" type="datetimeFigureOut">
              <a:rPr lang="zh-CN" altLang="en-US"/>
              <a:pPr>
                <a:defRPr/>
              </a:pPr>
              <a:t>2022-03-14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DE35FE0-3D54-43EE-9602-F692D39BAEB2}" type="slidenum">
              <a:rPr lang="zh-CN" altLang="en-US"/>
              <a:pPr/>
              <a:t>‹#›</a:t>
            </a:fld>
            <a:endParaRPr lang="zh-CN" altLang="en-US"/>
          </a:p>
        </p:txBody>
      </p:sp>
    </p:spTree>
    <p:extLst>
      <p:ext uri="{BB962C8B-B14F-4D97-AF65-F5344CB8AC3E}">
        <p14:creationId xmlns:p14="http://schemas.microsoft.com/office/powerpoint/2010/main" val="1948799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72" name="灯片编号占位符 3"/>
          <p:cNvSpPr>
            <a:spLocks noGrp="1"/>
          </p:cNvSpPr>
          <p:nvPr>
            <p:ph type="sldNum" sz="quarter" idx="5"/>
          </p:nvPr>
        </p:nvSpPr>
        <p:spPr bwMode="auto">
          <a:noFill/>
          <a:ln>
            <a:miter lim="800000"/>
            <a:headEnd/>
            <a:tailEnd/>
          </a:ln>
        </p:spPr>
        <p:txBody>
          <a:bodyPr/>
          <a:lstStyle/>
          <a:p>
            <a:fld id="{47002794-EB8E-4978-B8AA-D3C3AF36EBAE}" type="slidenum">
              <a:rPr lang="zh-CN" altLang="en-US">
                <a:solidFill>
                  <a:srgbClr val="000000"/>
                </a:solidFill>
              </a:rPr>
              <a:pPr/>
              <a:t>0</a:t>
            </a:fld>
            <a:endParaRPr lang="zh-CN" altLang="en-US">
              <a:solidFill>
                <a:srgbClr val="000000"/>
              </a:solidFill>
            </a:endParaRPr>
          </a:p>
        </p:txBody>
      </p:sp>
    </p:spTree>
    <p:extLst>
      <p:ext uri="{BB962C8B-B14F-4D97-AF65-F5344CB8AC3E}">
        <p14:creationId xmlns:p14="http://schemas.microsoft.com/office/powerpoint/2010/main" val="129126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1748" name="灯片编号占位符 3"/>
          <p:cNvSpPr>
            <a:spLocks noGrp="1"/>
          </p:cNvSpPr>
          <p:nvPr>
            <p:ph type="sldNum" sz="quarter" idx="5"/>
          </p:nvPr>
        </p:nvSpPr>
        <p:spPr bwMode="auto">
          <a:noFill/>
          <a:ln>
            <a:miter lim="800000"/>
            <a:headEnd/>
            <a:tailEnd/>
          </a:ln>
        </p:spPr>
        <p:txBody>
          <a:bodyPr/>
          <a:lstStyle/>
          <a:p>
            <a:fld id="{8F18255E-2306-48C4-947E-3E5AA6FC07BD}" type="slidenum">
              <a:rPr lang="zh-CN" altLang="en-US"/>
              <a:pPr/>
              <a:t>14</a:t>
            </a:fld>
            <a:endParaRPr lang="zh-CN" altLang="en-US"/>
          </a:p>
        </p:txBody>
      </p:sp>
    </p:spTree>
    <p:extLst>
      <p:ext uri="{BB962C8B-B14F-4D97-AF65-F5344CB8AC3E}">
        <p14:creationId xmlns:p14="http://schemas.microsoft.com/office/powerpoint/2010/main" val="764706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7A0C042E-85BE-46E1-B02A-B76FF432C890}" type="slidenum">
              <a:rPr lang="zh-CN" altLang="en-US"/>
              <a:pPr/>
              <a:t>15</a:t>
            </a:fld>
            <a:endParaRPr lang="zh-CN" altLang="en-US"/>
          </a:p>
        </p:txBody>
      </p:sp>
    </p:spTree>
    <p:extLst>
      <p:ext uri="{BB962C8B-B14F-4D97-AF65-F5344CB8AC3E}">
        <p14:creationId xmlns:p14="http://schemas.microsoft.com/office/powerpoint/2010/main" val="306752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3796" name="灯片编号占位符 3"/>
          <p:cNvSpPr>
            <a:spLocks noGrp="1"/>
          </p:cNvSpPr>
          <p:nvPr>
            <p:ph type="sldNum" sz="quarter" idx="5"/>
          </p:nvPr>
        </p:nvSpPr>
        <p:spPr bwMode="auto">
          <a:noFill/>
          <a:ln>
            <a:miter lim="800000"/>
            <a:headEnd/>
            <a:tailEnd/>
          </a:ln>
        </p:spPr>
        <p:txBody>
          <a:bodyPr/>
          <a:lstStyle/>
          <a:p>
            <a:fld id="{7A0C042E-85BE-46E1-B02A-B76FF432C890}" type="slidenum">
              <a:rPr lang="zh-CN" altLang="en-US"/>
              <a:pPr/>
              <a:t>16</a:t>
            </a:fld>
            <a:endParaRPr lang="zh-CN" altLang="en-US"/>
          </a:p>
        </p:txBody>
      </p:sp>
    </p:spTree>
    <p:extLst>
      <p:ext uri="{BB962C8B-B14F-4D97-AF65-F5344CB8AC3E}">
        <p14:creationId xmlns:p14="http://schemas.microsoft.com/office/powerpoint/2010/main" val="835952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5844" name="灯片编号占位符 3"/>
          <p:cNvSpPr>
            <a:spLocks noGrp="1"/>
          </p:cNvSpPr>
          <p:nvPr>
            <p:ph type="sldNum" sz="quarter" idx="5"/>
          </p:nvPr>
        </p:nvSpPr>
        <p:spPr bwMode="auto">
          <a:noFill/>
          <a:ln>
            <a:miter lim="800000"/>
            <a:headEnd/>
            <a:tailEnd/>
          </a:ln>
        </p:spPr>
        <p:txBody>
          <a:bodyPr/>
          <a:lstStyle/>
          <a:p>
            <a:fld id="{54CB4A75-9435-419B-A7C7-31A1C7025655}" type="slidenum">
              <a:rPr lang="zh-CN" altLang="en-US"/>
              <a:pPr/>
              <a:t>17</a:t>
            </a:fld>
            <a:endParaRPr lang="zh-CN" altLang="en-US"/>
          </a:p>
        </p:txBody>
      </p:sp>
    </p:spTree>
    <p:extLst>
      <p:ext uri="{BB962C8B-B14F-4D97-AF65-F5344CB8AC3E}">
        <p14:creationId xmlns:p14="http://schemas.microsoft.com/office/powerpoint/2010/main" val="228035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9940" name="灯片编号占位符 3"/>
          <p:cNvSpPr>
            <a:spLocks noGrp="1"/>
          </p:cNvSpPr>
          <p:nvPr>
            <p:ph type="sldNum" sz="quarter" idx="5"/>
          </p:nvPr>
        </p:nvSpPr>
        <p:spPr bwMode="auto">
          <a:noFill/>
          <a:ln>
            <a:miter lim="800000"/>
            <a:headEnd/>
            <a:tailEnd/>
          </a:ln>
        </p:spPr>
        <p:txBody>
          <a:bodyPr/>
          <a:lstStyle/>
          <a:p>
            <a:fld id="{B188244F-6667-42A1-8C25-9C24F22A9ED5}" type="slidenum">
              <a:rPr lang="zh-CN" altLang="en-US">
                <a:solidFill>
                  <a:srgbClr val="000000"/>
                </a:solidFill>
              </a:rPr>
              <a:pPr/>
              <a:t>18</a:t>
            </a:fld>
            <a:endParaRPr lang="zh-CN" altLang="en-US">
              <a:solidFill>
                <a:srgbClr val="000000"/>
              </a:solidFill>
            </a:endParaRPr>
          </a:p>
        </p:txBody>
      </p:sp>
    </p:spTree>
    <p:extLst>
      <p:ext uri="{BB962C8B-B14F-4D97-AF65-F5344CB8AC3E}">
        <p14:creationId xmlns:p14="http://schemas.microsoft.com/office/powerpoint/2010/main" val="1859930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19</a:t>
            </a:fld>
            <a:endParaRPr lang="zh-CN" altLang="en-US">
              <a:solidFill>
                <a:srgbClr val="000000"/>
              </a:solidFill>
            </a:endParaRPr>
          </a:p>
        </p:txBody>
      </p:sp>
    </p:spTree>
    <p:extLst>
      <p:ext uri="{BB962C8B-B14F-4D97-AF65-F5344CB8AC3E}">
        <p14:creationId xmlns:p14="http://schemas.microsoft.com/office/powerpoint/2010/main" val="3548660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20</a:t>
            </a:fld>
            <a:endParaRPr lang="zh-CN" altLang="en-US">
              <a:solidFill>
                <a:srgbClr val="000000"/>
              </a:solidFill>
            </a:endParaRPr>
          </a:p>
        </p:txBody>
      </p:sp>
    </p:spTree>
    <p:extLst>
      <p:ext uri="{BB962C8B-B14F-4D97-AF65-F5344CB8AC3E}">
        <p14:creationId xmlns:p14="http://schemas.microsoft.com/office/powerpoint/2010/main" val="369621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21</a:t>
            </a:fld>
            <a:endParaRPr lang="zh-CN" altLang="en-US">
              <a:solidFill>
                <a:srgbClr val="000000"/>
              </a:solidFill>
            </a:endParaRPr>
          </a:p>
        </p:txBody>
      </p:sp>
    </p:spTree>
    <p:extLst>
      <p:ext uri="{BB962C8B-B14F-4D97-AF65-F5344CB8AC3E}">
        <p14:creationId xmlns:p14="http://schemas.microsoft.com/office/powerpoint/2010/main" val="351624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22</a:t>
            </a:fld>
            <a:endParaRPr lang="zh-CN" altLang="en-US">
              <a:solidFill>
                <a:srgbClr val="000000"/>
              </a:solidFill>
            </a:endParaRPr>
          </a:p>
        </p:txBody>
      </p:sp>
    </p:spTree>
    <p:extLst>
      <p:ext uri="{BB962C8B-B14F-4D97-AF65-F5344CB8AC3E}">
        <p14:creationId xmlns:p14="http://schemas.microsoft.com/office/powerpoint/2010/main" val="769648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23</a:t>
            </a:fld>
            <a:endParaRPr lang="zh-CN" altLang="en-US">
              <a:solidFill>
                <a:srgbClr val="000000"/>
              </a:solidFill>
            </a:endParaRPr>
          </a:p>
        </p:txBody>
      </p:sp>
    </p:spTree>
    <p:extLst>
      <p:ext uri="{BB962C8B-B14F-4D97-AF65-F5344CB8AC3E}">
        <p14:creationId xmlns:p14="http://schemas.microsoft.com/office/powerpoint/2010/main" val="321368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headEnd/>
            <a:tailEnd/>
          </a:ln>
        </p:spPr>
        <p:txBody>
          <a:bodyPr/>
          <a:lstStyle/>
          <a:p>
            <a:fld id="{5DDD78A2-4550-4C80-A13B-64AC9F559B33}" type="slidenum">
              <a:rPr lang="zh-CN" altLang="en-US"/>
              <a:pPr/>
              <a:t>2</a:t>
            </a:fld>
            <a:endParaRPr lang="zh-CN" altLang="en-US"/>
          </a:p>
        </p:txBody>
      </p:sp>
    </p:spTree>
    <p:extLst>
      <p:ext uri="{BB962C8B-B14F-4D97-AF65-F5344CB8AC3E}">
        <p14:creationId xmlns:p14="http://schemas.microsoft.com/office/powerpoint/2010/main" val="828935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24</a:t>
            </a:fld>
            <a:endParaRPr lang="zh-CN" altLang="en-US">
              <a:solidFill>
                <a:srgbClr val="000000"/>
              </a:solidFill>
            </a:endParaRPr>
          </a:p>
        </p:txBody>
      </p:sp>
    </p:spTree>
    <p:extLst>
      <p:ext uri="{BB962C8B-B14F-4D97-AF65-F5344CB8AC3E}">
        <p14:creationId xmlns:p14="http://schemas.microsoft.com/office/powerpoint/2010/main" val="850049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25</a:t>
            </a:fld>
            <a:endParaRPr lang="zh-CN" altLang="en-US">
              <a:solidFill>
                <a:srgbClr val="000000"/>
              </a:solidFill>
            </a:endParaRPr>
          </a:p>
        </p:txBody>
      </p:sp>
    </p:spTree>
    <p:extLst>
      <p:ext uri="{BB962C8B-B14F-4D97-AF65-F5344CB8AC3E}">
        <p14:creationId xmlns:p14="http://schemas.microsoft.com/office/powerpoint/2010/main" val="1435352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26</a:t>
            </a:fld>
            <a:endParaRPr lang="zh-CN" altLang="en-US">
              <a:solidFill>
                <a:srgbClr val="000000"/>
              </a:solidFill>
            </a:endParaRPr>
          </a:p>
        </p:txBody>
      </p:sp>
    </p:spTree>
    <p:extLst>
      <p:ext uri="{BB962C8B-B14F-4D97-AF65-F5344CB8AC3E}">
        <p14:creationId xmlns:p14="http://schemas.microsoft.com/office/powerpoint/2010/main" val="2584499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27</a:t>
            </a:fld>
            <a:endParaRPr lang="zh-CN" altLang="en-US">
              <a:solidFill>
                <a:srgbClr val="000000"/>
              </a:solidFill>
            </a:endParaRPr>
          </a:p>
        </p:txBody>
      </p:sp>
    </p:spTree>
    <p:extLst>
      <p:ext uri="{BB962C8B-B14F-4D97-AF65-F5344CB8AC3E}">
        <p14:creationId xmlns:p14="http://schemas.microsoft.com/office/powerpoint/2010/main" val="2888588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1988" name="灯片编号占位符 3"/>
          <p:cNvSpPr>
            <a:spLocks noGrp="1"/>
          </p:cNvSpPr>
          <p:nvPr>
            <p:ph type="sldNum" sz="quarter" idx="5"/>
          </p:nvPr>
        </p:nvSpPr>
        <p:spPr bwMode="auto">
          <a:noFill/>
          <a:ln>
            <a:miter lim="800000"/>
            <a:headEnd/>
            <a:tailEnd/>
          </a:ln>
        </p:spPr>
        <p:txBody>
          <a:bodyPr/>
          <a:lstStyle/>
          <a:p>
            <a:fld id="{6E36AA9A-4F72-4804-B7BF-4398586FAD23}" type="slidenum">
              <a:rPr lang="zh-CN" altLang="en-US">
                <a:solidFill>
                  <a:srgbClr val="000000"/>
                </a:solidFill>
              </a:rPr>
              <a:pPr/>
              <a:t>28</a:t>
            </a:fld>
            <a:endParaRPr lang="zh-CN" altLang="en-US">
              <a:solidFill>
                <a:srgbClr val="000000"/>
              </a:solidFill>
            </a:endParaRPr>
          </a:p>
        </p:txBody>
      </p:sp>
    </p:spTree>
    <p:extLst>
      <p:ext uri="{BB962C8B-B14F-4D97-AF65-F5344CB8AC3E}">
        <p14:creationId xmlns:p14="http://schemas.microsoft.com/office/powerpoint/2010/main" val="1574705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ln>
            <a:miter lim="800000"/>
            <a:headEnd/>
            <a:tailEnd/>
          </a:ln>
        </p:spPr>
        <p:txBody>
          <a:bodyPr/>
          <a:lstStyle/>
          <a:p>
            <a:fld id="{11DE68F7-CECA-4218-9B8C-26DC4F505125}" type="slidenum">
              <a:rPr lang="zh-CN" altLang="en-US"/>
              <a:pPr/>
              <a:t>29</a:t>
            </a:fld>
            <a:endParaRPr lang="zh-CN" altLang="en-US"/>
          </a:p>
        </p:txBody>
      </p:sp>
    </p:spTree>
    <p:extLst>
      <p:ext uri="{BB962C8B-B14F-4D97-AF65-F5344CB8AC3E}">
        <p14:creationId xmlns:p14="http://schemas.microsoft.com/office/powerpoint/2010/main" val="1224276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0420" name="灯片编号占位符 3"/>
          <p:cNvSpPr>
            <a:spLocks noGrp="1"/>
          </p:cNvSpPr>
          <p:nvPr>
            <p:ph type="sldNum" sz="quarter" idx="5"/>
          </p:nvPr>
        </p:nvSpPr>
        <p:spPr bwMode="auto">
          <a:noFill/>
          <a:ln>
            <a:miter lim="800000"/>
            <a:headEnd/>
            <a:tailEnd/>
          </a:ln>
        </p:spPr>
        <p:txBody>
          <a:bodyPr/>
          <a:lstStyle/>
          <a:p>
            <a:fld id="{FA718A93-2C2F-4D0F-993B-095E286C294D}" type="slidenum">
              <a:rPr lang="zh-CN" altLang="en-US">
                <a:solidFill>
                  <a:srgbClr val="000000"/>
                </a:solidFill>
              </a:rPr>
              <a:pPr/>
              <a:t>30</a:t>
            </a:fld>
            <a:endParaRPr lang="zh-CN" altLang="en-US">
              <a:solidFill>
                <a:srgbClr val="000000"/>
              </a:solidFill>
            </a:endParaRPr>
          </a:p>
        </p:txBody>
      </p:sp>
    </p:spTree>
    <p:extLst>
      <p:ext uri="{BB962C8B-B14F-4D97-AF65-F5344CB8AC3E}">
        <p14:creationId xmlns:p14="http://schemas.microsoft.com/office/powerpoint/2010/main" val="1048869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2468" name="灯片编号占位符 3"/>
          <p:cNvSpPr>
            <a:spLocks noGrp="1"/>
          </p:cNvSpPr>
          <p:nvPr>
            <p:ph type="sldNum" sz="quarter" idx="5"/>
          </p:nvPr>
        </p:nvSpPr>
        <p:spPr bwMode="auto">
          <a:noFill/>
          <a:ln>
            <a:miter lim="800000"/>
            <a:headEnd/>
            <a:tailEnd/>
          </a:ln>
        </p:spPr>
        <p:txBody>
          <a:bodyPr/>
          <a:lstStyle/>
          <a:p>
            <a:fld id="{C490DC29-3852-400B-8476-D6AFA0547EC4}" type="slidenum">
              <a:rPr lang="zh-CN" altLang="en-US">
                <a:solidFill>
                  <a:srgbClr val="000000"/>
                </a:solidFill>
              </a:rPr>
              <a:pPr/>
              <a:t>31</a:t>
            </a:fld>
            <a:endParaRPr lang="zh-CN" altLang="en-US">
              <a:solidFill>
                <a:srgbClr val="000000"/>
              </a:solidFill>
            </a:endParaRPr>
          </a:p>
        </p:txBody>
      </p:sp>
    </p:spTree>
    <p:extLst>
      <p:ext uri="{BB962C8B-B14F-4D97-AF65-F5344CB8AC3E}">
        <p14:creationId xmlns:p14="http://schemas.microsoft.com/office/powerpoint/2010/main" val="1900961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4516" name="灯片编号占位符 3"/>
          <p:cNvSpPr>
            <a:spLocks noGrp="1"/>
          </p:cNvSpPr>
          <p:nvPr>
            <p:ph type="sldNum" sz="quarter" idx="5"/>
          </p:nvPr>
        </p:nvSpPr>
        <p:spPr bwMode="auto">
          <a:noFill/>
          <a:ln>
            <a:miter lim="800000"/>
            <a:headEnd/>
            <a:tailEnd/>
          </a:ln>
        </p:spPr>
        <p:txBody>
          <a:bodyPr/>
          <a:lstStyle/>
          <a:p>
            <a:fld id="{0B409A39-EE0A-4A9A-806F-699DE1784749}" type="slidenum">
              <a:rPr lang="zh-CN" altLang="en-US">
                <a:solidFill>
                  <a:srgbClr val="000000"/>
                </a:solidFill>
              </a:rPr>
              <a:pPr/>
              <a:t>32</a:t>
            </a:fld>
            <a:endParaRPr lang="zh-CN" altLang="en-US">
              <a:solidFill>
                <a:srgbClr val="000000"/>
              </a:solidFill>
            </a:endParaRPr>
          </a:p>
        </p:txBody>
      </p:sp>
    </p:spTree>
    <p:extLst>
      <p:ext uri="{BB962C8B-B14F-4D97-AF65-F5344CB8AC3E}">
        <p14:creationId xmlns:p14="http://schemas.microsoft.com/office/powerpoint/2010/main" val="134617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ln>
            <a:miter lim="800000"/>
            <a:headEnd/>
            <a:tailEnd/>
          </a:ln>
        </p:spPr>
        <p:txBody>
          <a:bodyPr/>
          <a:lstStyle/>
          <a:p>
            <a:fld id="{2E26C746-AE1E-4709-A40E-62E4F1209916}" type="slidenum">
              <a:rPr lang="zh-CN" altLang="en-US"/>
              <a:pPr/>
              <a:t>33</a:t>
            </a:fld>
            <a:endParaRPr lang="zh-CN" altLang="en-US"/>
          </a:p>
        </p:txBody>
      </p:sp>
    </p:spTree>
    <p:extLst>
      <p:ext uri="{BB962C8B-B14F-4D97-AF65-F5344CB8AC3E}">
        <p14:creationId xmlns:p14="http://schemas.microsoft.com/office/powerpoint/2010/main" val="292021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22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ln>
            <a:miter lim="800000"/>
            <a:headEnd/>
            <a:tailEnd/>
          </a:ln>
        </p:spPr>
        <p:txBody>
          <a:bodyPr/>
          <a:lstStyle/>
          <a:p>
            <a:fld id="{A034499C-23E6-40B1-B10D-2638CA3DDFA1}" type="slidenum">
              <a:rPr lang="zh-CN" altLang="en-US"/>
              <a:pPr/>
              <a:t>3</a:t>
            </a:fld>
            <a:endParaRPr lang="zh-CN" altLang="en-US"/>
          </a:p>
        </p:txBody>
      </p:sp>
    </p:spTree>
    <p:extLst>
      <p:ext uri="{BB962C8B-B14F-4D97-AF65-F5344CB8AC3E}">
        <p14:creationId xmlns:p14="http://schemas.microsoft.com/office/powerpoint/2010/main" val="1020788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ln>
            <a:miter lim="800000"/>
            <a:headEnd/>
            <a:tailEnd/>
          </a:ln>
        </p:spPr>
        <p:txBody>
          <a:bodyPr/>
          <a:lstStyle/>
          <a:p>
            <a:fld id="{554C6328-C9FF-4AEC-A497-4182C50DF4BE}" type="slidenum">
              <a:rPr lang="zh-CN" altLang="en-US">
                <a:solidFill>
                  <a:srgbClr val="000000"/>
                </a:solidFill>
              </a:rPr>
              <a:pPr/>
              <a:t>34</a:t>
            </a:fld>
            <a:endParaRPr lang="zh-CN" altLang="en-US">
              <a:solidFill>
                <a:srgbClr val="000000"/>
              </a:solidFill>
            </a:endParaRPr>
          </a:p>
        </p:txBody>
      </p:sp>
    </p:spTree>
    <p:extLst>
      <p:ext uri="{BB962C8B-B14F-4D97-AF65-F5344CB8AC3E}">
        <p14:creationId xmlns:p14="http://schemas.microsoft.com/office/powerpoint/2010/main" val="473251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2708" name="灯片编号占位符 3"/>
          <p:cNvSpPr>
            <a:spLocks noGrp="1"/>
          </p:cNvSpPr>
          <p:nvPr>
            <p:ph type="sldNum" sz="quarter" idx="5"/>
          </p:nvPr>
        </p:nvSpPr>
        <p:spPr bwMode="auto">
          <a:noFill/>
          <a:ln>
            <a:miter lim="800000"/>
            <a:headEnd/>
            <a:tailEnd/>
          </a:ln>
        </p:spPr>
        <p:txBody>
          <a:bodyPr/>
          <a:lstStyle/>
          <a:p>
            <a:fld id="{65AAB763-8A83-4D95-ACAC-881BF87C1C80}" type="slidenum">
              <a:rPr lang="zh-CN" altLang="en-US">
                <a:solidFill>
                  <a:srgbClr val="000000"/>
                </a:solidFill>
              </a:rPr>
              <a:pPr/>
              <a:t>35</a:t>
            </a:fld>
            <a:endParaRPr lang="zh-CN" altLang="en-US">
              <a:solidFill>
                <a:srgbClr val="000000"/>
              </a:solidFill>
            </a:endParaRPr>
          </a:p>
        </p:txBody>
      </p:sp>
    </p:spTree>
    <p:extLst>
      <p:ext uri="{BB962C8B-B14F-4D97-AF65-F5344CB8AC3E}">
        <p14:creationId xmlns:p14="http://schemas.microsoft.com/office/powerpoint/2010/main" val="2504040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6804" name="灯片编号占位符 3"/>
          <p:cNvSpPr>
            <a:spLocks noGrp="1"/>
          </p:cNvSpPr>
          <p:nvPr>
            <p:ph type="sldNum" sz="quarter" idx="5"/>
          </p:nvPr>
        </p:nvSpPr>
        <p:spPr bwMode="auto">
          <a:noFill/>
          <a:ln>
            <a:miter lim="800000"/>
            <a:headEnd/>
            <a:tailEnd/>
          </a:ln>
        </p:spPr>
        <p:txBody>
          <a:bodyPr/>
          <a:lstStyle/>
          <a:p>
            <a:fld id="{1D2507ED-FF27-4FEB-8DC5-039216BBA860}" type="slidenum">
              <a:rPr lang="zh-CN" altLang="en-US">
                <a:solidFill>
                  <a:srgbClr val="000000"/>
                </a:solidFill>
              </a:rPr>
              <a:pPr/>
              <a:t>36</a:t>
            </a:fld>
            <a:endParaRPr lang="zh-CN" altLang="en-US">
              <a:solidFill>
                <a:srgbClr val="000000"/>
              </a:solidFill>
            </a:endParaRPr>
          </a:p>
        </p:txBody>
      </p:sp>
    </p:spTree>
    <p:extLst>
      <p:ext uri="{BB962C8B-B14F-4D97-AF65-F5344CB8AC3E}">
        <p14:creationId xmlns:p14="http://schemas.microsoft.com/office/powerpoint/2010/main" val="2425399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8852" name="灯片编号占位符 3"/>
          <p:cNvSpPr>
            <a:spLocks noGrp="1"/>
          </p:cNvSpPr>
          <p:nvPr>
            <p:ph type="sldNum" sz="quarter" idx="5"/>
          </p:nvPr>
        </p:nvSpPr>
        <p:spPr bwMode="auto">
          <a:noFill/>
          <a:ln>
            <a:miter lim="800000"/>
            <a:headEnd/>
            <a:tailEnd/>
          </a:ln>
        </p:spPr>
        <p:txBody>
          <a:bodyPr/>
          <a:lstStyle/>
          <a:p>
            <a:fld id="{1DD8176E-2C6F-4B62-BB59-CB75FAE7CAEB}" type="slidenum">
              <a:rPr lang="zh-CN" altLang="en-US">
                <a:solidFill>
                  <a:srgbClr val="000000"/>
                </a:solidFill>
              </a:rPr>
              <a:pPr/>
              <a:t>37</a:t>
            </a:fld>
            <a:endParaRPr lang="zh-CN" altLang="en-US">
              <a:solidFill>
                <a:srgbClr val="000000"/>
              </a:solidFill>
            </a:endParaRPr>
          </a:p>
        </p:txBody>
      </p:sp>
    </p:spTree>
    <p:extLst>
      <p:ext uri="{BB962C8B-B14F-4D97-AF65-F5344CB8AC3E}">
        <p14:creationId xmlns:p14="http://schemas.microsoft.com/office/powerpoint/2010/main" val="3019519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0900" name="灯片编号占位符 3"/>
          <p:cNvSpPr>
            <a:spLocks noGrp="1"/>
          </p:cNvSpPr>
          <p:nvPr>
            <p:ph type="sldNum" sz="quarter" idx="5"/>
          </p:nvPr>
        </p:nvSpPr>
        <p:spPr bwMode="auto">
          <a:noFill/>
          <a:ln>
            <a:miter lim="800000"/>
            <a:headEnd/>
            <a:tailEnd/>
          </a:ln>
        </p:spPr>
        <p:txBody>
          <a:bodyPr/>
          <a:lstStyle/>
          <a:p>
            <a:fld id="{5C111D7C-61A1-4C7F-9C4E-B5722C8D51D1}" type="slidenum">
              <a:rPr lang="zh-CN" altLang="en-US">
                <a:solidFill>
                  <a:srgbClr val="000000"/>
                </a:solidFill>
              </a:rPr>
              <a:pPr/>
              <a:t>38</a:t>
            </a:fld>
            <a:endParaRPr lang="zh-CN" altLang="en-US">
              <a:solidFill>
                <a:srgbClr val="000000"/>
              </a:solidFill>
            </a:endParaRPr>
          </a:p>
        </p:txBody>
      </p:sp>
    </p:spTree>
    <p:extLst>
      <p:ext uri="{BB962C8B-B14F-4D97-AF65-F5344CB8AC3E}">
        <p14:creationId xmlns:p14="http://schemas.microsoft.com/office/powerpoint/2010/main" val="2066708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DC71698E-F8FE-4CD2-894B-429DECF61363}" type="slidenum">
              <a:rPr lang="zh-CN" altLang="en-US">
                <a:solidFill>
                  <a:srgbClr val="000000"/>
                </a:solidFill>
              </a:rPr>
              <a:pPr/>
              <a:t>39</a:t>
            </a:fld>
            <a:endParaRPr lang="zh-CN" altLang="en-US">
              <a:solidFill>
                <a:srgbClr val="000000"/>
              </a:solidFill>
            </a:endParaRPr>
          </a:p>
        </p:txBody>
      </p:sp>
    </p:spTree>
    <p:extLst>
      <p:ext uri="{BB962C8B-B14F-4D97-AF65-F5344CB8AC3E}">
        <p14:creationId xmlns:p14="http://schemas.microsoft.com/office/powerpoint/2010/main" val="4014259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a:lstStyle/>
          <a:p>
            <a:fld id="{DC71698E-F8FE-4CD2-894B-429DECF61363}" type="slidenum">
              <a:rPr lang="zh-CN" altLang="en-US">
                <a:solidFill>
                  <a:srgbClr val="000000"/>
                </a:solidFill>
              </a:rPr>
              <a:pPr/>
              <a:t>40</a:t>
            </a:fld>
            <a:endParaRPr lang="zh-CN" altLang="en-US">
              <a:solidFill>
                <a:srgbClr val="000000"/>
              </a:solidFill>
            </a:endParaRPr>
          </a:p>
        </p:txBody>
      </p:sp>
    </p:spTree>
    <p:extLst>
      <p:ext uri="{BB962C8B-B14F-4D97-AF65-F5344CB8AC3E}">
        <p14:creationId xmlns:p14="http://schemas.microsoft.com/office/powerpoint/2010/main" val="1338959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a:lstStyle/>
          <a:p>
            <a:fld id="{82AE5D89-C81D-4682-A7E7-00CAAE35691E}" type="slidenum">
              <a:rPr lang="zh-CN" altLang="en-US">
                <a:solidFill>
                  <a:srgbClr val="000000"/>
                </a:solidFill>
              </a:rPr>
              <a:pPr/>
              <a:t>41</a:t>
            </a:fld>
            <a:endParaRPr lang="zh-CN" altLang="en-US">
              <a:solidFill>
                <a:srgbClr val="000000"/>
              </a:solidFill>
            </a:endParaRPr>
          </a:p>
        </p:txBody>
      </p:sp>
    </p:spTree>
    <p:extLst>
      <p:ext uri="{BB962C8B-B14F-4D97-AF65-F5344CB8AC3E}">
        <p14:creationId xmlns:p14="http://schemas.microsoft.com/office/powerpoint/2010/main" val="3445351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87044" name="灯片编号占位符 3"/>
          <p:cNvSpPr>
            <a:spLocks noGrp="1"/>
          </p:cNvSpPr>
          <p:nvPr>
            <p:ph type="sldNum" sz="quarter" idx="5"/>
          </p:nvPr>
        </p:nvSpPr>
        <p:spPr bwMode="auto">
          <a:noFill/>
          <a:ln>
            <a:miter lim="800000"/>
            <a:headEnd/>
            <a:tailEnd/>
          </a:ln>
        </p:spPr>
        <p:txBody>
          <a:bodyPr/>
          <a:lstStyle/>
          <a:p>
            <a:fld id="{82AE5D89-C81D-4682-A7E7-00CAAE35691E}" type="slidenum">
              <a:rPr lang="zh-CN" altLang="en-US">
                <a:solidFill>
                  <a:srgbClr val="000000"/>
                </a:solidFill>
              </a:rPr>
              <a:pPr/>
              <a:t>42</a:t>
            </a:fld>
            <a:endParaRPr lang="zh-CN" altLang="en-US">
              <a:solidFill>
                <a:srgbClr val="000000"/>
              </a:solidFill>
            </a:endParaRPr>
          </a:p>
        </p:txBody>
      </p:sp>
    </p:spTree>
    <p:extLst>
      <p:ext uri="{BB962C8B-B14F-4D97-AF65-F5344CB8AC3E}">
        <p14:creationId xmlns:p14="http://schemas.microsoft.com/office/powerpoint/2010/main" val="17165925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a:lstStyle/>
          <a:p>
            <a:fld id="{0A9F688D-349C-48B1-94DB-D8E1ED10A877}" type="slidenum">
              <a:rPr lang="zh-CN" altLang="en-US">
                <a:solidFill>
                  <a:srgbClr val="000000"/>
                </a:solidFill>
              </a:rPr>
              <a:pPr/>
              <a:t>43</a:t>
            </a:fld>
            <a:endParaRPr lang="zh-CN" altLang="en-US">
              <a:solidFill>
                <a:srgbClr val="000000"/>
              </a:solidFill>
            </a:endParaRPr>
          </a:p>
        </p:txBody>
      </p:sp>
    </p:spTree>
    <p:extLst>
      <p:ext uri="{BB962C8B-B14F-4D97-AF65-F5344CB8AC3E}">
        <p14:creationId xmlns:p14="http://schemas.microsoft.com/office/powerpoint/2010/main" val="302775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D874A0CA-8E8D-4713-B483-6BA940CF38FB}" type="slidenum">
              <a:rPr lang="zh-CN" altLang="en-US"/>
              <a:pPr/>
              <a:t>4</a:t>
            </a:fld>
            <a:endParaRPr lang="zh-CN" altLang="en-US"/>
          </a:p>
        </p:txBody>
      </p:sp>
    </p:spTree>
    <p:extLst>
      <p:ext uri="{BB962C8B-B14F-4D97-AF65-F5344CB8AC3E}">
        <p14:creationId xmlns:p14="http://schemas.microsoft.com/office/powerpoint/2010/main" val="3529556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软件产品一旦交付给用户使用之后，维护便开始了。根据所需完成的维护工作种类的不同，可能需要返回到需求分析、规格说明、设计或编码等不同阶段，如图</a:t>
            </a:r>
            <a:r>
              <a:rPr lang="en-US" altLang="zh-CN" smtClean="0"/>
              <a:t>1.4</a:t>
            </a:r>
            <a:r>
              <a:rPr lang="zh-CN" altLang="zh-CN" smtClean="0"/>
              <a:t>中虚线箭头所示。</a:t>
            </a:r>
          </a:p>
          <a:p>
            <a:r>
              <a:rPr lang="zh-CN" altLang="zh-CN" smtClean="0"/>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smtClean="0"/>
              <a:t>UNIX Shell</a:t>
            </a:r>
            <a:r>
              <a:rPr lang="zh-CN" altLang="zh-CN" smtClean="0"/>
              <a:t>和超文本都是广泛使用的快速原型语言，最近的趋势是，广泛地使用第四代语言（</a:t>
            </a:r>
            <a:r>
              <a:rPr lang="en-US" altLang="zh-CN" smtClean="0"/>
              <a:t>4GL</a:t>
            </a:r>
            <a:r>
              <a:rPr lang="zh-CN" altLang="zh-CN" smtClean="0"/>
              <a:t>）构建快速原型。</a:t>
            </a:r>
          </a:p>
          <a:p>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a:lstStyle/>
          <a:p>
            <a:fld id="{A5DC083A-54C2-48E2-864D-4DAEA9CF9447}" type="slidenum">
              <a:rPr lang="zh-CN" altLang="en-US">
                <a:solidFill>
                  <a:srgbClr val="000000"/>
                </a:solidFill>
              </a:rPr>
              <a:pPr/>
              <a:t>44</a:t>
            </a:fld>
            <a:endParaRPr lang="zh-CN" altLang="en-US">
              <a:solidFill>
                <a:srgbClr val="000000"/>
              </a:solidFill>
            </a:endParaRPr>
          </a:p>
        </p:txBody>
      </p:sp>
    </p:spTree>
    <p:extLst>
      <p:ext uri="{BB962C8B-B14F-4D97-AF65-F5344CB8AC3E}">
        <p14:creationId xmlns:p14="http://schemas.microsoft.com/office/powerpoint/2010/main" val="35265977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a:lstStyle/>
          <a:p>
            <a:fld id="{DC55A4F1-D86F-4D38-9613-88D85A2F40EF}" type="slidenum">
              <a:rPr lang="zh-CN" altLang="en-US">
                <a:solidFill>
                  <a:srgbClr val="000000"/>
                </a:solidFill>
              </a:rPr>
              <a:pPr/>
              <a:t>45</a:t>
            </a:fld>
            <a:endParaRPr lang="zh-CN" altLang="en-US">
              <a:solidFill>
                <a:srgbClr val="000000"/>
              </a:solidFill>
            </a:endParaRPr>
          </a:p>
        </p:txBody>
      </p:sp>
    </p:spTree>
    <p:extLst>
      <p:ext uri="{BB962C8B-B14F-4D97-AF65-F5344CB8AC3E}">
        <p14:creationId xmlns:p14="http://schemas.microsoft.com/office/powerpoint/2010/main" val="2871460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a:lstStyle/>
          <a:p>
            <a:fld id="{D90ABD36-0C68-4D14-A345-12065778E06C}" type="slidenum">
              <a:rPr lang="zh-CN" altLang="en-US">
                <a:solidFill>
                  <a:srgbClr val="000000"/>
                </a:solidFill>
              </a:rPr>
              <a:pPr/>
              <a:t>46</a:t>
            </a:fld>
            <a:endParaRPr lang="zh-CN" altLang="en-US">
              <a:solidFill>
                <a:srgbClr val="000000"/>
              </a:solidFill>
            </a:endParaRPr>
          </a:p>
        </p:txBody>
      </p:sp>
    </p:spTree>
    <p:extLst>
      <p:ext uri="{BB962C8B-B14F-4D97-AF65-F5344CB8AC3E}">
        <p14:creationId xmlns:p14="http://schemas.microsoft.com/office/powerpoint/2010/main" val="1575830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FB52C4F3-81E4-444B-A68D-A76AAEA01F4A}" type="slidenum">
              <a:rPr lang="zh-CN" altLang="en-US">
                <a:solidFill>
                  <a:srgbClr val="000000"/>
                </a:solidFill>
              </a:rPr>
              <a:pPr/>
              <a:t>47</a:t>
            </a:fld>
            <a:endParaRPr lang="zh-CN" altLang="en-US">
              <a:solidFill>
                <a:srgbClr val="000000"/>
              </a:solidFill>
            </a:endParaRPr>
          </a:p>
        </p:txBody>
      </p:sp>
    </p:spTree>
    <p:extLst>
      <p:ext uri="{BB962C8B-B14F-4D97-AF65-F5344CB8AC3E}">
        <p14:creationId xmlns:p14="http://schemas.microsoft.com/office/powerpoint/2010/main" val="8390922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a:lstStyle/>
          <a:p>
            <a:fld id="{FB52C4F3-81E4-444B-A68D-A76AAEA01F4A}" type="slidenum">
              <a:rPr lang="zh-CN" altLang="en-US">
                <a:solidFill>
                  <a:srgbClr val="000000"/>
                </a:solidFill>
              </a:rPr>
              <a:pPr/>
              <a:t>48</a:t>
            </a:fld>
            <a:endParaRPr lang="zh-CN" altLang="en-US">
              <a:solidFill>
                <a:srgbClr val="000000"/>
              </a:solidFill>
            </a:endParaRPr>
          </a:p>
        </p:txBody>
      </p:sp>
    </p:spTree>
    <p:extLst>
      <p:ext uri="{BB962C8B-B14F-4D97-AF65-F5344CB8AC3E}">
        <p14:creationId xmlns:p14="http://schemas.microsoft.com/office/powerpoint/2010/main" val="3757556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dirty="0" smtClean="0"/>
              <a:t>风险更大的增量模型：一旦确定了用户需求之后，就着手拟定第一个构件的规格说明文档，完成后规格说明组将转向第二个构件的规格说明，与此同时设计组开始设计第一个构件……用这种方式开发软件，不同的构件将并行地构建，因此有可能加快工程进度。但是，使用这种方法将冒构件无法集成到一起的风险，除非密切地监控整个开发过程，否则整个工程可能毁于一旦。</a:t>
            </a:r>
          </a:p>
          <a:p>
            <a:endParaRPr lang="zh-CN" altLang="en-US" dirty="0" smtClean="0"/>
          </a:p>
        </p:txBody>
      </p:sp>
      <p:sp>
        <p:nvSpPr>
          <p:cNvPr id="105476" name="灯片编号占位符 3"/>
          <p:cNvSpPr>
            <a:spLocks noGrp="1"/>
          </p:cNvSpPr>
          <p:nvPr>
            <p:ph type="sldNum" sz="quarter" idx="5"/>
          </p:nvPr>
        </p:nvSpPr>
        <p:spPr bwMode="auto">
          <a:noFill/>
          <a:ln>
            <a:miter lim="800000"/>
            <a:headEnd/>
            <a:tailEnd/>
          </a:ln>
        </p:spPr>
        <p:txBody>
          <a:bodyPr/>
          <a:lstStyle/>
          <a:p>
            <a:fld id="{A3C9BF1C-0C4B-4496-A73F-BC345E1C65B5}" type="slidenum">
              <a:rPr lang="zh-CN" altLang="en-US">
                <a:solidFill>
                  <a:srgbClr val="000000"/>
                </a:solidFill>
              </a:rPr>
              <a:pPr/>
              <a:t>49</a:t>
            </a:fld>
            <a:endParaRPr lang="zh-CN" altLang="en-US">
              <a:solidFill>
                <a:srgbClr val="000000"/>
              </a:solidFill>
            </a:endParaRPr>
          </a:p>
        </p:txBody>
      </p:sp>
    </p:spTree>
    <p:extLst>
      <p:ext uri="{BB962C8B-B14F-4D97-AF65-F5344CB8AC3E}">
        <p14:creationId xmlns:p14="http://schemas.microsoft.com/office/powerpoint/2010/main" val="3568325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4F2DD348-6B33-4B2C-82D7-99ADD447B935}" type="slidenum">
              <a:rPr lang="zh-CN" altLang="en-US">
                <a:solidFill>
                  <a:srgbClr val="000000"/>
                </a:solidFill>
              </a:rPr>
              <a:pPr/>
              <a:t>50</a:t>
            </a:fld>
            <a:endParaRPr lang="zh-CN" altLang="en-US">
              <a:solidFill>
                <a:srgbClr val="000000"/>
              </a:solidFill>
            </a:endParaRPr>
          </a:p>
        </p:txBody>
      </p:sp>
    </p:spTree>
    <p:extLst>
      <p:ext uri="{BB962C8B-B14F-4D97-AF65-F5344CB8AC3E}">
        <p14:creationId xmlns:p14="http://schemas.microsoft.com/office/powerpoint/2010/main" val="3478399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a:lstStyle/>
          <a:p>
            <a:fld id="{B997D8F3-C722-4629-AB2B-262A21E2F8B2}" type="slidenum">
              <a:rPr lang="zh-CN" altLang="en-US">
                <a:solidFill>
                  <a:srgbClr val="000000"/>
                </a:solidFill>
              </a:rPr>
              <a:pPr/>
              <a:t>51</a:t>
            </a:fld>
            <a:endParaRPr lang="zh-CN" altLang="en-US">
              <a:solidFill>
                <a:srgbClr val="000000"/>
              </a:solidFill>
            </a:endParaRPr>
          </a:p>
        </p:txBody>
      </p:sp>
    </p:spTree>
    <p:extLst>
      <p:ext uri="{BB962C8B-B14F-4D97-AF65-F5344CB8AC3E}">
        <p14:creationId xmlns:p14="http://schemas.microsoft.com/office/powerpoint/2010/main" val="11092290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图中带箭头的点划线的长度代表当前累计的开发费用，螺旋线的角度值代表开发进度。</a:t>
            </a:r>
            <a:endParaRPr lang="en-US" altLang="zh-CN" smtClean="0"/>
          </a:p>
          <a:p>
            <a:r>
              <a:rPr lang="zh-CN" altLang="zh-CN" smtClean="0"/>
              <a:t>螺旋线每个周期对应于一个开发阶段。每个阶段开始时（左上象限）的任务是，确定该阶段的目标、为完成这些目标选择方案及设定这些方案的约束条件。接下来的任务是，从风险角度分析上一步的工作结果，努力排除各种潜在的风险，通常用建造原型的方法来排除风险。如果风险不能排除，则停止开发工作或大幅度地削减项目规模。如果成功地排除了所有风险，则启动下一个开发步骤（右下象限），在这个步骤的工作过程相当于纯粹的瀑布模型。最后是评价该阶段的工作成果并计划下一个阶段的工作。</a:t>
            </a:r>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a:lstStyle/>
          <a:p>
            <a:fld id="{B6E74826-D5EB-4319-9382-9F2D52FFD981}" type="slidenum">
              <a:rPr lang="zh-CN" altLang="en-US">
                <a:solidFill>
                  <a:srgbClr val="000000"/>
                </a:solidFill>
              </a:rPr>
              <a:pPr/>
              <a:t>52</a:t>
            </a:fld>
            <a:endParaRPr lang="zh-CN" altLang="en-US">
              <a:solidFill>
                <a:srgbClr val="000000"/>
              </a:solidFill>
            </a:endParaRPr>
          </a:p>
        </p:txBody>
      </p:sp>
    </p:spTree>
    <p:extLst>
      <p:ext uri="{BB962C8B-B14F-4D97-AF65-F5344CB8AC3E}">
        <p14:creationId xmlns:p14="http://schemas.microsoft.com/office/powerpoint/2010/main" val="30442188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4F2DD348-6B33-4B2C-82D7-99ADD447B935}" type="slidenum">
              <a:rPr lang="zh-CN" altLang="en-US">
                <a:solidFill>
                  <a:srgbClr val="000000"/>
                </a:solidFill>
              </a:rPr>
              <a:pPr/>
              <a:t>53</a:t>
            </a:fld>
            <a:endParaRPr lang="zh-CN" altLang="en-US">
              <a:solidFill>
                <a:srgbClr val="000000"/>
              </a:solidFill>
            </a:endParaRPr>
          </a:p>
        </p:txBody>
      </p:sp>
    </p:spTree>
    <p:extLst>
      <p:ext uri="{BB962C8B-B14F-4D97-AF65-F5344CB8AC3E}">
        <p14:creationId xmlns:p14="http://schemas.microsoft.com/office/powerpoint/2010/main" val="100092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6388" name="灯片编号占位符 3"/>
          <p:cNvSpPr>
            <a:spLocks noGrp="1"/>
          </p:cNvSpPr>
          <p:nvPr>
            <p:ph type="sldNum" sz="quarter" idx="5"/>
          </p:nvPr>
        </p:nvSpPr>
        <p:spPr bwMode="auto">
          <a:noFill/>
          <a:ln>
            <a:miter lim="800000"/>
            <a:headEnd/>
            <a:tailEnd/>
          </a:ln>
        </p:spPr>
        <p:txBody>
          <a:bodyPr/>
          <a:lstStyle/>
          <a:p>
            <a:fld id="{613D8433-2FD9-43CC-BCF2-BC3A2FA0E890}" type="slidenum">
              <a:rPr lang="zh-CN" altLang="en-US"/>
              <a:pPr/>
              <a:t>5</a:t>
            </a:fld>
            <a:endParaRPr lang="zh-CN" altLang="en-US"/>
          </a:p>
        </p:txBody>
      </p:sp>
    </p:spTree>
    <p:extLst>
      <p:ext uri="{BB962C8B-B14F-4D97-AF65-F5344CB8AC3E}">
        <p14:creationId xmlns:p14="http://schemas.microsoft.com/office/powerpoint/2010/main" val="16667896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a:lstStyle/>
          <a:p>
            <a:fld id="{4F2DD348-6B33-4B2C-82D7-99ADD447B935}" type="slidenum">
              <a:rPr lang="zh-CN" altLang="en-US">
                <a:solidFill>
                  <a:srgbClr val="000000"/>
                </a:solidFill>
              </a:rPr>
              <a:pPr/>
              <a:t>54</a:t>
            </a:fld>
            <a:endParaRPr lang="zh-CN" altLang="en-US">
              <a:solidFill>
                <a:srgbClr val="000000"/>
              </a:solidFill>
            </a:endParaRPr>
          </a:p>
        </p:txBody>
      </p:sp>
    </p:spTree>
    <p:extLst>
      <p:ext uri="{BB962C8B-B14F-4D97-AF65-F5344CB8AC3E}">
        <p14:creationId xmlns:p14="http://schemas.microsoft.com/office/powerpoint/2010/main" val="20882679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a:lstStyle/>
          <a:p>
            <a:fld id="{2EB82C5D-56B7-47F5-A150-F2C4F82CC05D}" type="slidenum">
              <a:rPr lang="zh-CN" altLang="en-US">
                <a:solidFill>
                  <a:srgbClr val="000000"/>
                </a:solidFill>
              </a:rPr>
              <a:pPr/>
              <a:t>55</a:t>
            </a:fld>
            <a:endParaRPr lang="zh-CN" altLang="en-US">
              <a:solidFill>
                <a:srgbClr val="000000"/>
              </a:solidFill>
            </a:endParaRPr>
          </a:p>
        </p:txBody>
      </p:sp>
    </p:spTree>
    <p:extLst>
      <p:ext uri="{BB962C8B-B14F-4D97-AF65-F5344CB8AC3E}">
        <p14:creationId xmlns:p14="http://schemas.microsoft.com/office/powerpoint/2010/main" val="18408435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a:lstStyle/>
          <a:p>
            <a:fld id="{50D1446F-6356-4D1D-ACA9-6718FAE5C512}" type="slidenum">
              <a:rPr lang="zh-CN" altLang="en-US">
                <a:solidFill>
                  <a:srgbClr val="000000"/>
                </a:solidFill>
              </a:rPr>
              <a:pPr/>
              <a:t>56</a:t>
            </a:fld>
            <a:endParaRPr lang="zh-CN" altLang="en-US">
              <a:solidFill>
                <a:srgbClr val="000000"/>
              </a:solidFill>
            </a:endParaRPr>
          </a:p>
        </p:txBody>
      </p:sp>
    </p:spTree>
    <p:extLst>
      <p:ext uri="{BB962C8B-B14F-4D97-AF65-F5344CB8AC3E}">
        <p14:creationId xmlns:p14="http://schemas.microsoft.com/office/powerpoint/2010/main" val="41232339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a:lstStyle/>
          <a:p>
            <a:fld id="{A3278F3D-8F67-4A2D-BD19-F6E868B8AF66}" type="slidenum">
              <a:rPr lang="zh-CN" altLang="en-US">
                <a:solidFill>
                  <a:srgbClr val="000000"/>
                </a:solidFill>
              </a:rPr>
              <a:pPr/>
              <a:t>57</a:t>
            </a:fld>
            <a:endParaRPr lang="zh-CN" altLang="en-US">
              <a:solidFill>
                <a:srgbClr val="000000"/>
              </a:solidFill>
            </a:endParaRPr>
          </a:p>
        </p:txBody>
      </p:sp>
    </p:spTree>
    <p:extLst>
      <p:ext uri="{BB962C8B-B14F-4D97-AF65-F5344CB8AC3E}">
        <p14:creationId xmlns:p14="http://schemas.microsoft.com/office/powerpoint/2010/main" val="24976243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a:lstStyle/>
          <a:p>
            <a:fld id="{31F88350-9183-4D2F-BADB-0484A71B495D}" type="slidenum">
              <a:rPr lang="zh-CN" altLang="en-US">
                <a:solidFill>
                  <a:srgbClr val="000000"/>
                </a:solidFill>
              </a:rPr>
              <a:pPr/>
              <a:t>58</a:t>
            </a:fld>
            <a:endParaRPr lang="zh-CN" altLang="en-US">
              <a:solidFill>
                <a:srgbClr val="000000"/>
              </a:solidFill>
            </a:endParaRPr>
          </a:p>
        </p:txBody>
      </p:sp>
    </p:spTree>
    <p:extLst>
      <p:ext uri="{BB962C8B-B14F-4D97-AF65-F5344CB8AC3E}">
        <p14:creationId xmlns:p14="http://schemas.microsoft.com/office/powerpoint/2010/main" val="2966140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95064D90-4CA1-4BB9-AC2C-775BFB035057}" type="slidenum">
              <a:rPr lang="zh-CN" altLang="en-US">
                <a:solidFill>
                  <a:srgbClr val="000000"/>
                </a:solidFill>
              </a:rPr>
              <a:pPr/>
              <a:t>59</a:t>
            </a:fld>
            <a:endParaRPr lang="zh-CN" altLang="en-US">
              <a:solidFill>
                <a:srgbClr val="000000"/>
              </a:solidFill>
            </a:endParaRPr>
          </a:p>
        </p:txBody>
      </p:sp>
    </p:spTree>
    <p:extLst>
      <p:ext uri="{BB962C8B-B14F-4D97-AF65-F5344CB8AC3E}">
        <p14:creationId xmlns:p14="http://schemas.microsoft.com/office/powerpoint/2010/main" val="40421562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a:lstStyle/>
          <a:p>
            <a:fld id="{D8F35E7C-30B7-46F4-8E42-B7224B65E4F8}" type="slidenum">
              <a:rPr lang="zh-CN" altLang="en-US">
                <a:solidFill>
                  <a:srgbClr val="000000"/>
                </a:solidFill>
              </a:rPr>
              <a:pPr/>
              <a:t>60</a:t>
            </a:fld>
            <a:endParaRPr lang="zh-CN" altLang="en-US">
              <a:solidFill>
                <a:srgbClr val="000000"/>
              </a:solidFill>
            </a:endParaRPr>
          </a:p>
        </p:txBody>
      </p:sp>
    </p:spTree>
    <p:extLst>
      <p:ext uri="{BB962C8B-B14F-4D97-AF65-F5344CB8AC3E}">
        <p14:creationId xmlns:p14="http://schemas.microsoft.com/office/powerpoint/2010/main" val="18901818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5956" name="灯片编号占位符 3"/>
          <p:cNvSpPr>
            <a:spLocks noGrp="1"/>
          </p:cNvSpPr>
          <p:nvPr>
            <p:ph type="sldNum" sz="quarter" idx="5"/>
          </p:nvPr>
        </p:nvSpPr>
        <p:spPr bwMode="auto">
          <a:noFill/>
          <a:ln>
            <a:miter lim="800000"/>
            <a:headEnd/>
            <a:tailEnd/>
          </a:ln>
        </p:spPr>
        <p:txBody>
          <a:bodyPr/>
          <a:lstStyle/>
          <a:p>
            <a:fld id="{F923C74D-12BD-408C-A1E7-6E06581A618D}" type="slidenum">
              <a:rPr lang="zh-CN" altLang="en-US">
                <a:solidFill>
                  <a:srgbClr val="000000"/>
                </a:solidFill>
              </a:rPr>
              <a:pPr/>
              <a:t>61</a:t>
            </a:fld>
            <a:endParaRPr lang="zh-CN" altLang="en-US">
              <a:solidFill>
                <a:srgbClr val="000000"/>
              </a:solidFill>
            </a:endParaRPr>
          </a:p>
        </p:txBody>
      </p:sp>
    </p:spTree>
    <p:extLst>
      <p:ext uri="{BB962C8B-B14F-4D97-AF65-F5344CB8AC3E}">
        <p14:creationId xmlns:p14="http://schemas.microsoft.com/office/powerpoint/2010/main" val="36173777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8004" name="灯片编号占位符 3"/>
          <p:cNvSpPr>
            <a:spLocks noGrp="1"/>
          </p:cNvSpPr>
          <p:nvPr>
            <p:ph type="sldNum" sz="quarter" idx="5"/>
          </p:nvPr>
        </p:nvSpPr>
        <p:spPr bwMode="auto">
          <a:noFill/>
          <a:ln>
            <a:miter lim="800000"/>
            <a:headEnd/>
            <a:tailEnd/>
          </a:ln>
        </p:spPr>
        <p:txBody>
          <a:bodyPr/>
          <a:lstStyle/>
          <a:p>
            <a:fld id="{D6B9A9C1-6B0D-4347-AB69-056602F182C9}" type="slidenum">
              <a:rPr lang="zh-CN" altLang="en-US">
                <a:solidFill>
                  <a:srgbClr val="000000"/>
                </a:solidFill>
              </a:rPr>
              <a:pPr/>
              <a:t>62</a:t>
            </a:fld>
            <a:endParaRPr lang="zh-CN" altLang="en-US">
              <a:solidFill>
                <a:srgbClr val="000000"/>
              </a:solidFill>
            </a:endParaRPr>
          </a:p>
        </p:txBody>
      </p:sp>
    </p:spTree>
    <p:extLst>
      <p:ext uri="{BB962C8B-B14F-4D97-AF65-F5344CB8AC3E}">
        <p14:creationId xmlns:p14="http://schemas.microsoft.com/office/powerpoint/2010/main" val="37803524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2100" name="灯片编号占位符 3"/>
          <p:cNvSpPr>
            <a:spLocks noGrp="1"/>
          </p:cNvSpPr>
          <p:nvPr>
            <p:ph type="sldNum" sz="quarter" idx="5"/>
          </p:nvPr>
        </p:nvSpPr>
        <p:spPr bwMode="auto">
          <a:noFill/>
          <a:ln>
            <a:miter lim="800000"/>
            <a:headEnd/>
            <a:tailEnd/>
          </a:ln>
        </p:spPr>
        <p:txBody>
          <a:bodyPr/>
          <a:lstStyle/>
          <a:p>
            <a:fld id="{A649F8BD-8FCC-4951-9767-D2883A594DF3}" type="slidenum">
              <a:rPr lang="zh-CN" altLang="en-US">
                <a:solidFill>
                  <a:srgbClr val="000000"/>
                </a:solidFill>
              </a:rPr>
              <a:pPr/>
              <a:t>63</a:t>
            </a:fld>
            <a:endParaRPr lang="zh-CN" altLang="en-US">
              <a:solidFill>
                <a:srgbClr val="000000"/>
              </a:solidFill>
            </a:endParaRPr>
          </a:p>
        </p:txBody>
      </p:sp>
    </p:spTree>
    <p:extLst>
      <p:ext uri="{BB962C8B-B14F-4D97-AF65-F5344CB8AC3E}">
        <p14:creationId xmlns:p14="http://schemas.microsoft.com/office/powerpoint/2010/main" val="330397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5F4D6B2C-9BB5-40EC-85F3-991EA69B8ED3}" type="slidenum">
              <a:rPr lang="zh-CN" altLang="en-US">
                <a:solidFill>
                  <a:srgbClr val="000000"/>
                </a:solidFill>
              </a:rPr>
              <a:pPr/>
              <a:t>10</a:t>
            </a:fld>
            <a:endParaRPr lang="zh-CN" altLang="en-US">
              <a:solidFill>
                <a:srgbClr val="000000"/>
              </a:solidFill>
            </a:endParaRPr>
          </a:p>
        </p:txBody>
      </p:sp>
    </p:spTree>
    <p:extLst>
      <p:ext uri="{BB962C8B-B14F-4D97-AF65-F5344CB8AC3E}">
        <p14:creationId xmlns:p14="http://schemas.microsoft.com/office/powerpoint/2010/main" val="39407188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4148" name="灯片编号占位符 3"/>
          <p:cNvSpPr>
            <a:spLocks noGrp="1"/>
          </p:cNvSpPr>
          <p:nvPr>
            <p:ph type="sldNum" sz="quarter" idx="5"/>
          </p:nvPr>
        </p:nvSpPr>
        <p:spPr bwMode="auto">
          <a:noFill/>
          <a:ln>
            <a:miter lim="800000"/>
            <a:headEnd/>
            <a:tailEnd/>
          </a:ln>
        </p:spPr>
        <p:txBody>
          <a:bodyPr/>
          <a:lstStyle/>
          <a:p>
            <a:fld id="{3E4DCA79-2D33-4CED-9338-2E13B8E46FE7}" type="slidenum">
              <a:rPr lang="zh-CN" altLang="en-US">
                <a:solidFill>
                  <a:srgbClr val="000000"/>
                </a:solidFill>
              </a:rPr>
              <a:pPr/>
              <a:t>64</a:t>
            </a:fld>
            <a:endParaRPr lang="zh-CN" altLang="en-US">
              <a:solidFill>
                <a:srgbClr val="000000"/>
              </a:solidFill>
            </a:endParaRPr>
          </a:p>
        </p:txBody>
      </p:sp>
    </p:spTree>
    <p:extLst>
      <p:ext uri="{BB962C8B-B14F-4D97-AF65-F5344CB8AC3E}">
        <p14:creationId xmlns:p14="http://schemas.microsoft.com/office/powerpoint/2010/main" val="29707792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2100" name="灯片编号占位符 3"/>
          <p:cNvSpPr>
            <a:spLocks noGrp="1"/>
          </p:cNvSpPr>
          <p:nvPr>
            <p:ph type="sldNum" sz="quarter" idx="5"/>
          </p:nvPr>
        </p:nvSpPr>
        <p:spPr bwMode="auto">
          <a:noFill/>
          <a:ln>
            <a:miter lim="800000"/>
            <a:headEnd/>
            <a:tailEnd/>
          </a:ln>
        </p:spPr>
        <p:txBody>
          <a:bodyPr/>
          <a:lstStyle/>
          <a:p>
            <a:fld id="{A649F8BD-8FCC-4951-9767-D2883A594DF3}" type="slidenum">
              <a:rPr lang="zh-CN" altLang="en-US">
                <a:solidFill>
                  <a:srgbClr val="000000"/>
                </a:solidFill>
              </a:rPr>
              <a:pPr/>
              <a:t>65</a:t>
            </a:fld>
            <a:endParaRPr lang="zh-CN" altLang="en-US">
              <a:solidFill>
                <a:srgbClr val="000000"/>
              </a:solidFill>
            </a:endParaRPr>
          </a:p>
        </p:txBody>
      </p:sp>
    </p:spTree>
    <p:extLst>
      <p:ext uri="{BB962C8B-B14F-4D97-AF65-F5344CB8AC3E}">
        <p14:creationId xmlns:p14="http://schemas.microsoft.com/office/powerpoint/2010/main" val="13863579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6196" name="灯片编号占位符 3"/>
          <p:cNvSpPr>
            <a:spLocks noGrp="1"/>
          </p:cNvSpPr>
          <p:nvPr>
            <p:ph type="sldNum" sz="quarter" idx="5"/>
          </p:nvPr>
        </p:nvSpPr>
        <p:spPr bwMode="auto">
          <a:noFill/>
          <a:ln>
            <a:miter lim="800000"/>
            <a:headEnd/>
            <a:tailEnd/>
          </a:ln>
        </p:spPr>
        <p:txBody>
          <a:bodyPr/>
          <a:lstStyle/>
          <a:p>
            <a:fld id="{1918FF6E-CFD3-4CE7-9AC6-F3A9AFA37A9D}" type="slidenum">
              <a:rPr lang="zh-CN" altLang="en-US">
                <a:solidFill>
                  <a:srgbClr val="000000"/>
                </a:solidFill>
              </a:rPr>
              <a:pPr/>
              <a:t>66</a:t>
            </a:fld>
            <a:endParaRPr lang="zh-CN" altLang="en-US">
              <a:solidFill>
                <a:srgbClr val="000000"/>
              </a:solidFill>
            </a:endParaRPr>
          </a:p>
        </p:txBody>
      </p:sp>
    </p:spTree>
    <p:extLst>
      <p:ext uri="{BB962C8B-B14F-4D97-AF65-F5344CB8AC3E}">
        <p14:creationId xmlns:p14="http://schemas.microsoft.com/office/powerpoint/2010/main" val="18762215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6196" name="灯片编号占位符 3"/>
          <p:cNvSpPr>
            <a:spLocks noGrp="1"/>
          </p:cNvSpPr>
          <p:nvPr>
            <p:ph type="sldNum" sz="quarter" idx="5"/>
          </p:nvPr>
        </p:nvSpPr>
        <p:spPr bwMode="auto">
          <a:noFill/>
          <a:ln>
            <a:miter lim="800000"/>
            <a:headEnd/>
            <a:tailEnd/>
          </a:ln>
        </p:spPr>
        <p:txBody>
          <a:bodyPr/>
          <a:lstStyle/>
          <a:p>
            <a:fld id="{1918FF6E-CFD3-4CE7-9AC6-F3A9AFA37A9D}" type="slidenum">
              <a:rPr lang="zh-CN" altLang="en-US">
                <a:solidFill>
                  <a:srgbClr val="000000"/>
                </a:solidFill>
              </a:rPr>
              <a:pPr/>
              <a:t>67</a:t>
            </a:fld>
            <a:endParaRPr lang="zh-CN" altLang="en-US">
              <a:solidFill>
                <a:srgbClr val="000000"/>
              </a:solidFill>
            </a:endParaRPr>
          </a:p>
        </p:txBody>
      </p:sp>
    </p:spTree>
    <p:extLst>
      <p:ext uri="{BB962C8B-B14F-4D97-AF65-F5344CB8AC3E}">
        <p14:creationId xmlns:p14="http://schemas.microsoft.com/office/powerpoint/2010/main" val="34481372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6196" name="灯片编号占位符 3"/>
          <p:cNvSpPr>
            <a:spLocks noGrp="1"/>
          </p:cNvSpPr>
          <p:nvPr>
            <p:ph type="sldNum" sz="quarter" idx="5"/>
          </p:nvPr>
        </p:nvSpPr>
        <p:spPr bwMode="auto">
          <a:noFill/>
          <a:ln>
            <a:miter lim="800000"/>
            <a:headEnd/>
            <a:tailEnd/>
          </a:ln>
        </p:spPr>
        <p:txBody>
          <a:bodyPr/>
          <a:lstStyle/>
          <a:p>
            <a:fld id="{1918FF6E-CFD3-4CE7-9AC6-F3A9AFA37A9D}" type="slidenum">
              <a:rPr lang="zh-CN" altLang="en-US">
                <a:solidFill>
                  <a:srgbClr val="000000"/>
                </a:solidFill>
              </a:rPr>
              <a:pPr/>
              <a:t>68</a:t>
            </a:fld>
            <a:endParaRPr lang="zh-CN" altLang="en-US">
              <a:solidFill>
                <a:srgbClr val="000000"/>
              </a:solidFill>
            </a:endParaRPr>
          </a:p>
        </p:txBody>
      </p:sp>
    </p:spTree>
    <p:extLst>
      <p:ext uri="{BB962C8B-B14F-4D97-AF65-F5344CB8AC3E}">
        <p14:creationId xmlns:p14="http://schemas.microsoft.com/office/powerpoint/2010/main" val="197034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6196" name="灯片编号占位符 3"/>
          <p:cNvSpPr>
            <a:spLocks noGrp="1"/>
          </p:cNvSpPr>
          <p:nvPr>
            <p:ph type="sldNum" sz="quarter" idx="5"/>
          </p:nvPr>
        </p:nvSpPr>
        <p:spPr bwMode="auto">
          <a:noFill/>
          <a:ln>
            <a:miter lim="800000"/>
            <a:headEnd/>
            <a:tailEnd/>
          </a:ln>
        </p:spPr>
        <p:txBody>
          <a:bodyPr/>
          <a:lstStyle/>
          <a:p>
            <a:fld id="{1918FF6E-CFD3-4CE7-9AC6-F3A9AFA37A9D}" type="slidenum">
              <a:rPr lang="zh-CN" altLang="en-US">
                <a:solidFill>
                  <a:srgbClr val="000000"/>
                </a:solidFill>
              </a:rPr>
              <a:pPr/>
              <a:t>69</a:t>
            </a:fld>
            <a:endParaRPr lang="zh-CN" altLang="en-US">
              <a:solidFill>
                <a:srgbClr val="000000"/>
              </a:solidFill>
            </a:endParaRPr>
          </a:p>
        </p:txBody>
      </p:sp>
    </p:spTree>
    <p:extLst>
      <p:ext uri="{BB962C8B-B14F-4D97-AF65-F5344CB8AC3E}">
        <p14:creationId xmlns:p14="http://schemas.microsoft.com/office/powerpoint/2010/main" val="37648388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38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38244" name="灯片编号占位符 3"/>
          <p:cNvSpPr>
            <a:spLocks noGrp="1"/>
          </p:cNvSpPr>
          <p:nvPr>
            <p:ph type="sldNum" sz="quarter" idx="5"/>
          </p:nvPr>
        </p:nvSpPr>
        <p:spPr bwMode="auto">
          <a:noFill/>
          <a:ln>
            <a:miter lim="800000"/>
            <a:headEnd/>
            <a:tailEnd/>
          </a:ln>
        </p:spPr>
        <p:txBody>
          <a:bodyPr/>
          <a:lstStyle/>
          <a:p>
            <a:fld id="{C4EF21FF-757E-4298-A9E2-0E17583A8F4D}" type="slidenum">
              <a:rPr lang="zh-CN" altLang="en-US">
                <a:solidFill>
                  <a:srgbClr val="000000"/>
                </a:solidFill>
              </a:rPr>
              <a:pPr/>
              <a:t>70</a:t>
            </a:fld>
            <a:endParaRPr lang="zh-CN" altLang="en-US">
              <a:solidFill>
                <a:srgbClr val="000000"/>
              </a:solidFill>
            </a:endParaRPr>
          </a:p>
        </p:txBody>
      </p:sp>
    </p:spTree>
    <p:extLst>
      <p:ext uri="{BB962C8B-B14F-4D97-AF65-F5344CB8AC3E}">
        <p14:creationId xmlns:p14="http://schemas.microsoft.com/office/powerpoint/2010/main" val="41440217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38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38244" name="灯片编号占位符 3"/>
          <p:cNvSpPr>
            <a:spLocks noGrp="1"/>
          </p:cNvSpPr>
          <p:nvPr>
            <p:ph type="sldNum" sz="quarter" idx="5"/>
          </p:nvPr>
        </p:nvSpPr>
        <p:spPr bwMode="auto">
          <a:noFill/>
          <a:ln>
            <a:miter lim="800000"/>
            <a:headEnd/>
            <a:tailEnd/>
          </a:ln>
        </p:spPr>
        <p:txBody>
          <a:bodyPr/>
          <a:lstStyle/>
          <a:p>
            <a:fld id="{C4EF21FF-757E-4298-A9E2-0E17583A8F4D}" type="slidenum">
              <a:rPr lang="zh-CN" altLang="en-US">
                <a:solidFill>
                  <a:srgbClr val="000000"/>
                </a:solidFill>
              </a:rPr>
              <a:pPr/>
              <a:t>71</a:t>
            </a:fld>
            <a:endParaRPr lang="zh-CN" altLang="en-US">
              <a:solidFill>
                <a:srgbClr val="000000"/>
              </a:solidFill>
            </a:endParaRPr>
          </a:p>
        </p:txBody>
      </p:sp>
    </p:spTree>
    <p:extLst>
      <p:ext uri="{BB962C8B-B14F-4D97-AF65-F5344CB8AC3E}">
        <p14:creationId xmlns:p14="http://schemas.microsoft.com/office/powerpoint/2010/main" val="11556874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402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0292" name="灯片编号占位符 3"/>
          <p:cNvSpPr>
            <a:spLocks noGrp="1"/>
          </p:cNvSpPr>
          <p:nvPr>
            <p:ph type="sldNum" sz="quarter" idx="5"/>
          </p:nvPr>
        </p:nvSpPr>
        <p:spPr bwMode="auto">
          <a:noFill/>
          <a:ln>
            <a:miter lim="800000"/>
            <a:headEnd/>
            <a:tailEnd/>
          </a:ln>
        </p:spPr>
        <p:txBody>
          <a:bodyPr/>
          <a:lstStyle/>
          <a:p>
            <a:fld id="{9E6E8F78-BD69-41DC-8028-9F82BBA826D4}" type="slidenum">
              <a:rPr lang="zh-CN" altLang="en-US">
                <a:solidFill>
                  <a:srgbClr val="000000"/>
                </a:solidFill>
              </a:rPr>
              <a:pPr/>
              <a:t>72</a:t>
            </a:fld>
            <a:endParaRPr lang="zh-CN" altLang="en-US">
              <a:solidFill>
                <a:srgbClr val="000000"/>
              </a:solidFill>
            </a:endParaRPr>
          </a:p>
        </p:txBody>
      </p:sp>
    </p:spTree>
    <p:extLst>
      <p:ext uri="{BB962C8B-B14F-4D97-AF65-F5344CB8AC3E}">
        <p14:creationId xmlns:p14="http://schemas.microsoft.com/office/powerpoint/2010/main" val="38579004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23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图</a:t>
            </a:r>
            <a:r>
              <a:rPr lang="en-US" altLang="zh-CN" smtClean="0"/>
              <a:t>1.11</a:t>
            </a:r>
            <a:r>
              <a:rPr lang="zh-CN" altLang="zh-CN" smtClean="0"/>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smtClean="0"/>
              <a:t>1~3</a:t>
            </a:r>
            <a:r>
              <a:rPr lang="zh-CN" altLang="zh-CN" smtClean="0"/>
              <a:t>周），在迭代期内产生的新用户故事不在本次迭代内解决，以保证本次开发过程不受干扰。开发出的新版本软件通过验收测试之后交付用户使用。</a:t>
            </a:r>
          </a:p>
          <a:p>
            <a:endParaRPr lang="zh-CN" altLang="en-US" smtClean="0"/>
          </a:p>
        </p:txBody>
      </p:sp>
      <p:sp>
        <p:nvSpPr>
          <p:cNvPr id="142340" name="灯片编号占位符 3"/>
          <p:cNvSpPr>
            <a:spLocks noGrp="1"/>
          </p:cNvSpPr>
          <p:nvPr>
            <p:ph type="sldNum" sz="quarter" idx="5"/>
          </p:nvPr>
        </p:nvSpPr>
        <p:spPr bwMode="auto">
          <a:noFill/>
          <a:ln>
            <a:miter lim="800000"/>
            <a:headEnd/>
            <a:tailEnd/>
          </a:ln>
        </p:spPr>
        <p:txBody>
          <a:bodyPr/>
          <a:lstStyle/>
          <a:p>
            <a:fld id="{EE00EB15-FB62-4A3B-A446-A1DA4943F9EA}" type="slidenum">
              <a:rPr lang="zh-CN" altLang="en-US">
                <a:solidFill>
                  <a:srgbClr val="000000"/>
                </a:solidFill>
              </a:rPr>
              <a:pPr/>
              <a:t>73</a:t>
            </a:fld>
            <a:endParaRPr lang="zh-CN" altLang="en-US">
              <a:solidFill>
                <a:srgbClr val="000000"/>
              </a:solidFill>
            </a:endParaRPr>
          </a:p>
        </p:txBody>
      </p:sp>
    </p:spTree>
    <p:extLst>
      <p:ext uri="{BB962C8B-B14F-4D97-AF65-F5344CB8AC3E}">
        <p14:creationId xmlns:p14="http://schemas.microsoft.com/office/powerpoint/2010/main" val="1550794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总之，为了解决软件危机，既要有技术措施，方法和工具，又要有必要的组织管理措施 ，软件工程正是从管理和技术两方面研究如何更好地开发和维护计算机软件的一门新兴学科。</a:t>
            </a:r>
          </a:p>
        </p:txBody>
      </p:sp>
      <p:sp>
        <p:nvSpPr>
          <p:cNvPr id="25604" name="灯片编号占位符 3"/>
          <p:cNvSpPr>
            <a:spLocks noGrp="1"/>
          </p:cNvSpPr>
          <p:nvPr>
            <p:ph type="sldNum" sz="quarter" idx="5"/>
          </p:nvPr>
        </p:nvSpPr>
        <p:spPr bwMode="auto">
          <a:noFill/>
          <a:ln>
            <a:miter lim="800000"/>
            <a:headEnd/>
            <a:tailEnd/>
          </a:ln>
        </p:spPr>
        <p:txBody>
          <a:bodyPr/>
          <a:lstStyle/>
          <a:p>
            <a:fld id="{C137FAF1-B72F-4BB7-A883-A15509C4A854}" type="slidenum">
              <a:rPr lang="zh-CN" altLang="en-US"/>
              <a:pPr/>
              <a:t>11</a:t>
            </a:fld>
            <a:endParaRPr lang="zh-CN" altLang="en-US"/>
          </a:p>
        </p:txBody>
      </p:sp>
    </p:spTree>
    <p:extLst>
      <p:ext uri="{BB962C8B-B14F-4D97-AF65-F5344CB8AC3E}">
        <p14:creationId xmlns:p14="http://schemas.microsoft.com/office/powerpoint/2010/main" val="17975585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23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图</a:t>
            </a:r>
            <a:r>
              <a:rPr lang="en-US" altLang="zh-CN" smtClean="0"/>
              <a:t>1.11</a:t>
            </a:r>
            <a:r>
              <a:rPr lang="zh-CN" altLang="zh-CN" smtClean="0"/>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smtClean="0"/>
              <a:t>1~3</a:t>
            </a:r>
            <a:r>
              <a:rPr lang="zh-CN" altLang="zh-CN" smtClean="0"/>
              <a:t>周），在迭代期内产生的新用户故事不在本次迭代内解决，以保证本次开发过程不受干扰。开发出的新版本软件通过验收测试之后交付用户使用。</a:t>
            </a:r>
          </a:p>
          <a:p>
            <a:endParaRPr lang="zh-CN" altLang="en-US" smtClean="0"/>
          </a:p>
        </p:txBody>
      </p:sp>
      <p:sp>
        <p:nvSpPr>
          <p:cNvPr id="142340" name="灯片编号占位符 3"/>
          <p:cNvSpPr>
            <a:spLocks noGrp="1"/>
          </p:cNvSpPr>
          <p:nvPr>
            <p:ph type="sldNum" sz="quarter" idx="5"/>
          </p:nvPr>
        </p:nvSpPr>
        <p:spPr bwMode="auto">
          <a:noFill/>
          <a:ln>
            <a:miter lim="800000"/>
            <a:headEnd/>
            <a:tailEnd/>
          </a:ln>
        </p:spPr>
        <p:txBody>
          <a:bodyPr/>
          <a:lstStyle/>
          <a:p>
            <a:fld id="{EE00EB15-FB62-4A3B-A446-A1DA4943F9EA}" type="slidenum">
              <a:rPr lang="zh-CN" altLang="en-US">
                <a:solidFill>
                  <a:srgbClr val="000000"/>
                </a:solidFill>
              </a:rPr>
              <a:pPr/>
              <a:t>74</a:t>
            </a:fld>
            <a:endParaRPr lang="zh-CN" altLang="en-US">
              <a:solidFill>
                <a:srgbClr val="000000"/>
              </a:solidFill>
            </a:endParaRPr>
          </a:p>
        </p:txBody>
      </p:sp>
    </p:spTree>
    <p:extLst>
      <p:ext uri="{BB962C8B-B14F-4D97-AF65-F5344CB8AC3E}">
        <p14:creationId xmlns:p14="http://schemas.microsoft.com/office/powerpoint/2010/main" val="19040647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23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mtClean="0"/>
              <a:t>图</a:t>
            </a:r>
            <a:r>
              <a:rPr lang="en-US" altLang="zh-CN" smtClean="0"/>
              <a:t>1.11</a:t>
            </a:r>
            <a:r>
              <a:rPr lang="zh-CN" altLang="zh-CN" smtClean="0"/>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smtClean="0"/>
              <a:t>1~3</a:t>
            </a:r>
            <a:r>
              <a:rPr lang="zh-CN" altLang="zh-CN" smtClean="0"/>
              <a:t>周），在迭代期内产生的新用户故事不在本次迭代内解决，以保证本次开发过程不受干扰。开发出的新版本软件通过验收测试之后交付用户使用。</a:t>
            </a:r>
          </a:p>
          <a:p>
            <a:endParaRPr lang="zh-CN" altLang="en-US" smtClean="0"/>
          </a:p>
        </p:txBody>
      </p:sp>
      <p:sp>
        <p:nvSpPr>
          <p:cNvPr id="142340" name="灯片编号占位符 3"/>
          <p:cNvSpPr>
            <a:spLocks noGrp="1"/>
          </p:cNvSpPr>
          <p:nvPr>
            <p:ph type="sldNum" sz="quarter" idx="5"/>
          </p:nvPr>
        </p:nvSpPr>
        <p:spPr bwMode="auto">
          <a:noFill/>
          <a:ln>
            <a:miter lim="800000"/>
            <a:headEnd/>
            <a:tailEnd/>
          </a:ln>
        </p:spPr>
        <p:txBody>
          <a:bodyPr/>
          <a:lstStyle/>
          <a:p>
            <a:fld id="{EE00EB15-FB62-4A3B-A446-A1DA4943F9EA}" type="slidenum">
              <a:rPr lang="zh-CN" altLang="en-US">
                <a:solidFill>
                  <a:srgbClr val="000000"/>
                </a:solidFill>
              </a:rPr>
              <a:pPr/>
              <a:t>75</a:t>
            </a:fld>
            <a:endParaRPr lang="zh-CN" altLang="en-US">
              <a:solidFill>
                <a:srgbClr val="000000"/>
              </a:solidFill>
            </a:endParaRPr>
          </a:p>
        </p:txBody>
      </p:sp>
    </p:spTree>
    <p:extLst>
      <p:ext uri="{BB962C8B-B14F-4D97-AF65-F5344CB8AC3E}">
        <p14:creationId xmlns:p14="http://schemas.microsoft.com/office/powerpoint/2010/main" val="11113293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p:spPr>
      </p:sp>
      <p:sp>
        <p:nvSpPr>
          <p:cNvPr id="148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48484" name="灯片编号占位符 3"/>
          <p:cNvSpPr>
            <a:spLocks noGrp="1"/>
          </p:cNvSpPr>
          <p:nvPr>
            <p:ph type="sldNum" sz="quarter" idx="5"/>
          </p:nvPr>
        </p:nvSpPr>
        <p:spPr bwMode="auto">
          <a:noFill/>
          <a:ln>
            <a:miter lim="800000"/>
            <a:headEnd/>
            <a:tailEnd/>
          </a:ln>
        </p:spPr>
        <p:txBody>
          <a:bodyPr/>
          <a:lstStyle/>
          <a:p>
            <a:fld id="{0F909642-0C9F-4D00-B457-6349F46A2D6B}" type="slidenum">
              <a:rPr lang="zh-CN" altLang="en-US">
                <a:solidFill>
                  <a:srgbClr val="000000"/>
                </a:solidFill>
              </a:rPr>
              <a:pPr/>
              <a:t>76</a:t>
            </a:fld>
            <a:endParaRPr lang="zh-CN" altLang="en-US">
              <a:solidFill>
                <a:srgbClr val="000000"/>
              </a:solidFill>
            </a:endParaRPr>
          </a:p>
        </p:txBody>
      </p:sp>
    </p:spTree>
    <p:extLst>
      <p:ext uri="{BB962C8B-B14F-4D97-AF65-F5344CB8AC3E}">
        <p14:creationId xmlns:p14="http://schemas.microsoft.com/office/powerpoint/2010/main" val="33395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p:spPr>
      </p:sp>
      <p:sp>
        <p:nvSpPr>
          <p:cNvPr id="150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0532" name="灯片编号占位符 3"/>
          <p:cNvSpPr>
            <a:spLocks noGrp="1"/>
          </p:cNvSpPr>
          <p:nvPr>
            <p:ph type="sldNum" sz="quarter" idx="5"/>
          </p:nvPr>
        </p:nvSpPr>
        <p:spPr bwMode="auto">
          <a:noFill/>
          <a:ln>
            <a:miter lim="800000"/>
            <a:headEnd/>
            <a:tailEnd/>
          </a:ln>
        </p:spPr>
        <p:txBody>
          <a:bodyPr/>
          <a:lstStyle/>
          <a:p>
            <a:fld id="{F44B5C9F-E4B2-4FF3-8658-172800E8BADF}" type="slidenum">
              <a:rPr lang="zh-CN" altLang="en-US">
                <a:solidFill>
                  <a:srgbClr val="000000"/>
                </a:solidFill>
              </a:rPr>
              <a:pPr/>
              <a:t>77</a:t>
            </a:fld>
            <a:endParaRPr lang="zh-CN" altLang="en-US">
              <a:solidFill>
                <a:srgbClr val="000000"/>
              </a:solidFill>
            </a:endParaRPr>
          </a:p>
        </p:txBody>
      </p:sp>
    </p:spTree>
    <p:extLst>
      <p:ext uri="{BB962C8B-B14F-4D97-AF65-F5344CB8AC3E}">
        <p14:creationId xmlns:p14="http://schemas.microsoft.com/office/powerpoint/2010/main" val="9281673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headEnd/>
            <a:tailEnd/>
          </a:ln>
        </p:spPr>
      </p:sp>
      <p:sp>
        <p:nvSpPr>
          <p:cNvPr id="1505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0532" name="灯片编号占位符 3"/>
          <p:cNvSpPr>
            <a:spLocks noGrp="1"/>
          </p:cNvSpPr>
          <p:nvPr>
            <p:ph type="sldNum" sz="quarter" idx="5"/>
          </p:nvPr>
        </p:nvSpPr>
        <p:spPr bwMode="auto">
          <a:noFill/>
          <a:ln>
            <a:miter lim="800000"/>
            <a:headEnd/>
            <a:tailEnd/>
          </a:ln>
        </p:spPr>
        <p:txBody>
          <a:bodyPr/>
          <a:lstStyle/>
          <a:p>
            <a:fld id="{F44B5C9F-E4B2-4FF3-8658-172800E8BADF}" type="slidenum">
              <a:rPr lang="zh-CN" altLang="en-US">
                <a:solidFill>
                  <a:srgbClr val="000000"/>
                </a:solidFill>
              </a:rPr>
              <a:pPr/>
              <a:t>78</a:t>
            </a:fld>
            <a:endParaRPr lang="zh-CN" altLang="en-US">
              <a:solidFill>
                <a:srgbClr val="000000"/>
              </a:solidFill>
            </a:endParaRPr>
          </a:p>
        </p:txBody>
      </p:sp>
    </p:spTree>
    <p:extLst>
      <p:ext uri="{BB962C8B-B14F-4D97-AF65-F5344CB8AC3E}">
        <p14:creationId xmlns:p14="http://schemas.microsoft.com/office/powerpoint/2010/main" val="32955647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p:spPr>
      </p:sp>
      <p:sp>
        <p:nvSpPr>
          <p:cNvPr id="159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59748" name="灯片编号占位符 3"/>
          <p:cNvSpPr>
            <a:spLocks noGrp="1"/>
          </p:cNvSpPr>
          <p:nvPr>
            <p:ph type="sldNum" sz="quarter" idx="5"/>
          </p:nvPr>
        </p:nvSpPr>
        <p:spPr bwMode="auto">
          <a:noFill/>
          <a:ln>
            <a:miter lim="800000"/>
            <a:headEnd/>
            <a:tailEnd/>
          </a:ln>
        </p:spPr>
        <p:txBody>
          <a:bodyPr/>
          <a:lstStyle/>
          <a:p>
            <a:fld id="{72DA3F16-BB55-4C7A-8369-4671812DDC7E}" type="slidenum">
              <a:rPr lang="zh-CN" altLang="en-US">
                <a:solidFill>
                  <a:srgbClr val="000000"/>
                </a:solidFill>
              </a:rPr>
              <a:pPr/>
              <a:t>80</a:t>
            </a:fld>
            <a:endParaRPr lang="zh-CN" altLang="en-US">
              <a:solidFill>
                <a:srgbClr val="000000"/>
              </a:solidFill>
            </a:endParaRPr>
          </a:p>
        </p:txBody>
      </p:sp>
    </p:spTree>
    <p:extLst>
      <p:ext uri="{BB962C8B-B14F-4D97-AF65-F5344CB8AC3E}">
        <p14:creationId xmlns:p14="http://schemas.microsoft.com/office/powerpoint/2010/main" val="46939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2" name="灯片编号占位符 3"/>
          <p:cNvSpPr>
            <a:spLocks noGrp="1"/>
          </p:cNvSpPr>
          <p:nvPr>
            <p:ph type="sldNum" sz="quarter" idx="5"/>
          </p:nvPr>
        </p:nvSpPr>
        <p:spPr bwMode="auto">
          <a:noFill/>
          <a:ln>
            <a:miter lim="800000"/>
            <a:headEnd/>
            <a:tailEnd/>
          </a:ln>
        </p:spPr>
        <p:txBody>
          <a:bodyPr/>
          <a:lstStyle/>
          <a:p>
            <a:fld id="{171045C8-27BC-4658-8C47-AAD1BFC8F927}" type="slidenum">
              <a:rPr lang="zh-CN" altLang="en-US"/>
              <a:pPr/>
              <a:t>12</a:t>
            </a:fld>
            <a:endParaRPr lang="zh-CN" altLang="en-US"/>
          </a:p>
        </p:txBody>
      </p:sp>
    </p:spTree>
    <p:extLst>
      <p:ext uri="{BB962C8B-B14F-4D97-AF65-F5344CB8AC3E}">
        <p14:creationId xmlns:p14="http://schemas.microsoft.com/office/powerpoint/2010/main" val="276757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9700" name="灯片编号占位符 3"/>
          <p:cNvSpPr>
            <a:spLocks noGrp="1"/>
          </p:cNvSpPr>
          <p:nvPr>
            <p:ph type="sldNum" sz="quarter" idx="5"/>
          </p:nvPr>
        </p:nvSpPr>
        <p:spPr bwMode="auto">
          <a:noFill/>
          <a:ln>
            <a:miter lim="800000"/>
            <a:headEnd/>
            <a:tailEnd/>
          </a:ln>
        </p:spPr>
        <p:txBody>
          <a:bodyPr/>
          <a:lstStyle/>
          <a:p>
            <a:fld id="{CF1211A1-E1F8-4C10-9055-5EFCD5E9A143}" type="slidenum">
              <a:rPr lang="zh-CN" altLang="en-US"/>
              <a:pPr/>
              <a:t>13</a:t>
            </a:fld>
            <a:endParaRPr lang="zh-CN" altLang="en-US"/>
          </a:p>
        </p:txBody>
      </p:sp>
    </p:spTree>
    <p:extLst>
      <p:ext uri="{BB962C8B-B14F-4D97-AF65-F5344CB8AC3E}">
        <p14:creationId xmlns:p14="http://schemas.microsoft.com/office/powerpoint/2010/main" val="1990319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08EDEF64-6195-4E6D-B4CA-0109D7AC4D36}" type="datetime1">
              <a:rPr lang="es-ES" altLang="zh-CN"/>
              <a:pPr>
                <a:defRPr/>
              </a:pPr>
              <a:t>14/03/2022</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04C0868B-4F20-46A5-8385-0BD3FB8D1427}"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0CB688B3-0FE0-4BDB-8C3D-07BB29BE7994}"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37E3062-5A80-4B86-AA2C-F617FE6BCADB}" type="datetime1">
              <a:rPr lang="es-ES" altLang="zh-CN"/>
              <a:pPr>
                <a:defRPr/>
              </a:pPr>
              <a:t>14/03/2022</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1BEB5896-AF80-4F45-81B5-5A49F637C49A}"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a:t>
            </a:r>
            <a:r>
              <a:rPr lang="zh-CN" altLang="en-US" sz="2400" dirty="0">
                <a:solidFill>
                  <a:srgbClr val="D9D9D9"/>
                </a:solidFill>
                <a:latin typeface="+mn-ea"/>
                <a:ea typeface="+mn-ea"/>
              </a:rPr>
              <a:t>章　</a:t>
            </a:r>
            <a:endParaRPr lang="en-US" altLang="zh-CN" sz="2400" dirty="0" smtClean="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软件工程学概述</a:t>
            </a:r>
            <a:endParaRPr lang="zh-CN" altLang="en-US" sz="2400" dirty="0">
              <a:solidFill>
                <a:srgbClr val="D9D9D9"/>
              </a:solidFill>
              <a:latin typeface="+mn-ea"/>
              <a:ea typeface="+mn-ea"/>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129FB551-4915-495A-81BC-12E726162D1B}" type="datetime1">
              <a:rPr lang="es-ES" altLang="zh-CN"/>
              <a:pPr>
                <a:defRPr/>
              </a:pPr>
              <a:t>14/03/2022</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4E0B6A19-D19A-4D22-97D0-B0EB7A38517D}"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cstate="print"/>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cstate="print"/>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66.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6148" name="5 CuadroTexto"/>
          <p:cNvSpPr txBox="1">
            <a:spLocks noChangeArrowheads="1"/>
          </p:cNvSpPr>
          <p:nvPr/>
        </p:nvSpPr>
        <p:spPr bwMode="auto">
          <a:xfrm>
            <a:off x="1979613" y="3629025"/>
            <a:ext cx="5616575" cy="708025"/>
          </a:xfrm>
          <a:prstGeom prst="rect">
            <a:avLst/>
          </a:prstGeom>
          <a:noFill/>
          <a:ln w="9525">
            <a:noFill/>
            <a:miter lim="800000"/>
            <a:headEnd/>
            <a:tailEnd/>
          </a:ln>
        </p:spPr>
        <p:txBody>
          <a:bodyPr>
            <a:spAutoFit/>
          </a:bodyPr>
          <a:lstStyle/>
          <a:p>
            <a:pPr algn="ctr" eaLnBrk="1" hangingPunct="1"/>
            <a:r>
              <a:rPr lang="zh-CN" altLang="en-US" sz="4000" b="1" dirty="0">
                <a:solidFill>
                  <a:srgbClr val="000000"/>
                </a:solidFill>
                <a:latin typeface="Bodoni MT Black" pitchFamily="18" charset="0"/>
              </a:rPr>
              <a:t>第</a:t>
            </a:r>
            <a:r>
              <a:rPr lang="en-US" altLang="zh-CN" sz="4000" b="1" dirty="0">
                <a:solidFill>
                  <a:srgbClr val="000000"/>
                </a:solidFill>
                <a:latin typeface="Bodoni MT Black" pitchFamily="18" charset="0"/>
              </a:rPr>
              <a:t>1</a:t>
            </a:r>
            <a:r>
              <a:rPr lang="zh-CN" altLang="en-US" sz="4000" b="1" dirty="0">
                <a:solidFill>
                  <a:srgbClr val="000000"/>
                </a:solidFill>
                <a:latin typeface="Bodoni MT Black" pitchFamily="18" charset="0"/>
              </a:rPr>
              <a:t>章  软件工程学概述</a:t>
            </a:r>
          </a:p>
        </p:txBody>
      </p:sp>
      <p:sp>
        <p:nvSpPr>
          <p:cNvPr id="6149" name="1 Título"/>
          <p:cNvSpPr txBox="1">
            <a:spLocks/>
          </p:cNvSpPr>
          <p:nvPr/>
        </p:nvSpPr>
        <p:spPr bwMode="auto">
          <a:xfrm>
            <a:off x="-36513" y="127000"/>
            <a:ext cx="5545138" cy="34925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rgbClr val="FFFFFF"/>
                </a:solidFill>
                <a:latin typeface="Bodoni MT Black" pitchFamily="18" charset="0"/>
              </a:rPr>
              <a:t>张海藩，牟永敏编著</a:t>
            </a:r>
          </a:p>
        </p:txBody>
      </p:sp>
      <p:sp>
        <p:nvSpPr>
          <p:cNvPr id="6151" name="1 Título"/>
          <p:cNvSpPr txBox="1">
            <a:spLocks/>
          </p:cNvSpPr>
          <p:nvPr/>
        </p:nvSpPr>
        <p:spPr bwMode="auto">
          <a:xfrm>
            <a:off x="-36513" y="476250"/>
            <a:ext cx="3227388" cy="43180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北京高等教育精品教材</a:t>
            </a:r>
          </a:p>
        </p:txBody>
      </p:sp>
      <p:sp>
        <p:nvSpPr>
          <p:cNvPr id="6152" name="1 Título"/>
          <p:cNvSpPr txBox="1">
            <a:spLocks/>
          </p:cNvSpPr>
          <p:nvPr/>
        </p:nvSpPr>
        <p:spPr bwMode="auto">
          <a:xfrm>
            <a:off x="0" y="1063625"/>
            <a:ext cx="9144000" cy="565150"/>
          </a:xfrm>
          <a:prstGeom prst="rect">
            <a:avLst/>
          </a:prstGeom>
          <a:solidFill>
            <a:schemeClr val="bg1"/>
          </a:solidFill>
          <a:ln w="9525">
            <a:noFill/>
            <a:miter lim="800000"/>
            <a:headEnd/>
            <a:tailEnd/>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0851" y="1557338"/>
            <a:ext cx="4841229"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lnSpc>
                <a:spcPct val="125000"/>
              </a:lnSpc>
              <a:defRPr/>
            </a:pPr>
            <a:r>
              <a:rPr lang="zh-CN" altLang="en-US" sz="2400" b="1" dirty="0">
                <a:solidFill>
                  <a:schemeClr val="tx1"/>
                </a:solidFill>
                <a:latin typeface="Bodoni MT Black" pitchFamily="18" charset="0"/>
              </a:rPr>
              <a:t>软件开发与维护的方法不正确有关</a:t>
            </a:r>
            <a:endParaRPr lang="en-US" altLang="zh-CN" sz="2400" b="1" dirty="0">
              <a:solidFill>
                <a:schemeClr val="tx1"/>
              </a:solidFill>
              <a:latin typeface="Bodoni MT Black" pitchFamily="18" charset="0"/>
            </a:endParaRPr>
          </a:p>
        </p:txBody>
      </p:sp>
      <p:graphicFrame>
        <p:nvGraphicFramePr>
          <p:cNvPr id="4" name="图示 3"/>
          <p:cNvGraphicFramePr/>
          <p:nvPr>
            <p:extLst>
              <p:ext uri="{D42A27DB-BD31-4B8C-83A1-F6EECF244321}">
                <p14:modId xmlns:p14="http://schemas.microsoft.com/office/powerpoint/2010/main" val="3275604635"/>
              </p:ext>
            </p:extLst>
          </p:nvPr>
        </p:nvGraphicFramePr>
        <p:xfrm>
          <a:off x="304347" y="2204864"/>
          <a:ext cx="8586193"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p>
        </p:txBody>
      </p:sp>
      <p:sp>
        <p:nvSpPr>
          <p:cNvPr id="13" name="1 Título"/>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p:cNvPicPr>
          <p:nvPr/>
        </p:nvPicPr>
        <p:blipFill>
          <a:blip r:embed="rId3" cstate="print"/>
          <a:srcRect/>
          <a:stretch>
            <a:fillRect/>
          </a:stretch>
        </p:blipFill>
        <p:spPr bwMode="auto">
          <a:xfrm>
            <a:off x="695325" y="1773238"/>
            <a:ext cx="6900863" cy="4187825"/>
          </a:xfrm>
          <a:prstGeom prst="rect">
            <a:avLst/>
          </a:prstGeom>
          <a:noFill/>
          <a:ln w="9525">
            <a:noFill/>
            <a:miter lim="800000"/>
            <a:headEnd/>
            <a:tailEnd/>
          </a:ln>
        </p:spPr>
      </p:pic>
      <p:sp>
        <p:nvSpPr>
          <p:cNvPr id="9"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p>
        </p:txBody>
      </p:sp>
      <p:sp>
        <p:nvSpPr>
          <p:cNvPr id="12" name="1 Título"/>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p>
        </p:txBody>
      </p:sp>
      <p:sp>
        <p:nvSpPr>
          <p:cNvPr id="13" name="矩形 12"/>
          <p:cNvSpPr/>
          <p:nvPr/>
        </p:nvSpPr>
        <p:spPr>
          <a:xfrm>
            <a:off x="468313" y="1063625"/>
            <a:ext cx="6723062"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latin typeface="Bodoni MT Black" pitchFamily="18" charset="0"/>
              </a:rPr>
              <a:t>在软件开发的不同阶段进行修改需要付出的代价</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extLst>
              <p:ext uri="{D42A27DB-BD31-4B8C-83A1-F6EECF244321}">
                <p14:modId xmlns:p14="http://schemas.microsoft.com/office/powerpoint/2010/main" val="2561700616"/>
              </p:ext>
            </p:extLst>
          </p:nvPr>
        </p:nvGraphicFramePr>
        <p:xfrm>
          <a:off x="179512" y="2132856"/>
          <a:ext cx="8586193"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内容占位符 4"/>
          <p:cNvSpPr txBox="1">
            <a:spLocks/>
          </p:cNvSpPr>
          <p:nvPr/>
        </p:nvSpPr>
        <p:spPr bwMode="auto">
          <a:xfrm>
            <a:off x="441325" y="1341438"/>
            <a:ext cx="54991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ea typeface="+mj-ea"/>
              </a:rPr>
              <a:t>1.1.3  </a:t>
            </a:r>
            <a:r>
              <a:rPr lang="zh-CN" altLang="en-US" b="1" dirty="0" smtClean="0">
                <a:latin typeface="Bodoni MT Black" pitchFamily="18" charset="0"/>
                <a:ea typeface="+mj-ea"/>
              </a:rPr>
              <a:t>消除</a:t>
            </a:r>
            <a:r>
              <a:rPr lang="zh-CN" altLang="en-US" b="1" dirty="0">
                <a:latin typeface="Bodoni MT Black" pitchFamily="18" charset="0"/>
                <a:ea typeface="+mj-ea"/>
              </a:rPr>
              <a:t>软件危机的途径</a:t>
            </a:r>
          </a:p>
        </p:txBody>
      </p:sp>
      <p:sp>
        <p:nvSpPr>
          <p:cNvPr id="7"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p>
        </p:txBody>
      </p:sp>
      <p:sp>
        <p:nvSpPr>
          <p:cNvPr id="11" name="1 Título"/>
          <p:cNvSpPr txBox="1">
            <a:spLocks/>
          </p:cNvSpPr>
          <p:nvPr/>
        </p:nvSpPr>
        <p:spPr bwMode="auto">
          <a:xfrm>
            <a:off x="2700338" y="628491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1.1.3  </a:t>
            </a:r>
            <a:r>
              <a:rPr lang="zh-CN" altLang="en-US" sz="2400" dirty="0">
                <a:solidFill>
                  <a:srgbClr val="D9D9D9"/>
                </a:solidFill>
                <a:latin typeface="Bodoni MT Black" pitchFamily="18" charset="0"/>
                <a:ea typeface="+mn-ea"/>
              </a:rPr>
              <a:t>消除软件危机的途径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1.2 </a:t>
            </a:r>
            <a:r>
              <a:rPr lang="zh-CN" altLang="en-US" sz="2400" dirty="0" smtClean="0">
                <a:solidFill>
                  <a:srgbClr val="D9D9D9"/>
                </a:solidFill>
                <a:latin typeface="Bodoni MT Black" pitchFamily="18" charset="0"/>
                <a:ea typeface="+mn-ea"/>
              </a:rPr>
              <a:t>软件工程</a:t>
            </a:r>
            <a:endParaRPr lang="zh-CN" altLang="en-US" sz="2400" dirty="0">
              <a:solidFill>
                <a:srgbClr val="D9D9D9"/>
              </a:solidFill>
              <a:latin typeface="Bodoni MT Black" pitchFamily="18" charset="0"/>
              <a:ea typeface="+mn-ea"/>
            </a:endParaRPr>
          </a:p>
        </p:txBody>
      </p:sp>
      <p:pic>
        <p:nvPicPr>
          <p:cNvPr id="26628"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26629"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26630"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1042988" y="1773238"/>
            <a:ext cx="4752975"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
        <p:nvSpPr>
          <p:cNvPr id="9" name="矩形 8"/>
          <p:cNvSpPr/>
          <p:nvPr/>
        </p:nvSpPr>
        <p:spPr>
          <a:xfrm>
            <a:off x="862013" y="27860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082" y="2870994"/>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p>
        </p:txBody>
      </p:sp>
      <p:sp>
        <p:nvSpPr>
          <p:cNvPr id="2662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26629" name="内容占位符 4"/>
          <p:cNvSpPr>
            <a:spLocks noGrp="1"/>
          </p:cNvSpPr>
          <p:nvPr>
            <p:ph idx="4294967295"/>
          </p:nvPr>
        </p:nvSpPr>
        <p:spPr>
          <a:xfrm>
            <a:off x="512763" y="1341438"/>
            <a:ext cx="5139357" cy="604837"/>
          </a:xfrm>
        </p:spPr>
        <p:txBody>
          <a:bodyPr/>
          <a:lstStyle/>
          <a:p>
            <a:pPr marL="0" indent="0">
              <a:buFont typeface="Arial" charset="0"/>
              <a:buNone/>
              <a:defRPr/>
            </a:pPr>
            <a:r>
              <a:rPr lang="en-US" altLang="zh-CN" b="1" dirty="0" smtClean="0">
                <a:latin typeface="Bodoni MT Black" pitchFamily="18" charset="0"/>
                <a:ea typeface="+mj-ea"/>
              </a:rPr>
              <a:t>1.2.1</a:t>
            </a:r>
            <a:r>
              <a:rPr lang="en-US" altLang="zh-CN" b="1" dirty="0">
                <a:latin typeface="Bodoni MT Black" pitchFamily="18" charset="0"/>
                <a:ea typeface="+mj-ea"/>
              </a:rPr>
              <a:t> </a:t>
            </a:r>
            <a:r>
              <a:rPr lang="en-US" altLang="zh-CN" b="1" dirty="0" smtClean="0">
                <a:latin typeface="Bodoni MT Black" pitchFamily="18" charset="0"/>
              </a:rPr>
              <a:t>  </a:t>
            </a:r>
            <a:r>
              <a:rPr lang="zh-CN" altLang="en-US" b="1" dirty="0" smtClean="0">
                <a:latin typeface="Bodoni MT Black" pitchFamily="18" charset="0"/>
              </a:rPr>
              <a:t>软件工程介绍</a:t>
            </a:r>
          </a:p>
        </p:txBody>
      </p:sp>
      <p:sp>
        <p:nvSpPr>
          <p:cNvPr id="7" name="矩形 6"/>
          <p:cNvSpPr/>
          <p:nvPr/>
        </p:nvSpPr>
        <p:spPr>
          <a:xfrm>
            <a:off x="633413" y="2205038"/>
            <a:ext cx="2336800"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800" b="1" dirty="0">
                <a:latin typeface="Bodoni MT Black" pitchFamily="18" charset="0"/>
              </a:rPr>
              <a:t>软件工程概述</a:t>
            </a:r>
            <a:endParaRPr lang="zh-CN" altLang="en-US" sz="2800" dirty="0">
              <a:solidFill>
                <a:prstClr val="black"/>
              </a:solidFill>
              <a:latin typeface="Bodoni MT Black" pitchFamily="18" charset="0"/>
            </a:endParaRPr>
          </a:p>
        </p:txBody>
      </p:sp>
      <p:sp>
        <p:nvSpPr>
          <p:cNvPr id="8" name="圆角矩形 7"/>
          <p:cNvSpPr/>
          <p:nvPr/>
        </p:nvSpPr>
        <p:spPr>
          <a:xfrm>
            <a:off x="395288" y="3068638"/>
            <a:ext cx="8064500" cy="2592387"/>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zh-CN" altLang="zh-CN" sz="2400" dirty="0">
                <a:solidFill>
                  <a:srgbClr val="FF0000"/>
                </a:solidFill>
                <a:latin typeface="Bodoni MT Black" pitchFamily="18" charset="0"/>
              </a:rPr>
              <a:t>软件工程</a:t>
            </a:r>
            <a:r>
              <a:rPr lang="zh-CN" altLang="zh-CN" sz="2400" dirty="0">
                <a:solidFill>
                  <a:schemeClr val="tx1"/>
                </a:solidFill>
                <a:latin typeface="Bodoni MT Black" pitchFamily="18" charset="0"/>
              </a:rPr>
              <a:t>是指导计算机软件</a:t>
            </a:r>
            <a:r>
              <a:rPr lang="zh-CN" altLang="zh-CN" sz="2400" dirty="0">
                <a:solidFill>
                  <a:srgbClr val="FF0000"/>
                </a:solidFill>
                <a:latin typeface="Bodoni MT Black" pitchFamily="18" charset="0"/>
              </a:rPr>
              <a:t>开发</a:t>
            </a:r>
            <a:r>
              <a:rPr lang="zh-CN" altLang="zh-CN" sz="2400" dirty="0">
                <a:solidFill>
                  <a:schemeClr val="tx1"/>
                </a:solidFill>
                <a:latin typeface="Bodoni MT Black" pitchFamily="18" charset="0"/>
              </a:rPr>
              <a:t>和</a:t>
            </a:r>
            <a:r>
              <a:rPr lang="zh-CN" altLang="zh-CN" sz="2400" dirty="0">
                <a:solidFill>
                  <a:srgbClr val="FF0000"/>
                </a:solidFill>
                <a:latin typeface="Bodoni MT Black" pitchFamily="18" charset="0"/>
              </a:rPr>
              <a:t>维护</a:t>
            </a:r>
            <a:r>
              <a:rPr lang="zh-CN" altLang="zh-CN" sz="2400" dirty="0">
                <a:solidFill>
                  <a:schemeClr val="tx1"/>
                </a:solidFill>
                <a:latin typeface="Bodoni MT Black" pitchFamily="18" charset="0"/>
              </a:rPr>
              <a:t>的一门</a:t>
            </a:r>
            <a:r>
              <a:rPr lang="zh-CN" altLang="zh-CN" sz="2400" dirty="0">
                <a:solidFill>
                  <a:srgbClr val="FF0000"/>
                </a:solidFill>
                <a:latin typeface="Bodoni MT Black" pitchFamily="18" charset="0"/>
              </a:rPr>
              <a:t>工程学科</a:t>
            </a:r>
            <a:r>
              <a:rPr lang="zh-CN" altLang="zh-CN" sz="2400" dirty="0">
                <a:solidFill>
                  <a:schemeClr val="tx1"/>
                </a:solidFill>
                <a:latin typeface="Bodoni MT Black" pitchFamily="18" charset="0"/>
              </a:rPr>
              <a:t>。采用工程的概念、原理、技术和方法来开发与维护软件，把经过时间考验而证明正确的</a:t>
            </a:r>
            <a:r>
              <a:rPr lang="zh-CN" altLang="zh-CN" sz="2400" dirty="0">
                <a:solidFill>
                  <a:srgbClr val="FF0000"/>
                </a:solidFill>
                <a:latin typeface="Bodoni MT Black" pitchFamily="18" charset="0"/>
              </a:rPr>
              <a:t>管理技术</a:t>
            </a:r>
            <a:r>
              <a:rPr lang="zh-CN" altLang="zh-CN" sz="2400" dirty="0">
                <a:solidFill>
                  <a:schemeClr val="tx1"/>
                </a:solidFill>
                <a:latin typeface="Bodoni MT Black" pitchFamily="18" charset="0"/>
              </a:rPr>
              <a:t>和当前能够得到的最</a:t>
            </a:r>
            <a:r>
              <a:rPr lang="zh-CN" altLang="zh-CN" sz="2400" dirty="0" smtClean="0">
                <a:solidFill>
                  <a:schemeClr val="tx1"/>
                </a:solidFill>
                <a:latin typeface="Bodoni MT Black" pitchFamily="18" charset="0"/>
              </a:rPr>
              <a:t>好</a:t>
            </a:r>
            <a:r>
              <a:rPr lang="zh-CN" altLang="zh-CN" sz="2400" dirty="0" smtClean="0">
                <a:solidFill>
                  <a:srgbClr val="FF0000"/>
                </a:solidFill>
                <a:latin typeface="Bodoni MT Black" pitchFamily="18" charset="0"/>
              </a:rPr>
              <a:t>技</a:t>
            </a:r>
            <a:r>
              <a:rPr lang="zh-CN" altLang="zh-CN" sz="2400" dirty="0">
                <a:solidFill>
                  <a:srgbClr val="FF0000"/>
                </a:solidFill>
                <a:latin typeface="Bodoni MT Black" pitchFamily="18" charset="0"/>
              </a:rPr>
              <a:t>术</a:t>
            </a:r>
            <a:r>
              <a:rPr lang="zh-CN" altLang="zh-CN" sz="2400" dirty="0">
                <a:solidFill>
                  <a:schemeClr val="tx1"/>
                </a:solidFill>
                <a:latin typeface="Bodoni MT Black" pitchFamily="18" charset="0"/>
              </a:rPr>
              <a:t>方法结合起来，以</a:t>
            </a:r>
            <a:r>
              <a:rPr lang="zh-CN" altLang="zh-CN" sz="2400" dirty="0">
                <a:solidFill>
                  <a:srgbClr val="FF0000"/>
                </a:solidFill>
                <a:latin typeface="Bodoni MT Black" pitchFamily="18" charset="0"/>
              </a:rPr>
              <a:t>经济</a:t>
            </a:r>
            <a:r>
              <a:rPr lang="zh-CN" altLang="zh-CN" sz="2400" dirty="0">
                <a:solidFill>
                  <a:schemeClr val="tx1"/>
                </a:solidFill>
                <a:latin typeface="Bodoni MT Black" pitchFamily="18" charset="0"/>
              </a:rPr>
              <a:t>地开发出高质量的软件并有效地维护它，这就是软件工程。</a:t>
            </a:r>
            <a:endParaRPr lang="en-US" altLang="zh-CN" sz="2400" b="1"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5125" y="1484313"/>
            <a:ext cx="8066088" cy="194468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lnSpc>
                <a:spcPct val="125000"/>
              </a:lnSpc>
              <a:defRPr/>
            </a:pPr>
            <a:r>
              <a:rPr lang="en-US" altLang="zh-CN" sz="2400" dirty="0">
                <a:solidFill>
                  <a:schemeClr val="tx1"/>
                </a:solidFill>
                <a:latin typeface="Bodoni MT Black" pitchFamily="18" charset="0"/>
              </a:rPr>
              <a:t>1968</a:t>
            </a:r>
            <a:r>
              <a:rPr lang="zh-CN" altLang="zh-CN" sz="2400" dirty="0">
                <a:solidFill>
                  <a:schemeClr val="tx1"/>
                </a:solidFill>
                <a:latin typeface="Bodoni MT Black" pitchFamily="18" charset="0"/>
              </a:rPr>
              <a:t>年在第一届</a:t>
            </a:r>
            <a:r>
              <a:rPr lang="en-US" altLang="zh-CN" sz="2400" dirty="0">
                <a:solidFill>
                  <a:schemeClr val="tx1"/>
                </a:solidFill>
                <a:latin typeface="Bodoni MT Black" pitchFamily="18" charset="0"/>
              </a:rPr>
              <a:t>NATO</a:t>
            </a:r>
            <a:r>
              <a:rPr lang="zh-CN" altLang="zh-CN" sz="2400" dirty="0">
                <a:solidFill>
                  <a:schemeClr val="tx1"/>
                </a:solidFill>
                <a:latin typeface="Bodoni MT Black" pitchFamily="18" charset="0"/>
              </a:rPr>
              <a:t>会议上曾经给出了软件工程的一个早期定义：“软件工程就是为了</a:t>
            </a:r>
            <a:r>
              <a:rPr lang="zh-CN" altLang="zh-CN" sz="2400" dirty="0">
                <a:solidFill>
                  <a:srgbClr val="FF0000"/>
                </a:solidFill>
                <a:latin typeface="Bodoni MT Black" pitchFamily="18" charset="0"/>
              </a:rPr>
              <a:t>经济</a:t>
            </a:r>
            <a:r>
              <a:rPr lang="zh-CN" altLang="zh-CN" sz="2400" dirty="0">
                <a:solidFill>
                  <a:schemeClr val="tx1"/>
                </a:solidFill>
                <a:latin typeface="Bodoni MT Black" pitchFamily="18" charset="0"/>
              </a:rPr>
              <a:t>地获得</a:t>
            </a:r>
            <a:r>
              <a:rPr lang="zh-CN" altLang="zh-CN" sz="2400" dirty="0">
                <a:solidFill>
                  <a:srgbClr val="FF0000"/>
                </a:solidFill>
                <a:latin typeface="Bodoni MT Black" pitchFamily="18" charset="0"/>
              </a:rPr>
              <a:t>可靠的</a:t>
            </a:r>
            <a:r>
              <a:rPr lang="zh-CN" altLang="zh-CN" sz="2400" dirty="0">
                <a:solidFill>
                  <a:schemeClr val="tx1"/>
                </a:solidFill>
                <a:latin typeface="Bodoni MT Black" pitchFamily="18" charset="0"/>
              </a:rPr>
              <a:t>且能在实际机器上</a:t>
            </a:r>
            <a:r>
              <a:rPr lang="zh-CN" altLang="zh-CN" sz="2400" dirty="0">
                <a:solidFill>
                  <a:srgbClr val="FF0000"/>
                </a:solidFill>
                <a:latin typeface="Bodoni MT Black" pitchFamily="18" charset="0"/>
              </a:rPr>
              <a:t>有效地</a:t>
            </a:r>
            <a:r>
              <a:rPr lang="zh-CN" altLang="zh-CN" sz="2400" dirty="0">
                <a:solidFill>
                  <a:schemeClr val="tx1"/>
                </a:solidFill>
                <a:latin typeface="Bodoni MT Black" pitchFamily="18" charset="0"/>
              </a:rPr>
              <a:t>运行的软件，而建立和使用完善的工程原理。”</a:t>
            </a:r>
            <a:endParaRPr lang="en-US" altLang="zh-CN" sz="2400" b="1" dirty="0">
              <a:solidFill>
                <a:schemeClr val="tx1"/>
              </a:solidFill>
              <a:latin typeface="Bodoni MT Black" pitchFamily="18" charset="0"/>
            </a:endParaRPr>
          </a:p>
        </p:txBody>
      </p:sp>
      <p:sp>
        <p:nvSpPr>
          <p:cNvPr id="10" name="矩形 9"/>
          <p:cNvSpPr/>
          <p:nvPr/>
        </p:nvSpPr>
        <p:spPr>
          <a:xfrm>
            <a:off x="365125" y="3573463"/>
            <a:ext cx="8066088" cy="19431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lnSpc>
                <a:spcPct val="125000"/>
              </a:lnSpc>
              <a:defRPr/>
            </a:pPr>
            <a:r>
              <a:rPr lang="en-US" altLang="zh-CN" sz="2400" dirty="0">
                <a:solidFill>
                  <a:schemeClr val="tx1"/>
                </a:solidFill>
                <a:latin typeface="Bodoni MT Black" pitchFamily="18" charset="0"/>
              </a:rPr>
              <a:t>1993</a:t>
            </a:r>
            <a:r>
              <a:rPr lang="zh-CN" altLang="zh-CN" sz="2400" dirty="0">
                <a:solidFill>
                  <a:schemeClr val="tx1"/>
                </a:solidFill>
                <a:latin typeface="Bodoni MT Black" pitchFamily="18" charset="0"/>
              </a:rPr>
              <a:t>年</a:t>
            </a:r>
            <a:r>
              <a:rPr lang="en-US" altLang="zh-CN" sz="2400" dirty="0">
                <a:solidFill>
                  <a:schemeClr val="tx1"/>
                </a:solidFill>
                <a:latin typeface="Bodoni MT Black" pitchFamily="18" charset="0"/>
              </a:rPr>
              <a:t>IEEE</a:t>
            </a:r>
            <a:r>
              <a:rPr lang="zh-CN" altLang="zh-CN" sz="2400" dirty="0">
                <a:solidFill>
                  <a:schemeClr val="tx1"/>
                </a:solidFill>
                <a:latin typeface="Bodoni MT Black" pitchFamily="18" charset="0"/>
              </a:rPr>
              <a:t>进一步给出了一个更全面更具体的定义：“软件工程是： ①把</a:t>
            </a:r>
            <a:r>
              <a:rPr lang="zh-CN" altLang="zh-CN" sz="2400" dirty="0">
                <a:solidFill>
                  <a:srgbClr val="FF0000"/>
                </a:solidFill>
                <a:latin typeface="Bodoni MT Black" pitchFamily="18" charset="0"/>
              </a:rPr>
              <a:t>系统的</a:t>
            </a:r>
            <a:r>
              <a:rPr lang="zh-CN" altLang="zh-CN" sz="2400" dirty="0">
                <a:solidFill>
                  <a:schemeClr val="tx1"/>
                </a:solidFill>
                <a:latin typeface="Bodoni MT Black" pitchFamily="18" charset="0"/>
              </a:rPr>
              <a:t>、</a:t>
            </a:r>
            <a:r>
              <a:rPr lang="zh-CN" altLang="zh-CN" sz="2400" dirty="0">
                <a:solidFill>
                  <a:srgbClr val="FF0000"/>
                </a:solidFill>
                <a:latin typeface="Bodoni MT Black" pitchFamily="18" charset="0"/>
              </a:rPr>
              <a:t>规范的</a:t>
            </a:r>
            <a:r>
              <a:rPr lang="zh-CN" altLang="zh-CN" sz="2400" dirty="0">
                <a:solidFill>
                  <a:schemeClr val="tx1"/>
                </a:solidFill>
                <a:latin typeface="Bodoni MT Black" pitchFamily="18" charset="0"/>
              </a:rPr>
              <a:t>、</a:t>
            </a:r>
            <a:r>
              <a:rPr lang="zh-CN" altLang="zh-CN" sz="2400" dirty="0">
                <a:solidFill>
                  <a:srgbClr val="FF0000"/>
                </a:solidFill>
                <a:latin typeface="Bodoni MT Black" pitchFamily="18" charset="0"/>
              </a:rPr>
              <a:t>可度量的</a:t>
            </a:r>
            <a:r>
              <a:rPr lang="zh-CN" altLang="zh-CN" sz="2400" dirty="0">
                <a:solidFill>
                  <a:schemeClr val="tx1"/>
                </a:solidFill>
                <a:latin typeface="Bodoni MT Black" pitchFamily="18" charset="0"/>
              </a:rPr>
              <a:t>途径应用于软件开发、运行和维护过程，也就是把工程应用于软件； ②研究①中提到的</a:t>
            </a:r>
            <a:r>
              <a:rPr lang="zh-CN" altLang="zh-CN" sz="2400" dirty="0">
                <a:solidFill>
                  <a:srgbClr val="FF0000"/>
                </a:solidFill>
                <a:latin typeface="Bodoni MT Black" pitchFamily="18" charset="0"/>
              </a:rPr>
              <a:t>途径</a:t>
            </a:r>
            <a:r>
              <a:rPr lang="zh-CN" altLang="zh-CN" sz="2400" dirty="0">
                <a:solidFill>
                  <a:schemeClr val="tx1"/>
                </a:solidFill>
                <a:latin typeface="Bodoni MT Black" pitchFamily="18" charset="0"/>
              </a:rPr>
              <a:t>。</a:t>
            </a:r>
            <a:endParaRPr lang="en-US" altLang="zh-CN" sz="2400" b="1" dirty="0">
              <a:solidFill>
                <a:schemeClr val="tx1"/>
              </a:solidFill>
              <a:latin typeface="Bodoni MT Black" pitchFamily="18" charset="0"/>
            </a:endParaRPr>
          </a:p>
        </p:txBody>
      </p:sp>
      <p:sp>
        <p:nvSpPr>
          <p:cNvPr id="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p>
        </p:txBody>
      </p:sp>
      <p:sp>
        <p:nvSpPr>
          <p:cNvPr id="7"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2" name="矩形 1"/>
          <p:cNvSpPr/>
          <p:nvPr/>
        </p:nvSpPr>
        <p:spPr>
          <a:xfrm>
            <a:off x="467544" y="1052736"/>
            <a:ext cx="3430747" cy="523220"/>
          </a:xfrm>
          <a:prstGeom prst="rect">
            <a:avLst/>
          </a:prstGeom>
        </p:spPr>
        <p:txBody>
          <a:bodyPr wrap="none">
            <a:spAutoFit/>
          </a:bodyPr>
          <a:lstStyle/>
          <a:p>
            <a:pPr>
              <a:spcBef>
                <a:spcPct val="50000"/>
              </a:spcBef>
              <a:buSzPct val="70000"/>
              <a:defRPr/>
            </a:pPr>
            <a:r>
              <a:rPr lang="zh-CN" altLang="en-US" sz="2800" b="1" kern="0" dirty="0">
                <a:solidFill>
                  <a:srgbClr val="CC0000"/>
                </a:solidFill>
                <a:ea typeface="宋体" charset="-122"/>
              </a:rPr>
              <a:t>软件工程的若干定义</a:t>
            </a:r>
          </a:p>
        </p:txBody>
      </p:sp>
      <p:sp>
        <p:nvSpPr>
          <p:cNvPr id="9" name="Rectangle 3"/>
          <p:cNvSpPr>
            <a:spLocks noChangeArrowheads="1"/>
          </p:cNvSpPr>
          <p:nvPr/>
        </p:nvSpPr>
        <p:spPr bwMode="auto">
          <a:xfrm>
            <a:off x="467544" y="1657781"/>
            <a:ext cx="8208912" cy="3714750"/>
          </a:xfrm>
          <a:prstGeom prst="rect">
            <a:avLst/>
          </a:prstGeom>
          <a:noFill/>
          <a:ln w="9525">
            <a:noFill/>
            <a:miter lim="800000"/>
            <a:headEnd/>
            <a:tailEnd/>
          </a:ln>
          <a:effectLst/>
        </p:spPr>
        <p:txBody>
          <a:bodyPr lIns="92075" tIns="46038" rIns="92075" bIns="46038"/>
          <a:lstStyle/>
          <a:p>
            <a:pPr marL="342900" indent="-342900">
              <a:lnSpc>
                <a:spcPct val="125000"/>
              </a:lnSpc>
              <a:spcBef>
                <a:spcPct val="20000"/>
              </a:spcBef>
              <a:buSzPct val="90000"/>
              <a:buFont typeface="Wingdings" panose="05000000000000000000" pitchFamily="2" charset="2"/>
              <a:buChar char="l"/>
              <a:defRPr/>
            </a:pPr>
            <a:r>
              <a:rPr lang="en-US" altLang="zh-CN" sz="2400" dirty="0">
                <a:solidFill>
                  <a:srgbClr val="0070C0"/>
                </a:solidFill>
                <a:latin typeface="+mn-lt"/>
                <a:ea typeface="+mn-ea"/>
                <a:cs typeface="Arial" panose="020B0604020202020204" pitchFamily="34" charset="0"/>
              </a:rPr>
              <a:t>Boehm</a:t>
            </a:r>
            <a:r>
              <a:rPr lang="zh-CN" altLang="en-US" sz="2400" dirty="0">
                <a:solidFill>
                  <a:srgbClr val="0070C0"/>
                </a:solidFill>
                <a:latin typeface="+mn-lt"/>
                <a:ea typeface="+mn-ea"/>
                <a:cs typeface="Arial" panose="020B0604020202020204" pitchFamily="34" charset="0"/>
              </a:rPr>
              <a:t>：</a:t>
            </a:r>
            <a:r>
              <a:rPr lang="zh-CN" altLang="en-US" sz="2400" dirty="0">
                <a:latin typeface="+mn-lt"/>
                <a:ea typeface="+mn-ea"/>
                <a:cs typeface="Arial" panose="020B0604020202020204" pitchFamily="34" charset="0"/>
              </a:rPr>
              <a:t>运用现代科学技术知识来设计并</a:t>
            </a:r>
            <a:r>
              <a:rPr lang="zh-CN" altLang="en-US" sz="2400" dirty="0">
                <a:solidFill>
                  <a:srgbClr val="FF0000"/>
                </a:solidFill>
                <a:latin typeface="+mn-lt"/>
                <a:ea typeface="+mn-ea"/>
                <a:cs typeface="Arial" panose="020B0604020202020204" pitchFamily="34" charset="0"/>
              </a:rPr>
              <a:t>构造</a:t>
            </a:r>
            <a:r>
              <a:rPr lang="zh-CN" altLang="en-US" sz="2400" dirty="0">
                <a:latin typeface="+mn-lt"/>
                <a:ea typeface="+mn-ea"/>
                <a:cs typeface="Arial" panose="020B0604020202020204" pitchFamily="34" charset="0"/>
              </a:rPr>
              <a:t>计算机程序及为</a:t>
            </a:r>
            <a:r>
              <a:rPr lang="zh-CN" altLang="en-US" sz="2400" dirty="0">
                <a:solidFill>
                  <a:srgbClr val="FF0000"/>
                </a:solidFill>
                <a:latin typeface="+mn-lt"/>
                <a:ea typeface="+mn-ea"/>
                <a:cs typeface="Arial" panose="020B0604020202020204" pitchFamily="34" charset="0"/>
              </a:rPr>
              <a:t>开发、运行和维护</a:t>
            </a:r>
            <a:r>
              <a:rPr lang="zh-CN" altLang="en-US" sz="2400" dirty="0">
                <a:latin typeface="+mn-lt"/>
                <a:ea typeface="+mn-ea"/>
                <a:cs typeface="Arial" panose="020B0604020202020204" pitchFamily="34" charset="0"/>
              </a:rPr>
              <a:t>这些程序所必需的相关</a:t>
            </a:r>
            <a:r>
              <a:rPr lang="zh-CN" altLang="en-US" sz="2400" dirty="0">
                <a:solidFill>
                  <a:srgbClr val="FF0000"/>
                </a:solidFill>
                <a:latin typeface="+mn-lt"/>
                <a:ea typeface="+mn-ea"/>
                <a:cs typeface="Arial" panose="020B0604020202020204" pitchFamily="34" charset="0"/>
              </a:rPr>
              <a:t>文件</a:t>
            </a:r>
            <a:r>
              <a:rPr lang="zh-CN" altLang="en-US" sz="2400" dirty="0">
                <a:latin typeface="+mn-lt"/>
                <a:ea typeface="+mn-ea"/>
                <a:cs typeface="Arial" panose="020B0604020202020204" pitchFamily="34" charset="0"/>
              </a:rPr>
              <a:t>资料。</a:t>
            </a:r>
          </a:p>
          <a:p>
            <a:pPr marL="342900" indent="-342900">
              <a:lnSpc>
                <a:spcPct val="125000"/>
              </a:lnSpc>
              <a:spcBef>
                <a:spcPct val="20000"/>
              </a:spcBef>
              <a:buSzPct val="90000"/>
              <a:buFont typeface="Wingdings" panose="05000000000000000000" pitchFamily="2" charset="2"/>
              <a:buChar char="l"/>
              <a:defRPr/>
            </a:pPr>
            <a:r>
              <a:rPr lang="en-US" altLang="zh-CN" sz="2400" dirty="0">
                <a:solidFill>
                  <a:srgbClr val="0070C0"/>
                </a:solidFill>
                <a:latin typeface="+mn-lt"/>
                <a:ea typeface="+mn-ea"/>
                <a:cs typeface="Arial" panose="020B0604020202020204" pitchFamily="34" charset="0"/>
              </a:rPr>
              <a:t>IEEE</a:t>
            </a:r>
            <a:r>
              <a:rPr lang="zh-CN" altLang="en-US" sz="2400" dirty="0" smtClean="0">
                <a:solidFill>
                  <a:srgbClr val="0070C0"/>
                </a:solidFill>
                <a:latin typeface="+mn-lt"/>
                <a:ea typeface="+mn-ea"/>
                <a:cs typeface="Arial" panose="020B0604020202020204" pitchFamily="34" charset="0"/>
              </a:rPr>
              <a:t>：</a:t>
            </a:r>
            <a:r>
              <a:rPr lang="zh-CN" altLang="en-US" sz="2400" dirty="0" smtClean="0">
                <a:latin typeface="+mn-lt"/>
                <a:ea typeface="+mn-ea"/>
                <a:cs typeface="Arial" panose="020B0604020202020204" pitchFamily="34" charset="0"/>
              </a:rPr>
              <a:t>软</a:t>
            </a:r>
            <a:r>
              <a:rPr lang="zh-CN" altLang="en-US" sz="2400" dirty="0">
                <a:latin typeface="+mn-lt"/>
                <a:ea typeface="+mn-ea"/>
                <a:cs typeface="Arial" panose="020B0604020202020204" pitchFamily="34" charset="0"/>
              </a:rPr>
              <a:t>件工程是</a:t>
            </a:r>
            <a:r>
              <a:rPr lang="zh-CN" altLang="en-US" sz="2400" dirty="0">
                <a:solidFill>
                  <a:srgbClr val="FF0000"/>
                </a:solidFill>
                <a:latin typeface="+mn-lt"/>
                <a:ea typeface="+mn-ea"/>
                <a:cs typeface="Arial" panose="020B0604020202020204" pitchFamily="34" charset="0"/>
              </a:rPr>
              <a:t>开发、运行、维护和修复</a:t>
            </a:r>
            <a:r>
              <a:rPr lang="zh-CN" altLang="en-US" sz="2400" dirty="0">
                <a:latin typeface="+mn-lt"/>
                <a:ea typeface="+mn-ea"/>
                <a:cs typeface="Arial" panose="020B0604020202020204" pitchFamily="34" charset="0"/>
              </a:rPr>
              <a:t>软件的系统方法。</a:t>
            </a:r>
          </a:p>
          <a:p>
            <a:pPr marL="342900" indent="-342900">
              <a:lnSpc>
                <a:spcPct val="125000"/>
              </a:lnSpc>
              <a:spcBef>
                <a:spcPct val="20000"/>
              </a:spcBef>
              <a:buSzPct val="90000"/>
              <a:buFont typeface="Wingdings" panose="05000000000000000000" pitchFamily="2" charset="2"/>
              <a:buChar char="l"/>
              <a:defRPr/>
            </a:pPr>
            <a:r>
              <a:rPr lang="en-US" altLang="zh-CN" sz="2400" dirty="0">
                <a:solidFill>
                  <a:srgbClr val="0070C0"/>
                </a:solidFill>
                <a:latin typeface="+mn-lt"/>
                <a:ea typeface="+mn-ea"/>
                <a:cs typeface="Arial" panose="020B0604020202020204" pitchFamily="34" charset="0"/>
              </a:rPr>
              <a:t>Fritz Bauer</a:t>
            </a:r>
            <a:r>
              <a:rPr lang="zh-CN" altLang="en-US" sz="2400" dirty="0">
                <a:solidFill>
                  <a:srgbClr val="0070C0"/>
                </a:solidFill>
                <a:latin typeface="+mn-lt"/>
                <a:ea typeface="+mn-ea"/>
                <a:cs typeface="Arial" panose="020B0604020202020204" pitchFamily="34" charset="0"/>
              </a:rPr>
              <a:t>：</a:t>
            </a:r>
            <a:r>
              <a:rPr lang="zh-CN" altLang="en-US" sz="2400" dirty="0">
                <a:latin typeface="+mn-lt"/>
                <a:ea typeface="+mn-ea"/>
              </a:rPr>
              <a:t>建立并使用</a:t>
            </a:r>
            <a:r>
              <a:rPr lang="zh-CN" altLang="en-US" sz="2400" dirty="0">
                <a:solidFill>
                  <a:srgbClr val="FF0000"/>
                </a:solidFill>
                <a:latin typeface="+mn-lt"/>
                <a:ea typeface="+mn-ea"/>
              </a:rPr>
              <a:t>完善的工程化原则</a:t>
            </a:r>
            <a:r>
              <a:rPr lang="zh-CN" altLang="en-US" sz="2400" dirty="0">
                <a:latin typeface="+mn-lt"/>
                <a:ea typeface="+mn-ea"/>
              </a:rPr>
              <a:t>，以较</a:t>
            </a:r>
            <a:r>
              <a:rPr lang="zh-CN" altLang="en-US" sz="2400" dirty="0">
                <a:solidFill>
                  <a:srgbClr val="FF0000"/>
                </a:solidFill>
                <a:latin typeface="+mn-lt"/>
                <a:ea typeface="+mn-ea"/>
              </a:rPr>
              <a:t>经济</a:t>
            </a:r>
            <a:r>
              <a:rPr lang="zh-CN" altLang="en-US" sz="2400" dirty="0">
                <a:latin typeface="+mn-lt"/>
                <a:ea typeface="+mn-ea"/>
              </a:rPr>
              <a:t>的手段获得能在实际机器上有效运行的</a:t>
            </a:r>
            <a:r>
              <a:rPr lang="zh-CN" altLang="en-US" sz="2400" dirty="0">
                <a:solidFill>
                  <a:srgbClr val="FF0000"/>
                </a:solidFill>
                <a:latin typeface="+mn-lt"/>
                <a:ea typeface="+mn-ea"/>
              </a:rPr>
              <a:t>可靠</a:t>
            </a:r>
            <a:r>
              <a:rPr lang="zh-CN" altLang="en-US" sz="2400" dirty="0">
                <a:latin typeface="+mn-lt"/>
                <a:ea typeface="+mn-ea"/>
              </a:rPr>
              <a:t>软件的一系列方法。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p>
        </p:txBody>
      </p:sp>
      <p:sp>
        <p:nvSpPr>
          <p:cNvPr id="7"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2" name="矩形 1"/>
          <p:cNvSpPr/>
          <p:nvPr/>
        </p:nvSpPr>
        <p:spPr>
          <a:xfrm>
            <a:off x="467544" y="1052736"/>
            <a:ext cx="3430747" cy="523220"/>
          </a:xfrm>
          <a:prstGeom prst="rect">
            <a:avLst/>
          </a:prstGeom>
        </p:spPr>
        <p:txBody>
          <a:bodyPr wrap="none">
            <a:spAutoFit/>
          </a:bodyPr>
          <a:lstStyle/>
          <a:p>
            <a:pPr>
              <a:spcBef>
                <a:spcPct val="50000"/>
              </a:spcBef>
              <a:buSzPct val="70000"/>
              <a:defRPr/>
            </a:pPr>
            <a:r>
              <a:rPr lang="zh-CN" altLang="en-US" sz="2800" b="1" kern="0" dirty="0">
                <a:solidFill>
                  <a:srgbClr val="CC0000"/>
                </a:solidFill>
                <a:ea typeface="宋体" charset="-122"/>
              </a:rPr>
              <a:t>软件工程</a:t>
            </a:r>
            <a:r>
              <a:rPr lang="zh-CN" altLang="en-US" sz="2800" b="1" kern="0" dirty="0" smtClean="0">
                <a:solidFill>
                  <a:srgbClr val="CC0000"/>
                </a:solidFill>
                <a:ea typeface="宋体" charset="-122"/>
              </a:rPr>
              <a:t>的基本目标</a:t>
            </a:r>
            <a:endParaRPr lang="zh-CN" altLang="en-US" sz="2800" b="1" kern="0" dirty="0">
              <a:solidFill>
                <a:srgbClr val="CC0000"/>
              </a:solidFill>
              <a:ea typeface="宋体" charset="-122"/>
            </a:endParaRPr>
          </a:p>
        </p:txBody>
      </p:sp>
      <p:sp>
        <p:nvSpPr>
          <p:cNvPr id="9" name="Rectangle 3"/>
          <p:cNvSpPr>
            <a:spLocks noChangeArrowheads="1"/>
          </p:cNvSpPr>
          <p:nvPr/>
        </p:nvSpPr>
        <p:spPr bwMode="auto">
          <a:xfrm>
            <a:off x="251520" y="1657781"/>
            <a:ext cx="8534400" cy="3714750"/>
          </a:xfrm>
          <a:prstGeom prst="rect">
            <a:avLst/>
          </a:prstGeom>
          <a:noFill/>
          <a:ln w="9525">
            <a:noFill/>
            <a:miter lim="800000"/>
            <a:headEnd/>
            <a:tailEnd/>
          </a:ln>
          <a:effectLst/>
        </p:spPr>
        <p:txBody>
          <a:bodyPr lIns="92075" tIns="46038" rIns="92075" bIns="46038"/>
          <a:lstStyle/>
          <a:p>
            <a:pPr marL="342900" indent="-342900">
              <a:lnSpc>
                <a:spcPct val="125000"/>
              </a:lnSpc>
              <a:spcBef>
                <a:spcPct val="20000"/>
              </a:spcBef>
              <a:buFont typeface="Wingdings" panose="05000000000000000000" pitchFamily="2" charset="2"/>
              <a:buChar char="l"/>
              <a:defRPr/>
            </a:pPr>
            <a:r>
              <a:rPr lang="zh-CN" altLang="en-US" sz="2400" dirty="0" smtClean="0">
                <a:latin typeface="+mn-ea"/>
                <a:ea typeface="+mn-ea"/>
              </a:rPr>
              <a:t>付</a:t>
            </a:r>
            <a:r>
              <a:rPr lang="zh-CN" altLang="en-US" sz="2400" dirty="0">
                <a:latin typeface="+mn-ea"/>
                <a:ea typeface="+mn-ea"/>
              </a:rPr>
              <a:t>出较低的开发成</a:t>
            </a:r>
            <a:r>
              <a:rPr lang="zh-CN" altLang="en-US" sz="2400" dirty="0" smtClean="0">
                <a:latin typeface="+mn-ea"/>
                <a:ea typeface="+mn-ea"/>
              </a:rPr>
              <a:t>本</a:t>
            </a:r>
            <a:endParaRPr lang="en-US" altLang="zh-CN" sz="2400" dirty="0" smtClean="0">
              <a:latin typeface="+mn-ea"/>
              <a:ea typeface="+mn-ea"/>
            </a:endParaRPr>
          </a:p>
          <a:p>
            <a:pPr marL="342900" indent="-342900">
              <a:lnSpc>
                <a:spcPct val="125000"/>
              </a:lnSpc>
              <a:spcBef>
                <a:spcPct val="20000"/>
              </a:spcBef>
              <a:buFont typeface="Wingdings" panose="05000000000000000000" pitchFamily="2" charset="2"/>
              <a:buChar char="l"/>
              <a:defRPr/>
            </a:pPr>
            <a:r>
              <a:rPr lang="zh-CN" altLang="en-US" sz="2400" dirty="0" smtClean="0">
                <a:latin typeface="+mn-ea"/>
                <a:ea typeface="+mn-ea"/>
              </a:rPr>
              <a:t>达</a:t>
            </a:r>
            <a:r>
              <a:rPr lang="zh-CN" altLang="en-US" sz="2400" dirty="0">
                <a:latin typeface="+mn-ea"/>
                <a:ea typeface="+mn-ea"/>
              </a:rPr>
              <a:t>到要求的软件功</a:t>
            </a:r>
            <a:r>
              <a:rPr lang="zh-CN" altLang="en-US" sz="2400" dirty="0" smtClean="0">
                <a:latin typeface="+mn-ea"/>
                <a:ea typeface="+mn-ea"/>
              </a:rPr>
              <a:t>能</a:t>
            </a:r>
            <a:endParaRPr lang="en-US" altLang="zh-CN" sz="2400" dirty="0" smtClean="0">
              <a:latin typeface="+mn-ea"/>
              <a:ea typeface="+mn-ea"/>
            </a:endParaRPr>
          </a:p>
          <a:p>
            <a:pPr marL="342900" indent="-342900">
              <a:lnSpc>
                <a:spcPct val="125000"/>
              </a:lnSpc>
              <a:spcBef>
                <a:spcPct val="20000"/>
              </a:spcBef>
              <a:buFont typeface="Wingdings" panose="05000000000000000000" pitchFamily="2" charset="2"/>
              <a:buChar char="l"/>
              <a:defRPr/>
            </a:pPr>
            <a:r>
              <a:rPr lang="zh-CN" altLang="en-US" sz="2400" dirty="0" smtClean="0">
                <a:latin typeface="+mn-ea"/>
                <a:ea typeface="+mn-ea"/>
              </a:rPr>
              <a:t>取</a:t>
            </a:r>
            <a:r>
              <a:rPr lang="zh-CN" altLang="en-US" sz="2400" dirty="0">
                <a:latin typeface="+mn-ea"/>
                <a:ea typeface="+mn-ea"/>
              </a:rPr>
              <a:t>得较好的软件性</a:t>
            </a:r>
            <a:r>
              <a:rPr lang="zh-CN" altLang="en-US" sz="2400" dirty="0" smtClean="0">
                <a:latin typeface="+mn-ea"/>
                <a:ea typeface="+mn-ea"/>
              </a:rPr>
              <a:t>能</a:t>
            </a:r>
            <a:endParaRPr lang="en-US" altLang="zh-CN" sz="2400" dirty="0" smtClean="0">
              <a:latin typeface="+mn-ea"/>
              <a:ea typeface="+mn-ea"/>
            </a:endParaRPr>
          </a:p>
          <a:p>
            <a:pPr marL="342900" indent="-342900">
              <a:lnSpc>
                <a:spcPct val="125000"/>
              </a:lnSpc>
              <a:spcBef>
                <a:spcPct val="20000"/>
              </a:spcBef>
              <a:buFont typeface="Wingdings" panose="05000000000000000000" pitchFamily="2" charset="2"/>
              <a:buChar char="l"/>
              <a:defRPr/>
            </a:pPr>
            <a:r>
              <a:rPr lang="zh-CN" altLang="en-US" sz="2400" dirty="0" smtClean="0">
                <a:latin typeface="+mn-ea"/>
                <a:ea typeface="+mn-ea"/>
              </a:rPr>
              <a:t>开</a:t>
            </a:r>
            <a:r>
              <a:rPr lang="zh-CN" altLang="en-US" sz="2400" dirty="0">
                <a:latin typeface="+mn-ea"/>
                <a:ea typeface="+mn-ea"/>
              </a:rPr>
              <a:t>发的软件易于移</a:t>
            </a:r>
            <a:r>
              <a:rPr lang="zh-CN" altLang="en-US" sz="2400" dirty="0" smtClean="0">
                <a:latin typeface="+mn-ea"/>
                <a:ea typeface="+mn-ea"/>
              </a:rPr>
              <a:t>植</a:t>
            </a:r>
            <a:endParaRPr lang="en-US" altLang="zh-CN" sz="2400" dirty="0" smtClean="0">
              <a:latin typeface="+mn-ea"/>
              <a:ea typeface="+mn-ea"/>
            </a:endParaRPr>
          </a:p>
          <a:p>
            <a:pPr marL="342900" indent="-342900">
              <a:lnSpc>
                <a:spcPct val="125000"/>
              </a:lnSpc>
              <a:spcBef>
                <a:spcPct val="20000"/>
              </a:spcBef>
              <a:buFont typeface="Wingdings" panose="05000000000000000000" pitchFamily="2" charset="2"/>
              <a:buChar char="l"/>
              <a:defRPr/>
            </a:pPr>
            <a:r>
              <a:rPr lang="zh-CN" altLang="en-US" sz="2400" dirty="0" smtClean="0">
                <a:latin typeface="+mn-ea"/>
                <a:ea typeface="+mn-ea"/>
              </a:rPr>
              <a:t>需</a:t>
            </a:r>
            <a:r>
              <a:rPr lang="zh-CN" altLang="en-US" sz="2400" dirty="0">
                <a:latin typeface="+mn-ea"/>
                <a:ea typeface="+mn-ea"/>
              </a:rPr>
              <a:t>要较低的维护费</a:t>
            </a:r>
            <a:r>
              <a:rPr lang="zh-CN" altLang="en-US" sz="2400" dirty="0" smtClean="0">
                <a:latin typeface="+mn-ea"/>
                <a:ea typeface="+mn-ea"/>
              </a:rPr>
              <a:t>用</a:t>
            </a:r>
            <a:endParaRPr lang="en-US" altLang="zh-CN" sz="2400" dirty="0" smtClean="0">
              <a:latin typeface="+mn-ea"/>
              <a:ea typeface="+mn-ea"/>
            </a:endParaRPr>
          </a:p>
          <a:p>
            <a:pPr marL="342900" indent="-342900">
              <a:lnSpc>
                <a:spcPct val="125000"/>
              </a:lnSpc>
              <a:spcBef>
                <a:spcPct val="20000"/>
              </a:spcBef>
              <a:buFont typeface="Wingdings" panose="05000000000000000000" pitchFamily="2" charset="2"/>
              <a:buChar char="l"/>
              <a:defRPr/>
            </a:pPr>
            <a:r>
              <a:rPr lang="zh-CN" altLang="en-US" sz="2400" dirty="0" smtClean="0">
                <a:latin typeface="+mn-ea"/>
                <a:ea typeface="+mn-ea"/>
              </a:rPr>
              <a:t>能</a:t>
            </a:r>
            <a:r>
              <a:rPr lang="zh-CN" altLang="en-US" sz="2400" dirty="0">
                <a:latin typeface="+mn-ea"/>
                <a:ea typeface="+mn-ea"/>
              </a:rPr>
              <a:t>按时完成开发工作，及时交付使</a:t>
            </a:r>
            <a:r>
              <a:rPr lang="zh-CN" altLang="en-US" sz="2400" dirty="0" smtClean="0">
                <a:latin typeface="+mn-ea"/>
                <a:ea typeface="+mn-ea"/>
              </a:rPr>
              <a:t>用</a:t>
            </a:r>
            <a:endParaRPr lang="en-US" altLang="zh-CN" sz="2400" dirty="0" smtClean="0">
              <a:latin typeface="+mn-ea"/>
              <a:ea typeface="+mn-ea"/>
            </a:endParaRPr>
          </a:p>
          <a:p>
            <a:pPr marL="342900" indent="-342900">
              <a:lnSpc>
                <a:spcPct val="125000"/>
              </a:lnSpc>
              <a:spcBef>
                <a:spcPct val="20000"/>
              </a:spcBef>
              <a:buFont typeface="Wingdings" panose="05000000000000000000" pitchFamily="2" charset="2"/>
              <a:buChar char="l"/>
              <a:defRPr/>
            </a:pPr>
            <a:r>
              <a:rPr lang="zh-CN" altLang="en-US" sz="2400" dirty="0">
                <a:solidFill>
                  <a:srgbClr val="0070C0"/>
                </a:solidFill>
                <a:latin typeface="+mn-ea"/>
                <a:ea typeface="+mn-ea"/>
              </a:rPr>
              <a:t>转变对软件的认</a:t>
            </a:r>
            <a:r>
              <a:rPr lang="zh-CN" altLang="en-US" sz="2400" dirty="0" smtClean="0">
                <a:solidFill>
                  <a:srgbClr val="0070C0"/>
                </a:solidFill>
                <a:latin typeface="+mn-ea"/>
                <a:ea typeface="+mn-ea"/>
              </a:rPr>
              <a:t>识：程序→系统</a:t>
            </a:r>
            <a:endParaRPr lang="en-US" altLang="zh-CN" sz="2400" dirty="0" smtClean="0">
              <a:solidFill>
                <a:srgbClr val="0070C0"/>
              </a:solidFill>
              <a:latin typeface="+mn-ea"/>
              <a:ea typeface="+mn-ea"/>
            </a:endParaRPr>
          </a:p>
          <a:p>
            <a:pPr marL="342900" indent="-342900">
              <a:lnSpc>
                <a:spcPct val="125000"/>
              </a:lnSpc>
              <a:spcBef>
                <a:spcPct val="20000"/>
              </a:spcBef>
              <a:buFont typeface="Wingdings" panose="05000000000000000000" pitchFamily="2" charset="2"/>
              <a:buChar char="l"/>
              <a:defRPr/>
            </a:pPr>
            <a:r>
              <a:rPr lang="zh-CN" altLang="en-US" sz="2400" dirty="0">
                <a:solidFill>
                  <a:srgbClr val="0070C0"/>
                </a:solidFill>
                <a:latin typeface="+mn-ea"/>
                <a:ea typeface="+mn-ea"/>
              </a:rPr>
              <a:t>转变思维定</a:t>
            </a:r>
            <a:r>
              <a:rPr lang="zh-CN" altLang="en-US" sz="2400" dirty="0" smtClean="0">
                <a:solidFill>
                  <a:srgbClr val="0070C0"/>
                </a:solidFill>
                <a:latin typeface="+mn-ea"/>
                <a:ea typeface="+mn-ea"/>
              </a:rPr>
              <a:t>式：程序员→系</a:t>
            </a:r>
            <a:r>
              <a:rPr lang="zh-CN" altLang="en-US" sz="2400" dirty="0">
                <a:solidFill>
                  <a:srgbClr val="0070C0"/>
                </a:solidFill>
                <a:latin typeface="+mn-ea"/>
                <a:ea typeface="+mn-ea"/>
              </a:rPr>
              <a:t>统工程师</a:t>
            </a:r>
            <a:endParaRPr lang="en-US" altLang="zh-CN" sz="2400" dirty="0">
              <a:solidFill>
                <a:srgbClr val="0070C0"/>
              </a:solidFill>
              <a:latin typeface="+mn-ea"/>
              <a:ea typeface="+mn-ea"/>
            </a:endParaRPr>
          </a:p>
          <a:p>
            <a:pPr marL="342900" indent="-342900">
              <a:lnSpc>
                <a:spcPct val="125000"/>
              </a:lnSpc>
              <a:spcBef>
                <a:spcPct val="20000"/>
              </a:spcBef>
              <a:buFont typeface="Wingdings" panose="05000000000000000000" pitchFamily="2" charset="2"/>
              <a:buChar char="l"/>
              <a:defRPr/>
            </a:pPr>
            <a:endParaRPr lang="en-US" altLang="zh-CN" sz="2400" dirty="0">
              <a:latin typeface="+mn-ea"/>
              <a:ea typeface="+mn-ea"/>
            </a:endParaRPr>
          </a:p>
          <a:p>
            <a:pPr marL="342900" indent="-342900">
              <a:lnSpc>
                <a:spcPct val="125000"/>
              </a:lnSpc>
              <a:spcBef>
                <a:spcPct val="20000"/>
              </a:spcBef>
              <a:buFont typeface="Wingdings" panose="05000000000000000000" pitchFamily="2" charset="2"/>
              <a:buChar char="l"/>
              <a:defRPr/>
            </a:pPr>
            <a:endParaRPr lang="zh-CN" altLang="en-US" sz="2400" dirty="0">
              <a:latin typeface="+mn-ea"/>
              <a:ea typeface="+mn-ea"/>
            </a:endParaRPr>
          </a:p>
        </p:txBody>
      </p:sp>
      <p:pic>
        <p:nvPicPr>
          <p:cNvPr id="3" name="图片 2"/>
          <p:cNvPicPr>
            <a:picLocks noChangeAspect="1"/>
          </p:cNvPicPr>
          <p:nvPr/>
        </p:nvPicPr>
        <p:blipFill>
          <a:blip r:embed="rId3"/>
          <a:stretch>
            <a:fillRect/>
          </a:stretch>
        </p:blipFill>
        <p:spPr>
          <a:xfrm>
            <a:off x="4208827" y="1052736"/>
            <a:ext cx="4653821" cy="3018147"/>
          </a:xfrm>
          <a:prstGeom prst="rect">
            <a:avLst/>
          </a:prstGeom>
        </p:spPr>
      </p:pic>
    </p:spTree>
    <p:extLst>
      <p:ext uri="{BB962C8B-B14F-4D97-AF65-F5344CB8AC3E}">
        <p14:creationId xmlns:p14="http://schemas.microsoft.com/office/powerpoint/2010/main" val="1970517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867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1.2.2 </a:t>
            </a:r>
            <a:r>
              <a:rPr lang="zh-CN" altLang="en-US" sz="2400" dirty="0">
                <a:solidFill>
                  <a:srgbClr val="D9D9D9"/>
                </a:solidFill>
                <a:latin typeface="Bodoni MT Black" pitchFamily="18" charset="0"/>
                <a:ea typeface="+mn-ea"/>
              </a:rPr>
              <a:t>软件工程的基本原理</a:t>
            </a:r>
          </a:p>
        </p:txBody>
      </p:sp>
      <p:sp>
        <p:nvSpPr>
          <p:cNvPr id="26629" name="内容占位符 4"/>
          <p:cNvSpPr>
            <a:spLocks noGrp="1"/>
          </p:cNvSpPr>
          <p:nvPr>
            <p:ph idx="4294967295"/>
          </p:nvPr>
        </p:nvSpPr>
        <p:spPr>
          <a:xfrm>
            <a:off x="449263" y="1125538"/>
            <a:ext cx="5130800" cy="603250"/>
          </a:xfrm>
        </p:spPr>
        <p:txBody>
          <a:bodyPr/>
          <a:lstStyle/>
          <a:p>
            <a:pPr marL="0" indent="0">
              <a:buFont typeface="Arial" charset="0"/>
              <a:buNone/>
              <a:defRPr/>
            </a:pPr>
            <a:r>
              <a:rPr lang="en-US" altLang="zh-CN" b="1" dirty="0" smtClean="0">
                <a:latin typeface="Bodoni MT Black" pitchFamily="18" charset="0"/>
              </a:rPr>
              <a:t>1.2.2 </a:t>
            </a:r>
            <a:r>
              <a:rPr lang="zh-CN" altLang="en-US" b="1" dirty="0" smtClean="0">
                <a:latin typeface="Bodoni MT Black" pitchFamily="18" charset="0"/>
              </a:rPr>
              <a:t>软件工程的基本原理</a:t>
            </a:r>
          </a:p>
        </p:txBody>
      </p:sp>
      <p:sp>
        <p:nvSpPr>
          <p:cNvPr id="7"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graphicFrame>
        <p:nvGraphicFramePr>
          <p:cNvPr id="6" name="图示 5"/>
          <p:cNvGraphicFramePr/>
          <p:nvPr/>
        </p:nvGraphicFramePr>
        <p:xfrm>
          <a:off x="179512" y="1772816"/>
          <a:ext cx="8681612"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3686573690"/>
              </p:ext>
            </p:extLst>
          </p:nvPr>
        </p:nvGraphicFramePr>
        <p:xfrm>
          <a:off x="323528" y="1772816"/>
          <a:ext cx="8424936" cy="3816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
        <p:nvSpPr>
          <p:cNvPr id="5" name="内容占位符 4"/>
          <p:cNvSpPr txBox="1">
            <a:spLocks/>
          </p:cNvSpPr>
          <p:nvPr/>
        </p:nvSpPr>
        <p:spPr bwMode="auto">
          <a:xfrm>
            <a:off x="447675" y="1052513"/>
            <a:ext cx="4916413" cy="604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smtClean="0">
                <a:latin typeface="Bodoni MT Black" pitchFamily="18" charset="0"/>
              </a:rPr>
              <a:t>1.2.3   </a:t>
            </a:r>
            <a:r>
              <a:rPr lang="zh-CN" altLang="en-US" b="1" smtClean="0">
                <a:latin typeface="Bodoni MT Black" pitchFamily="18" charset="0"/>
              </a:rPr>
              <a:t>软件工程方法学</a:t>
            </a:r>
            <a:endParaRPr lang="zh-CN" altLang="en-US" b="1" dirty="0" smtClean="0">
              <a:latin typeface="Bodoni MT Black" pitchFamily="18" charset="0"/>
            </a:endParaRPr>
          </a:p>
        </p:txBody>
      </p:sp>
      <p:grpSp>
        <p:nvGrpSpPr>
          <p:cNvPr id="6" name="Group 3"/>
          <p:cNvGrpSpPr>
            <a:grpSpLocks/>
          </p:cNvGrpSpPr>
          <p:nvPr/>
        </p:nvGrpSpPr>
        <p:grpSpPr bwMode="auto">
          <a:xfrm>
            <a:off x="461739" y="1844824"/>
            <a:ext cx="8229600" cy="3373438"/>
            <a:chOff x="480" y="1344"/>
            <a:chExt cx="4656" cy="2125"/>
          </a:xfrm>
        </p:grpSpPr>
        <p:grpSp>
          <p:nvGrpSpPr>
            <p:cNvPr id="8" name="Group 4"/>
            <p:cNvGrpSpPr>
              <a:grpSpLocks/>
            </p:cNvGrpSpPr>
            <p:nvPr/>
          </p:nvGrpSpPr>
          <p:grpSpPr bwMode="auto">
            <a:xfrm>
              <a:off x="480" y="1344"/>
              <a:ext cx="4656" cy="2125"/>
              <a:chOff x="480" y="1523"/>
              <a:chExt cx="4656" cy="2125"/>
            </a:xfrm>
          </p:grpSpPr>
          <p:sp>
            <p:nvSpPr>
              <p:cNvPr id="19" name="AutoShape 5"/>
              <p:cNvSpPr>
                <a:spLocks noChangeArrowheads="1"/>
              </p:cNvSpPr>
              <p:nvPr/>
            </p:nvSpPr>
            <p:spPr bwMode="auto">
              <a:xfrm>
                <a:off x="480" y="2403"/>
                <a:ext cx="4656" cy="1245"/>
              </a:xfrm>
              <a:prstGeom prst="flowChartConnector">
                <a:avLst/>
              </a:prstGeom>
              <a:gradFill rotWithShape="0">
                <a:gsLst>
                  <a:gs pos="0">
                    <a:srgbClr val="0000FF"/>
                  </a:gs>
                  <a:gs pos="50000">
                    <a:srgbClr val="FF9900"/>
                  </a:gs>
                  <a:gs pos="100000">
                    <a:srgbClr val="0000FF"/>
                  </a:gs>
                </a:gsLst>
                <a:lin ang="2700000" scaled="1"/>
              </a:gradFill>
              <a:ln>
                <a:noFill/>
              </a:ln>
              <a:effectLst>
                <a:outerShdw dist="77251" dir="4832261" sy="50000"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sp>
            <p:nvSpPr>
              <p:cNvPr id="20" name="AutoShape 6" descr="水滴"/>
              <p:cNvSpPr>
                <a:spLocks noChangeArrowheads="1"/>
              </p:cNvSpPr>
              <p:nvPr/>
            </p:nvSpPr>
            <p:spPr bwMode="auto">
              <a:xfrm>
                <a:off x="720" y="2064"/>
                <a:ext cx="4176" cy="1285"/>
              </a:xfrm>
              <a:prstGeom prst="flowChartConnector">
                <a:avLst/>
              </a:prstGeom>
              <a:blipFill dpi="0" rotWithShape="0">
                <a:blip r:embed="rId8"/>
                <a:srcRect/>
                <a:tile tx="0" ty="0" sx="100000" sy="100000" flip="none" algn="tl"/>
              </a:blipFill>
              <a:ln>
                <a:noFill/>
              </a:ln>
              <a:effectLst>
                <a:outerShdw dist="64758" dir="4721404" sy="50000"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sp>
            <p:nvSpPr>
              <p:cNvPr id="21" name="AutoShape 7"/>
              <p:cNvSpPr>
                <a:spLocks noChangeArrowheads="1"/>
              </p:cNvSpPr>
              <p:nvPr/>
            </p:nvSpPr>
            <p:spPr bwMode="auto">
              <a:xfrm>
                <a:off x="1056" y="1680"/>
                <a:ext cx="3456" cy="1366"/>
              </a:xfrm>
              <a:prstGeom prst="flowChartConnector">
                <a:avLst/>
              </a:prstGeom>
              <a:gradFill rotWithShape="0">
                <a:gsLst>
                  <a:gs pos="0">
                    <a:srgbClr val="FF3300"/>
                  </a:gs>
                  <a:gs pos="100000">
                    <a:schemeClr val="hlink"/>
                  </a:gs>
                </a:gsLst>
                <a:path path="rect">
                  <a:fillToRect t="100000" r="100000"/>
                </a:path>
              </a:gradFill>
              <a:ln w="9525">
                <a:solidFill>
                  <a:schemeClr val="accent1"/>
                </a:solidFill>
                <a:round/>
                <a:headEnd/>
                <a:tailEnd/>
              </a:ln>
              <a:effectLst>
                <a:outerShdw dist="64758" dir="4721404" sy="50000" rotWithShape="0">
                  <a:schemeClr val="bg2"/>
                </a:outerShdw>
              </a:effec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sp>
            <p:nvSpPr>
              <p:cNvPr id="22" name="AutoShape 8"/>
              <p:cNvSpPr>
                <a:spLocks noChangeArrowheads="1"/>
              </p:cNvSpPr>
              <p:nvPr/>
            </p:nvSpPr>
            <p:spPr bwMode="auto">
              <a:xfrm>
                <a:off x="1488" y="1523"/>
                <a:ext cx="2592" cy="1165"/>
              </a:xfrm>
              <a:prstGeom prst="flowChartConnector">
                <a:avLst/>
              </a:prstGeom>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ln w="9525">
                <a:solidFill>
                  <a:srgbClr val="FF9900"/>
                </a:solidFill>
                <a:round/>
                <a:headEnd/>
                <a:tailEnd/>
              </a:ln>
              <a:effectLst>
                <a:outerShdw dist="64758" dir="4721404" sy="50000" rotWithShape="0">
                  <a:schemeClr val="bg2"/>
                </a:outerShdw>
              </a:effectLst>
            </p:spPr>
            <p:txBody>
              <a:bodyPr wrap="none" anchor="ctr"/>
              <a:lstStyle>
                <a:lvl1pPr eaLnBrk="0" hangingPunct="0">
                  <a:spcBef>
                    <a:spcPct val="20000"/>
                  </a:spcBef>
                  <a:buChar char="•"/>
                  <a:defRPr sz="3200" b="1">
                    <a:solidFill>
                      <a:schemeClr val="tx1"/>
                    </a:solidFill>
                    <a:latin typeface="Arial" panose="020B0604020202020204" pitchFamily="34" charset="0"/>
                  </a:defRPr>
                </a:lvl1pPr>
                <a:lvl2pPr marL="742950" indent="-285750" eaLnBrk="0" hangingPunct="0">
                  <a:spcBef>
                    <a:spcPct val="20000"/>
                  </a:spcBef>
                  <a:buChar char="–"/>
                  <a:defRPr kumimoji="1" sz="4000" b="1">
                    <a:solidFill>
                      <a:schemeClr val="accent2"/>
                    </a:solidFill>
                    <a:latin typeface="Times New Roman" panose="02020603050405020304" pitchFamily="18" charset="0"/>
                    <a:ea typeface="隶书" panose="02010509060101010101" pitchFamily="49" charset="-122"/>
                    <a:cs typeface="Tahoma" panose="020B0604030504040204" pitchFamily="34" charset="0"/>
                  </a:defRPr>
                </a:lvl2pPr>
                <a:lvl3pPr marL="1143000" indent="-228600" eaLnBrk="0" hangingPunct="0">
                  <a:spcBef>
                    <a:spcPct val="20000"/>
                  </a:spcBef>
                  <a:buClr>
                    <a:srgbClr val="666699"/>
                  </a:buClr>
                  <a:buSzPct val="70000"/>
                  <a:buFont typeface="Wingdings" panose="05000000000000000000"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eaLnBrk="0" hangingPunct="0">
                  <a:spcBef>
                    <a:spcPct val="20000"/>
                  </a:spcBef>
                  <a:buSzPct val="60000"/>
                  <a:buFont typeface="Wingdings" panose="05000000000000000000"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eaLnBrk="0" hangingPunct="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b="0"/>
              </a:p>
            </p:txBody>
          </p:sp>
        </p:grpSp>
        <p:sp>
          <p:nvSpPr>
            <p:cNvPr id="9" name="WordArt 9"/>
            <p:cNvSpPr>
              <a:spLocks noChangeArrowheads="1" noChangeShapeType="1" noTextEdit="1"/>
            </p:cNvSpPr>
            <p:nvPr/>
          </p:nvSpPr>
          <p:spPr bwMode="auto">
            <a:xfrm>
              <a:off x="1680" y="3216"/>
              <a:ext cx="975" cy="19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a:solidFill>
                    <a:schemeClr val="bg1"/>
                  </a:solidFill>
                  <a:effectLst>
                    <a:prstShdw prst="shdw17" dist="17961" dir="2700000">
                      <a:srgbClr val="999999"/>
                    </a:prstShdw>
                  </a:effectLst>
                  <a:latin typeface="华文新魏" panose="02010800040101010101" pitchFamily="2" charset="-122"/>
                  <a:ea typeface="华文新魏" panose="02010800040101010101" pitchFamily="2" charset="-122"/>
                </a:rPr>
                <a:t>质量焦点</a:t>
              </a:r>
            </a:p>
          </p:txBody>
        </p:sp>
        <p:sp>
          <p:nvSpPr>
            <p:cNvPr id="11" name="WordArt 10"/>
            <p:cNvSpPr>
              <a:spLocks noChangeArrowheads="1" noChangeShapeType="1" noTextEdit="1"/>
            </p:cNvSpPr>
            <p:nvPr/>
          </p:nvSpPr>
          <p:spPr bwMode="auto">
            <a:xfrm>
              <a:off x="2064" y="2941"/>
              <a:ext cx="543" cy="19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a:solidFill>
                    <a:srgbClr val="FF0000"/>
                  </a:solidFill>
                  <a:effectLst>
                    <a:prstShdw prst="shdw17" dist="17961" dir="2700000">
                      <a:srgbClr val="990000"/>
                    </a:prstShdw>
                  </a:effectLst>
                  <a:latin typeface="华文新魏" panose="02010800040101010101" pitchFamily="2" charset="-122"/>
                  <a:ea typeface="华文新魏" panose="02010800040101010101" pitchFamily="2" charset="-122"/>
                </a:rPr>
                <a:t>过程</a:t>
              </a:r>
            </a:p>
          </p:txBody>
        </p:sp>
        <p:sp>
          <p:nvSpPr>
            <p:cNvPr id="13" name="WordArt 11"/>
            <p:cNvSpPr>
              <a:spLocks noChangeArrowheads="1" noChangeShapeType="1" noTextEdit="1"/>
            </p:cNvSpPr>
            <p:nvPr/>
          </p:nvSpPr>
          <p:spPr bwMode="auto">
            <a:xfrm>
              <a:off x="2016" y="2592"/>
              <a:ext cx="624" cy="19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a:solidFill>
                    <a:srgbClr val="0000FF"/>
                  </a:solidFill>
                  <a:effectLst>
                    <a:prstShdw prst="shdw17" dist="17961" dir="2700000">
                      <a:srgbClr val="000099"/>
                    </a:prstShdw>
                  </a:effectLst>
                  <a:latin typeface="华文新魏" panose="02010800040101010101" pitchFamily="2" charset="-122"/>
                  <a:ea typeface="华文新魏" panose="02010800040101010101" pitchFamily="2" charset="-122"/>
                </a:rPr>
                <a:t>方法</a:t>
              </a:r>
            </a:p>
          </p:txBody>
        </p:sp>
        <p:sp>
          <p:nvSpPr>
            <p:cNvPr id="14" name="WordArt 12"/>
            <p:cNvSpPr>
              <a:spLocks noChangeArrowheads="1" noChangeShapeType="1" noTextEdit="1"/>
            </p:cNvSpPr>
            <p:nvPr/>
          </p:nvSpPr>
          <p:spPr bwMode="auto">
            <a:xfrm>
              <a:off x="2016" y="2160"/>
              <a:ext cx="720" cy="24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a:solidFill>
                    <a:srgbClr val="993300"/>
                  </a:solidFill>
                  <a:effectLst>
                    <a:prstShdw prst="shdw17" dist="17961" dir="2700000">
                      <a:srgbClr val="5C1F00"/>
                    </a:prstShdw>
                  </a:effectLst>
                  <a:latin typeface="华文新魏" panose="02010800040101010101" pitchFamily="2" charset="-122"/>
                  <a:ea typeface="华文新魏" panose="02010800040101010101" pitchFamily="2" charset="-122"/>
                </a:rPr>
                <a:t>工具</a:t>
              </a:r>
            </a:p>
          </p:txBody>
        </p:sp>
        <p:sp>
          <p:nvSpPr>
            <p:cNvPr id="15" name="Text Box 13"/>
            <p:cNvSpPr txBox="1">
              <a:spLocks noChangeArrowheads="1"/>
            </p:cNvSpPr>
            <p:nvPr/>
          </p:nvSpPr>
          <p:spPr bwMode="auto">
            <a:xfrm>
              <a:off x="2819" y="2044"/>
              <a:ext cx="622" cy="404"/>
            </a:xfrm>
            <a:prstGeom prst="rect">
              <a:avLst/>
            </a:prstGeom>
            <a:noFill/>
            <a:ln w="9525">
              <a:noFill/>
              <a:miter lim="800000"/>
              <a:headEnd/>
              <a:tailEnd/>
            </a:ln>
            <a:effectLst/>
          </p:spPr>
          <p:txBody>
            <a:bodyPr wrap="none">
              <a:spAutoFit/>
            </a:bodyPr>
            <a:lstStyle/>
            <a:p>
              <a:pPr algn="ctr">
                <a:defRPr/>
              </a:pPr>
              <a:r>
                <a:rPr lang="en-US" altLang="zh-CN" sz="3600" b="1">
                  <a:solidFill>
                    <a:srgbClr val="FF0000"/>
                  </a:solidFill>
                  <a:effectLst>
                    <a:outerShdw blurRad="38100" dist="38100" dir="2700000" algn="tl">
                      <a:srgbClr val="C0C0C0"/>
                    </a:outerShdw>
                  </a:effectLst>
                  <a:latin typeface="Arial" charset="0"/>
                  <a:ea typeface="宋体" charset="-122"/>
                </a:rPr>
                <a:t>tools</a:t>
              </a:r>
            </a:p>
          </p:txBody>
        </p:sp>
        <p:sp>
          <p:nvSpPr>
            <p:cNvPr id="16" name="Text Box 14"/>
            <p:cNvSpPr txBox="1">
              <a:spLocks noChangeArrowheads="1"/>
            </p:cNvSpPr>
            <p:nvPr/>
          </p:nvSpPr>
          <p:spPr bwMode="auto">
            <a:xfrm>
              <a:off x="2661" y="2496"/>
              <a:ext cx="934" cy="365"/>
            </a:xfrm>
            <a:prstGeom prst="rect">
              <a:avLst/>
            </a:prstGeom>
            <a:noFill/>
            <a:ln w="9525">
              <a:noFill/>
              <a:miter lim="800000"/>
              <a:headEnd/>
              <a:tailEnd/>
            </a:ln>
            <a:effectLst/>
          </p:spPr>
          <p:txBody>
            <a:bodyPr wrap="none">
              <a:spAutoFit/>
            </a:bodyPr>
            <a:lstStyle/>
            <a:p>
              <a:pPr algn="ctr">
                <a:defRPr/>
              </a:pPr>
              <a:r>
                <a:rPr lang="en-US" altLang="zh-CN" sz="3200" b="1">
                  <a:solidFill>
                    <a:srgbClr val="0000FF"/>
                  </a:solidFill>
                  <a:effectLst>
                    <a:outerShdw blurRad="38100" dist="38100" dir="2700000" algn="tl">
                      <a:srgbClr val="C0C0C0"/>
                    </a:outerShdw>
                  </a:effectLst>
                  <a:latin typeface="Arial" charset="0"/>
                  <a:ea typeface="宋体" charset="-122"/>
                </a:rPr>
                <a:t>methods</a:t>
              </a:r>
            </a:p>
          </p:txBody>
        </p:sp>
        <p:sp>
          <p:nvSpPr>
            <p:cNvPr id="17" name="Text Box 15"/>
            <p:cNvSpPr txBox="1">
              <a:spLocks noChangeArrowheads="1"/>
            </p:cNvSpPr>
            <p:nvPr/>
          </p:nvSpPr>
          <p:spPr bwMode="auto">
            <a:xfrm>
              <a:off x="2719" y="2832"/>
              <a:ext cx="833" cy="365"/>
            </a:xfrm>
            <a:prstGeom prst="rect">
              <a:avLst/>
            </a:prstGeom>
            <a:noFill/>
            <a:ln w="9525">
              <a:noFill/>
              <a:miter lim="800000"/>
              <a:headEnd/>
              <a:tailEnd/>
            </a:ln>
            <a:effectLst/>
          </p:spPr>
          <p:txBody>
            <a:bodyPr wrap="none">
              <a:spAutoFit/>
            </a:bodyPr>
            <a:lstStyle/>
            <a:p>
              <a:pPr algn="ctr">
                <a:defRPr/>
              </a:pPr>
              <a:r>
                <a:rPr lang="en-US" altLang="zh-CN" sz="3200" b="1">
                  <a:solidFill>
                    <a:srgbClr val="993300"/>
                  </a:solidFill>
                  <a:effectLst>
                    <a:outerShdw blurRad="38100" dist="38100" dir="2700000" algn="tl">
                      <a:srgbClr val="C0C0C0"/>
                    </a:outerShdw>
                  </a:effectLst>
                  <a:latin typeface="Arial" charset="0"/>
                  <a:ea typeface="宋体" charset="-122"/>
                </a:rPr>
                <a:t>process</a:t>
              </a:r>
            </a:p>
          </p:txBody>
        </p:sp>
        <p:sp>
          <p:nvSpPr>
            <p:cNvPr id="18" name="Text Box 16"/>
            <p:cNvSpPr txBox="1">
              <a:spLocks noChangeArrowheads="1"/>
            </p:cNvSpPr>
            <p:nvPr/>
          </p:nvSpPr>
          <p:spPr bwMode="auto">
            <a:xfrm>
              <a:off x="2689" y="3216"/>
              <a:ext cx="1407" cy="252"/>
            </a:xfrm>
            <a:prstGeom prst="rect">
              <a:avLst/>
            </a:prstGeom>
            <a:noFill/>
            <a:ln w="9525">
              <a:noFill/>
              <a:miter lim="800000"/>
              <a:headEnd/>
              <a:tailEnd/>
            </a:ln>
            <a:effectLst/>
          </p:spPr>
          <p:txBody>
            <a:bodyPr>
              <a:spAutoFit/>
            </a:bodyPr>
            <a:lstStyle/>
            <a:p>
              <a:pPr algn="ctr">
                <a:defRPr/>
              </a:pPr>
              <a:r>
                <a:rPr lang="en-US" altLang="zh-CN" sz="2000" b="1" dirty="0">
                  <a:solidFill>
                    <a:schemeClr val="bg1"/>
                  </a:solidFill>
                  <a:effectLst>
                    <a:outerShdw blurRad="38100" dist="38100" dir="2700000" algn="tl">
                      <a:srgbClr val="C0C0C0"/>
                    </a:outerShdw>
                  </a:effectLst>
                  <a:latin typeface="Arial" charset="0"/>
                  <a:ea typeface="宋体" charset="-122"/>
                </a:rPr>
                <a:t>a  quality focus</a:t>
              </a:r>
            </a:p>
          </p:txBody>
        </p:sp>
      </p:grpSp>
    </p:spTree>
    <p:extLst>
      <p:ext uri="{BB962C8B-B14F-4D97-AF65-F5344CB8AC3E}">
        <p14:creationId xmlns:p14="http://schemas.microsoft.com/office/powerpoint/2010/main" val="62028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628775"/>
            <a:ext cx="8208912" cy="3323987"/>
          </a:xfrm>
          <a:prstGeom prst="rect">
            <a:avLst/>
          </a:prstGeom>
          <a:noFill/>
        </p:spPr>
        <p:txBody>
          <a:bodyPr wrap="square">
            <a:spAutoFit/>
          </a:bodyPr>
          <a:lstStyle/>
          <a:p>
            <a:pPr indent="457200" eaLnBrk="1" hangingPunct="1">
              <a:lnSpc>
                <a:spcPct val="125000"/>
              </a:lnSpc>
              <a:defRPr/>
            </a:pPr>
            <a:r>
              <a:rPr lang="zh-CN" altLang="zh-CN" sz="2400" dirty="0">
                <a:latin typeface="Bodoni MT Black" pitchFamily="18" charset="0"/>
                <a:ea typeface="+mn-ea"/>
              </a:rPr>
              <a:t>迄今为止，计算机系统已经经历了</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个不同的发展阶段，但是，人们仍然没有彻底摆脱“</a:t>
            </a:r>
            <a:r>
              <a:rPr lang="zh-CN" altLang="zh-CN" sz="2400" dirty="0">
                <a:solidFill>
                  <a:srgbClr val="FF0000"/>
                </a:solidFill>
                <a:latin typeface="Bodoni MT Black" pitchFamily="18" charset="0"/>
                <a:ea typeface="+mn-ea"/>
              </a:rPr>
              <a:t>软件危机</a:t>
            </a:r>
            <a:r>
              <a:rPr lang="zh-CN" altLang="zh-CN" sz="2400" dirty="0">
                <a:latin typeface="Bodoni MT Black" pitchFamily="18" charset="0"/>
                <a:ea typeface="+mn-ea"/>
              </a:rPr>
              <a:t>”的困扰，软件已经成为限制计算机系统发展的瓶颈。</a:t>
            </a:r>
          </a:p>
          <a:p>
            <a:pPr indent="457200" eaLnBrk="1" hangingPunct="1">
              <a:lnSpc>
                <a:spcPct val="125000"/>
              </a:lnSpc>
              <a:defRPr/>
            </a:pPr>
            <a:r>
              <a:rPr lang="zh-CN" altLang="zh-CN" sz="2400" dirty="0">
                <a:latin typeface="Bodoni MT Black" pitchFamily="18" charset="0"/>
                <a:ea typeface="+mn-ea"/>
              </a:rPr>
              <a:t>为了更有效地开发与维护软件，软件工作者在</a:t>
            </a:r>
            <a:r>
              <a:rPr lang="en-US" altLang="zh-CN" sz="2400" dirty="0">
                <a:latin typeface="Bodoni MT Black" pitchFamily="18" charset="0"/>
                <a:ea typeface="+mn-ea"/>
              </a:rPr>
              <a:t>20</a:t>
            </a:r>
            <a:r>
              <a:rPr lang="zh-CN" altLang="zh-CN" sz="2400" dirty="0">
                <a:latin typeface="Bodoni MT Black" pitchFamily="18" charset="0"/>
                <a:ea typeface="+mn-ea"/>
              </a:rPr>
              <a:t>世纪</a:t>
            </a:r>
            <a:r>
              <a:rPr lang="en-US" altLang="zh-CN" sz="2400" dirty="0">
                <a:latin typeface="Bodoni MT Black" pitchFamily="18" charset="0"/>
                <a:ea typeface="+mn-ea"/>
              </a:rPr>
              <a:t>60</a:t>
            </a:r>
            <a:r>
              <a:rPr lang="zh-CN" altLang="zh-CN" sz="2400" dirty="0">
                <a:latin typeface="Bodoni MT Black" pitchFamily="18" charset="0"/>
                <a:ea typeface="+mn-ea"/>
              </a:rPr>
              <a:t>年代后期开始认真研究消除软件危机的途径，从而逐渐形成了一门新兴的工程学科——</a:t>
            </a:r>
            <a:r>
              <a:rPr lang="zh-CN" altLang="zh-CN" sz="2400" dirty="0">
                <a:solidFill>
                  <a:srgbClr val="FF0000"/>
                </a:solidFill>
                <a:latin typeface="Bodoni MT Black" pitchFamily="18" charset="0"/>
                <a:ea typeface="+mn-ea"/>
              </a:rPr>
              <a:t>计算机软件工程学</a:t>
            </a:r>
            <a:r>
              <a:rPr lang="zh-CN" altLang="en-US" sz="2400" dirty="0">
                <a:latin typeface="Bodoni MT Black" pitchFamily="18" charset="0"/>
                <a:ea typeface="+mn-ea"/>
              </a:rPr>
              <a:t>。</a:t>
            </a:r>
            <a:endParaRPr lang="en-US" altLang="zh-CN" sz="2400" dirty="0">
              <a:latin typeface="Bodoni MT Black" pitchFamily="18" charset="0"/>
              <a:ea typeface="+mn-ea"/>
            </a:endParaRPr>
          </a:p>
          <a:p>
            <a:pPr indent="457200" eaLnBrk="1" hangingPunct="1">
              <a:lnSpc>
                <a:spcPct val="125000"/>
              </a:lnSpc>
              <a:defRPr/>
            </a:pPr>
            <a:endParaRPr lang="zh-CN" altLang="en-US" sz="2400" dirty="0">
              <a:latin typeface="Bodoni MT Black" pitchFamily="18" charset="0"/>
              <a:ea typeface="+mn-ea"/>
            </a:endParaRPr>
          </a:p>
        </p:txBody>
      </p:sp>
      <p:sp>
        <p:nvSpPr>
          <p:cNvPr id="8195" name="标题 3"/>
          <p:cNvSpPr>
            <a:spLocks noGrp="1"/>
          </p:cNvSpPr>
          <p:nvPr>
            <p:ph type="title" idx="4294967295"/>
          </p:nvPr>
        </p:nvSpPr>
        <p:spPr>
          <a:xfrm>
            <a:off x="0" y="19050"/>
            <a:ext cx="8229600" cy="1143000"/>
          </a:xfrm>
        </p:spPr>
        <p:txBody>
          <a:bodyPr/>
          <a:lstStyle/>
          <a:p>
            <a:pPr eaLnBrk="1" hangingPunct="1"/>
            <a:r>
              <a:rPr lang="zh-CN" altLang="en-US" b="1" dirty="0" smtClean="0">
                <a:solidFill>
                  <a:srgbClr val="000000"/>
                </a:solidFill>
                <a:latin typeface="Bodoni MT Black" pitchFamily="18" charset="0"/>
              </a:rPr>
              <a:t>第</a:t>
            </a:r>
            <a:r>
              <a:rPr lang="en-US" altLang="zh-CN" b="1" dirty="0" smtClean="0">
                <a:solidFill>
                  <a:srgbClr val="000000"/>
                </a:solidFill>
                <a:latin typeface="Bodoni MT Black" pitchFamily="18" charset="0"/>
              </a:rPr>
              <a:t>1</a:t>
            </a:r>
            <a:r>
              <a:rPr lang="zh-CN" altLang="en-US" b="1" dirty="0" smtClean="0">
                <a:solidFill>
                  <a:srgbClr val="000000"/>
                </a:solidFill>
                <a:latin typeface="Bodoni MT Black" pitchFamily="18" charset="0"/>
              </a:rPr>
              <a:t>章 软件工程学概述</a:t>
            </a:r>
          </a:p>
        </p:txBody>
      </p:sp>
      <p:sp>
        <p:nvSpPr>
          <p:cNvPr id="6"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
        <p:nvSpPr>
          <p:cNvPr id="5" name="Rectangle 3"/>
          <p:cNvSpPr txBox="1">
            <a:spLocks noChangeArrowheads="1"/>
          </p:cNvSpPr>
          <p:nvPr/>
        </p:nvSpPr>
        <p:spPr bwMode="auto">
          <a:xfrm>
            <a:off x="323528" y="1556792"/>
            <a:ext cx="8496944" cy="3840162"/>
          </a:xfrm>
          <a:prstGeom prst="rect">
            <a:avLst/>
          </a:prstGeom>
          <a:noFill/>
          <a:ln w="9525">
            <a:noFill/>
            <a:miter lim="800000"/>
            <a:headEnd/>
            <a:tailEnd/>
          </a:ln>
          <a:effectLst/>
        </p:spPr>
        <p:txBody>
          <a:bodyPr/>
          <a:lstStyle/>
          <a:p>
            <a:pPr>
              <a:lnSpc>
                <a:spcPts val="3500"/>
              </a:lnSpc>
              <a:spcBef>
                <a:spcPct val="20000"/>
              </a:spcBef>
              <a:defRPr/>
            </a:pPr>
            <a:r>
              <a:rPr lang="zh-CN" altLang="en-US" sz="2400" kern="0" dirty="0" smtClean="0">
                <a:latin typeface="+mn-lt"/>
                <a:ea typeface="楷体_GB2312" pitchFamily="49" charset="-122"/>
              </a:rPr>
              <a:t>       </a:t>
            </a:r>
            <a:r>
              <a:rPr lang="zh-CN" altLang="en-US" sz="2400" kern="0" dirty="0" smtClean="0">
                <a:latin typeface="Bodoni MT Black" panose="02070A03080606020203" pitchFamily="18" charset="0"/>
                <a:ea typeface="+mn-ea"/>
              </a:rPr>
              <a:t>能</a:t>
            </a:r>
            <a:r>
              <a:rPr lang="zh-CN" altLang="en-US" sz="2400" kern="0" dirty="0">
                <a:latin typeface="Bodoni MT Black" panose="02070A03080606020203" pitchFamily="18" charset="0"/>
                <a:ea typeface="+mn-ea"/>
              </a:rPr>
              <a:t>支持软件生存周期中某一阶段（如系统定义、需求分析、设计、编码、测试或维护等）的需要而使用的软件工具。</a:t>
            </a:r>
          </a:p>
          <a:p>
            <a:pPr marL="342900" indent="-342900">
              <a:lnSpc>
                <a:spcPts val="3500"/>
              </a:lnSpc>
              <a:spcBef>
                <a:spcPct val="20000"/>
              </a:spcBef>
              <a:buFont typeface="Wingdings" pitchFamily="2" charset="2"/>
              <a:buChar char="Ø"/>
              <a:defRPr/>
            </a:pPr>
            <a:r>
              <a:rPr lang="zh-CN" altLang="en-US" sz="2400" kern="0" dirty="0">
                <a:latin typeface="Bodoni MT Black" panose="02070A03080606020203" pitchFamily="18" charset="0"/>
                <a:ea typeface="+mn-ea"/>
              </a:rPr>
              <a:t>早期的软件工具主要用来辅助程序员编程，如编辑程序、编译程序、排错程序等。</a:t>
            </a:r>
          </a:p>
          <a:p>
            <a:pPr marL="342900" indent="-342900">
              <a:lnSpc>
                <a:spcPts val="3500"/>
              </a:lnSpc>
              <a:spcBef>
                <a:spcPct val="20000"/>
              </a:spcBef>
              <a:buFont typeface="Wingdings" pitchFamily="2" charset="2"/>
              <a:buChar char="Ø"/>
              <a:defRPr/>
            </a:pPr>
            <a:r>
              <a:rPr lang="zh-CN" altLang="en-US" sz="2400" kern="0" dirty="0">
                <a:latin typeface="Bodoni MT Black" panose="02070A03080606020203" pitchFamily="18" charset="0"/>
                <a:ea typeface="+mn-ea"/>
              </a:rPr>
              <a:t>软件工具通常也称为</a:t>
            </a:r>
            <a:r>
              <a:rPr lang="en-US" altLang="zh-CN" sz="2400" kern="0" dirty="0" smtClean="0">
                <a:solidFill>
                  <a:srgbClr val="FF0000"/>
                </a:solidFill>
                <a:latin typeface="Bodoni MT Black" panose="02070A03080606020203" pitchFamily="18" charset="0"/>
                <a:ea typeface="+mn-ea"/>
              </a:rPr>
              <a:t>CASE</a:t>
            </a:r>
            <a:r>
              <a:rPr lang="zh-CN" altLang="en-US" sz="2400" kern="0" dirty="0" smtClean="0">
                <a:latin typeface="Bodoni MT Black" panose="02070A03080606020203" pitchFamily="18" charset="0"/>
                <a:ea typeface="+mn-ea"/>
              </a:rPr>
              <a:t>（计</a:t>
            </a:r>
            <a:r>
              <a:rPr lang="zh-CN" altLang="en-US" sz="2400" kern="0" dirty="0">
                <a:latin typeface="Bodoni MT Black" panose="02070A03080606020203" pitchFamily="18" charset="0"/>
                <a:ea typeface="+mn-ea"/>
              </a:rPr>
              <a:t>算机辅助软件工程</a:t>
            </a:r>
            <a:r>
              <a:rPr lang="zh-CN" altLang="en-US" sz="2400" kern="0" dirty="0" smtClean="0">
                <a:latin typeface="Bodoni MT Black" panose="02070A03080606020203" pitchFamily="18" charset="0"/>
                <a:ea typeface="+mn-ea"/>
              </a:rPr>
              <a:t>，</a:t>
            </a:r>
            <a:r>
              <a:rPr lang="en-US" altLang="zh-CN" sz="2400" kern="0" dirty="0" smtClean="0">
                <a:latin typeface="Bodoni MT Black" panose="02070A03080606020203" pitchFamily="18" charset="0"/>
                <a:ea typeface="+mn-ea"/>
              </a:rPr>
              <a:t>Computer Aided Software Engineering</a:t>
            </a:r>
            <a:r>
              <a:rPr lang="zh-CN" altLang="en-US" sz="2400" kern="0" dirty="0">
                <a:latin typeface="Bodoni MT Black" panose="02070A03080606020203" pitchFamily="18" charset="0"/>
                <a:ea typeface="+mn-ea"/>
              </a:rPr>
              <a:t>）</a:t>
            </a:r>
            <a:r>
              <a:rPr lang="zh-CN" altLang="en-US" sz="2400" kern="0" dirty="0" smtClean="0">
                <a:latin typeface="Bodoni MT Black" panose="02070A03080606020203" pitchFamily="18" charset="0"/>
                <a:ea typeface="+mn-ea"/>
              </a:rPr>
              <a:t>工</a:t>
            </a:r>
            <a:r>
              <a:rPr lang="zh-CN" altLang="en-US" sz="2400" kern="0" dirty="0">
                <a:latin typeface="Bodoni MT Black" panose="02070A03080606020203" pitchFamily="18" charset="0"/>
                <a:ea typeface="+mn-ea"/>
              </a:rPr>
              <a:t>具</a:t>
            </a:r>
            <a:r>
              <a:rPr lang="zh-CN" altLang="en-US" sz="2400" kern="0" dirty="0" smtClean="0">
                <a:latin typeface="Bodoni MT Black" panose="02070A03080606020203" pitchFamily="18" charset="0"/>
                <a:ea typeface="+mn-ea"/>
              </a:rPr>
              <a:t>。</a:t>
            </a:r>
            <a:endParaRPr lang="zh-CN" altLang="en-US" sz="2400" kern="0" dirty="0">
              <a:latin typeface="Bodoni MT Black" panose="02070A03080606020203" pitchFamily="18" charset="0"/>
              <a:ea typeface="+mn-ea"/>
            </a:endParaRPr>
          </a:p>
        </p:txBody>
      </p:sp>
      <p:sp>
        <p:nvSpPr>
          <p:cNvPr id="2" name="矩形 1"/>
          <p:cNvSpPr/>
          <p:nvPr/>
        </p:nvSpPr>
        <p:spPr>
          <a:xfrm>
            <a:off x="323528" y="889328"/>
            <a:ext cx="1627369" cy="523220"/>
          </a:xfrm>
          <a:prstGeom prst="rect">
            <a:avLst/>
          </a:prstGeom>
        </p:spPr>
        <p:txBody>
          <a:bodyPr wrap="none">
            <a:spAutoFit/>
          </a:bodyPr>
          <a:lstStyle/>
          <a:p>
            <a:r>
              <a:rPr lang="zh-CN" altLang="en-US" sz="2800" b="1" kern="0" dirty="0">
                <a:solidFill>
                  <a:srgbClr val="CC0000"/>
                </a:solidFill>
                <a:ea typeface="宋体" charset="-122"/>
              </a:rPr>
              <a:t>软件工具</a:t>
            </a:r>
            <a:endParaRPr lang="zh-CN" altLang="en-US" sz="2800" dirty="0"/>
          </a:p>
        </p:txBody>
      </p:sp>
    </p:spTree>
    <p:extLst>
      <p:ext uri="{BB962C8B-B14F-4D97-AF65-F5344CB8AC3E}">
        <p14:creationId xmlns:p14="http://schemas.microsoft.com/office/powerpoint/2010/main" val="219094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
        <p:nvSpPr>
          <p:cNvPr id="2" name="矩形 1"/>
          <p:cNvSpPr/>
          <p:nvPr/>
        </p:nvSpPr>
        <p:spPr>
          <a:xfrm>
            <a:off x="491927" y="952039"/>
            <a:ext cx="2348720" cy="523220"/>
          </a:xfrm>
          <a:prstGeom prst="rect">
            <a:avLst/>
          </a:prstGeom>
        </p:spPr>
        <p:txBody>
          <a:bodyPr wrap="none">
            <a:spAutoFit/>
          </a:bodyPr>
          <a:lstStyle/>
          <a:p>
            <a:r>
              <a:rPr lang="zh-CN" altLang="en-US" sz="2800" b="1" kern="0" dirty="0">
                <a:solidFill>
                  <a:srgbClr val="CC0000"/>
                </a:solidFill>
                <a:ea typeface="宋体" charset="-122"/>
              </a:rPr>
              <a:t>软件工</a:t>
            </a:r>
            <a:r>
              <a:rPr lang="zh-CN" altLang="en-US" sz="2800" b="1" kern="0" dirty="0" smtClean="0">
                <a:solidFill>
                  <a:srgbClr val="CC0000"/>
                </a:solidFill>
                <a:ea typeface="宋体" charset="-122"/>
              </a:rPr>
              <a:t>具分类</a:t>
            </a:r>
            <a:endParaRPr lang="zh-CN" altLang="en-US" sz="2800" dirty="0"/>
          </a:p>
        </p:txBody>
      </p:sp>
      <p:sp>
        <p:nvSpPr>
          <p:cNvPr id="6" name="Rectangle 3"/>
          <p:cNvSpPr txBox="1">
            <a:spLocks noChangeArrowheads="1"/>
          </p:cNvSpPr>
          <p:nvPr/>
        </p:nvSpPr>
        <p:spPr bwMode="auto">
          <a:xfrm>
            <a:off x="395536" y="1542256"/>
            <a:ext cx="8229600" cy="4357688"/>
          </a:xfrm>
          <a:prstGeom prst="rect">
            <a:avLst/>
          </a:prstGeom>
          <a:noFill/>
          <a:ln w="9525">
            <a:noFill/>
            <a:miter lim="800000"/>
            <a:headEnd/>
            <a:tailEnd/>
          </a:ln>
          <a:effectLst/>
        </p:spPr>
        <p:txBody>
          <a:bodyPr/>
          <a:lstStyle/>
          <a:p>
            <a:pPr marL="342900" indent="-342900">
              <a:lnSpc>
                <a:spcPct val="125000"/>
              </a:lnSpc>
              <a:spcBef>
                <a:spcPct val="20000"/>
              </a:spcBef>
              <a:buFont typeface="Wingdings" panose="05000000000000000000" pitchFamily="2" charset="2"/>
              <a:buChar char="l"/>
              <a:defRPr/>
            </a:pPr>
            <a:r>
              <a:rPr lang="zh-CN" altLang="en-US" sz="2400" kern="0" dirty="0">
                <a:latin typeface="+mn-ea"/>
                <a:ea typeface="+mn-ea"/>
              </a:rPr>
              <a:t>支持</a:t>
            </a:r>
            <a:r>
              <a:rPr lang="zh-CN" altLang="en-US" sz="2400" kern="0" dirty="0">
                <a:solidFill>
                  <a:srgbClr val="FF0000"/>
                </a:solidFill>
                <a:latin typeface="+mn-ea"/>
                <a:ea typeface="+mn-ea"/>
              </a:rPr>
              <a:t>软件开发</a:t>
            </a:r>
            <a:r>
              <a:rPr lang="zh-CN" altLang="en-US" sz="2400" kern="0" dirty="0">
                <a:latin typeface="+mn-ea"/>
                <a:ea typeface="+mn-ea"/>
              </a:rPr>
              <a:t>过程的工具</a:t>
            </a:r>
            <a:r>
              <a:rPr lang="zh-CN" altLang="en-US" sz="2400" kern="0" dirty="0" smtClean="0">
                <a:latin typeface="+mn-ea"/>
                <a:ea typeface="+mn-ea"/>
              </a:rPr>
              <a:t>：需</a:t>
            </a:r>
            <a:r>
              <a:rPr lang="zh-CN" altLang="en-US" sz="2400" kern="0" dirty="0">
                <a:latin typeface="+mn-ea"/>
                <a:ea typeface="+mn-ea"/>
              </a:rPr>
              <a:t>求分析工具、设计工具</a:t>
            </a:r>
            <a:r>
              <a:rPr lang="en-US" altLang="zh-CN" sz="2400" kern="0" dirty="0">
                <a:latin typeface="+mn-ea"/>
                <a:ea typeface="+mn-ea"/>
              </a:rPr>
              <a:t>(</a:t>
            </a:r>
            <a:r>
              <a:rPr lang="zh-CN" altLang="en-US" sz="2400" kern="0" dirty="0">
                <a:latin typeface="+mn-ea"/>
                <a:ea typeface="+mn-ea"/>
              </a:rPr>
              <a:t>通常还可以分为概要设计工具和详细设计工具</a:t>
            </a:r>
            <a:r>
              <a:rPr lang="en-US" altLang="zh-CN" sz="2400" kern="0" dirty="0">
                <a:latin typeface="+mn-ea"/>
                <a:ea typeface="+mn-ea"/>
              </a:rPr>
              <a:t>)</a:t>
            </a:r>
            <a:r>
              <a:rPr lang="zh-CN" altLang="en-US" sz="2400" kern="0" dirty="0">
                <a:latin typeface="+mn-ea"/>
                <a:ea typeface="+mn-ea"/>
              </a:rPr>
              <a:t>、编码工具、排错工具、测试工具等。</a:t>
            </a:r>
          </a:p>
          <a:p>
            <a:pPr marL="342900" indent="-342900">
              <a:lnSpc>
                <a:spcPct val="125000"/>
              </a:lnSpc>
              <a:spcBef>
                <a:spcPct val="20000"/>
              </a:spcBef>
              <a:buFont typeface="Wingdings" panose="05000000000000000000" pitchFamily="2" charset="2"/>
              <a:buChar char="l"/>
              <a:defRPr/>
            </a:pPr>
            <a:r>
              <a:rPr lang="zh-CN" altLang="en-US" sz="2400" kern="0" dirty="0">
                <a:latin typeface="+mn-ea"/>
                <a:ea typeface="+mn-ea"/>
              </a:rPr>
              <a:t>支持</a:t>
            </a:r>
            <a:r>
              <a:rPr lang="zh-CN" altLang="en-US" sz="2400" kern="0" dirty="0">
                <a:solidFill>
                  <a:srgbClr val="FF0000"/>
                </a:solidFill>
                <a:latin typeface="+mn-ea"/>
                <a:ea typeface="+mn-ea"/>
              </a:rPr>
              <a:t>软件维护</a:t>
            </a:r>
            <a:r>
              <a:rPr lang="zh-CN" altLang="en-US" sz="2400" kern="0" dirty="0">
                <a:latin typeface="+mn-ea"/>
                <a:ea typeface="+mn-ea"/>
              </a:rPr>
              <a:t>过程的工具</a:t>
            </a:r>
            <a:r>
              <a:rPr lang="zh-CN" altLang="en-US" sz="2400" kern="0" dirty="0" smtClean="0">
                <a:latin typeface="+mn-ea"/>
                <a:ea typeface="+mn-ea"/>
              </a:rPr>
              <a:t>：版</a:t>
            </a:r>
            <a:r>
              <a:rPr lang="zh-CN" altLang="en-US" sz="2400" kern="0" dirty="0">
                <a:latin typeface="+mn-ea"/>
                <a:ea typeface="+mn-ea"/>
              </a:rPr>
              <a:t>本控制工具、文档分析工具、信息库开发工具、逆向工程工具、再工程工具等。</a:t>
            </a:r>
          </a:p>
          <a:p>
            <a:pPr marL="342900" indent="-342900">
              <a:lnSpc>
                <a:spcPct val="125000"/>
              </a:lnSpc>
              <a:spcBef>
                <a:spcPct val="20000"/>
              </a:spcBef>
              <a:buFont typeface="Wingdings" panose="05000000000000000000" pitchFamily="2" charset="2"/>
              <a:buChar char="l"/>
              <a:defRPr/>
            </a:pPr>
            <a:r>
              <a:rPr lang="zh-CN" altLang="en-US" sz="2400" kern="0" dirty="0">
                <a:latin typeface="+mn-ea"/>
                <a:ea typeface="+mn-ea"/>
              </a:rPr>
              <a:t>支持</a:t>
            </a:r>
            <a:r>
              <a:rPr lang="zh-CN" altLang="en-US" sz="2400" kern="0" dirty="0">
                <a:solidFill>
                  <a:srgbClr val="FF0000"/>
                </a:solidFill>
                <a:latin typeface="+mn-ea"/>
                <a:ea typeface="+mn-ea"/>
              </a:rPr>
              <a:t>软件管理</a:t>
            </a:r>
            <a:r>
              <a:rPr lang="zh-CN" altLang="en-US" sz="2400" kern="0" dirty="0">
                <a:latin typeface="+mn-ea"/>
                <a:ea typeface="+mn-ea"/>
              </a:rPr>
              <a:t>过程和</a:t>
            </a:r>
            <a:r>
              <a:rPr lang="zh-CN" altLang="en-US" sz="2400" kern="0" dirty="0">
                <a:solidFill>
                  <a:srgbClr val="FF0000"/>
                </a:solidFill>
                <a:latin typeface="+mn-ea"/>
                <a:ea typeface="+mn-ea"/>
              </a:rPr>
              <a:t>支持</a:t>
            </a:r>
            <a:r>
              <a:rPr lang="zh-CN" altLang="en-US" sz="2400" kern="0" dirty="0">
                <a:latin typeface="+mn-ea"/>
                <a:ea typeface="+mn-ea"/>
              </a:rPr>
              <a:t>过程的工具</a:t>
            </a:r>
            <a:r>
              <a:rPr lang="zh-CN" altLang="en-US" sz="2400" kern="0" dirty="0" smtClean="0">
                <a:latin typeface="+mn-ea"/>
                <a:ea typeface="+mn-ea"/>
              </a:rPr>
              <a:t>：项</a:t>
            </a:r>
            <a:r>
              <a:rPr lang="zh-CN" altLang="en-US" sz="2400" kern="0" dirty="0">
                <a:latin typeface="+mn-ea"/>
                <a:ea typeface="+mn-ea"/>
              </a:rPr>
              <a:t>目管理工具、配置管理工具、软件评价工具等。</a:t>
            </a:r>
          </a:p>
        </p:txBody>
      </p:sp>
    </p:spTree>
    <p:extLst>
      <p:ext uri="{BB962C8B-B14F-4D97-AF65-F5344CB8AC3E}">
        <p14:creationId xmlns:p14="http://schemas.microsoft.com/office/powerpoint/2010/main" val="2182320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
        <p:nvSpPr>
          <p:cNvPr id="2" name="矩形 1"/>
          <p:cNvSpPr/>
          <p:nvPr/>
        </p:nvSpPr>
        <p:spPr>
          <a:xfrm>
            <a:off x="491927" y="952039"/>
            <a:ext cx="2348720" cy="523220"/>
          </a:xfrm>
          <a:prstGeom prst="rect">
            <a:avLst/>
          </a:prstGeom>
        </p:spPr>
        <p:txBody>
          <a:bodyPr wrap="none">
            <a:spAutoFit/>
          </a:bodyPr>
          <a:lstStyle/>
          <a:p>
            <a:r>
              <a:rPr lang="zh-CN" altLang="en-US" sz="2800" b="1" kern="0" dirty="0" smtClean="0">
                <a:solidFill>
                  <a:srgbClr val="CC0000"/>
                </a:solidFill>
                <a:ea typeface="宋体" charset="-122"/>
              </a:rPr>
              <a:t>常见软</a:t>
            </a:r>
            <a:r>
              <a:rPr lang="zh-CN" altLang="en-US" sz="2800" b="1" kern="0" dirty="0">
                <a:solidFill>
                  <a:srgbClr val="CC0000"/>
                </a:solidFill>
                <a:ea typeface="宋体" charset="-122"/>
              </a:rPr>
              <a:t>件工</a:t>
            </a:r>
            <a:r>
              <a:rPr lang="zh-CN" altLang="en-US" sz="2800" b="1" kern="0" dirty="0" smtClean="0">
                <a:solidFill>
                  <a:srgbClr val="CC0000"/>
                </a:solidFill>
                <a:ea typeface="宋体" charset="-122"/>
              </a:rPr>
              <a:t>具</a:t>
            </a:r>
            <a:endParaRPr lang="zh-CN" altLang="en-US" sz="2800" dirty="0"/>
          </a:p>
        </p:txBody>
      </p:sp>
      <p:sp>
        <p:nvSpPr>
          <p:cNvPr id="6" name="Rectangle 3"/>
          <p:cNvSpPr txBox="1">
            <a:spLocks noChangeArrowheads="1"/>
          </p:cNvSpPr>
          <p:nvPr/>
        </p:nvSpPr>
        <p:spPr bwMode="auto">
          <a:xfrm>
            <a:off x="395536" y="1542256"/>
            <a:ext cx="8229600" cy="4357688"/>
          </a:xfrm>
          <a:prstGeom prst="rect">
            <a:avLst/>
          </a:prstGeom>
          <a:noFill/>
          <a:ln w="9525">
            <a:noFill/>
            <a:miter lim="800000"/>
            <a:headEnd/>
            <a:tailEnd/>
          </a:ln>
          <a:effectLst/>
        </p:spPr>
        <p:txBody>
          <a:bodyPr/>
          <a:lstStyle/>
          <a:p>
            <a:pPr marL="342900" indent="-342900">
              <a:lnSpc>
                <a:spcPct val="125000"/>
              </a:lnSpc>
              <a:spcBef>
                <a:spcPct val="20000"/>
              </a:spcBef>
              <a:buFont typeface="Wingdings" panose="05000000000000000000" pitchFamily="2" charset="2"/>
              <a:buChar char="l"/>
              <a:defRPr/>
            </a:pPr>
            <a:r>
              <a:rPr lang="zh-CN" altLang="en-US" sz="2400" kern="0" dirty="0">
                <a:solidFill>
                  <a:srgbClr val="FF0000"/>
                </a:solidFill>
                <a:latin typeface="+mn-lt"/>
                <a:ea typeface="+mn-ea"/>
              </a:rPr>
              <a:t>需求分析与设计工</a:t>
            </a:r>
            <a:r>
              <a:rPr lang="zh-CN" altLang="en-US" sz="2400" kern="0" dirty="0" smtClean="0">
                <a:solidFill>
                  <a:srgbClr val="FF0000"/>
                </a:solidFill>
                <a:latin typeface="+mn-lt"/>
                <a:ea typeface="+mn-ea"/>
              </a:rPr>
              <a:t>具</a:t>
            </a:r>
            <a:endParaRPr lang="en-US" altLang="zh-CN" sz="2400" kern="0" dirty="0" smtClean="0">
              <a:solidFill>
                <a:srgbClr val="FF0000"/>
              </a:solidFill>
              <a:latin typeface="+mn-lt"/>
              <a:ea typeface="+mn-ea"/>
            </a:endParaRPr>
          </a:p>
          <a:p>
            <a:pPr marL="800100" lvl="1" indent="-342900">
              <a:lnSpc>
                <a:spcPct val="125000"/>
              </a:lnSpc>
              <a:spcBef>
                <a:spcPct val="20000"/>
              </a:spcBef>
              <a:buFont typeface="Wingdings" panose="05000000000000000000" pitchFamily="2" charset="2"/>
              <a:buChar char="Ø"/>
              <a:defRPr/>
            </a:pPr>
            <a:r>
              <a:rPr lang="en-US" altLang="zh-CN" sz="2400" dirty="0">
                <a:latin typeface="+mn-lt"/>
                <a:ea typeface="+mn-ea"/>
              </a:rPr>
              <a:t>IBM Rational Requirement </a:t>
            </a:r>
            <a:r>
              <a:rPr lang="en-US" altLang="zh-CN" sz="2400" dirty="0" smtClean="0">
                <a:latin typeface="+mn-lt"/>
                <a:ea typeface="+mn-ea"/>
              </a:rPr>
              <a:t>Composer</a:t>
            </a:r>
          </a:p>
          <a:p>
            <a:pPr marL="800100" lvl="1" indent="-342900">
              <a:lnSpc>
                <a:spcPct val="125000"/>
              </a:lnSpc>
              <a:spcBef>
                <a:spcPct val="20000"/>
              </a:spcBef>
              <a:buFont typeface="Wingdings" panose="05000000000000000000" pitchFamily="2" charset="2"/>
              <a:buChar char="Ø"/>
              <a:defRPr/>
            </a:pPr>
            <a:r>
              <a:rPr lang="en-US" altLang="zh-CN" sz="2400" dirty="0">
                <a:latin typeface="+mn-lt"/>
                <a:ea typeface="+mn-ea"/>
              </a:rPr>
              <a:t>Enterprise Architect</a:t>
            </a:r>
            <a:r>
              <a:rPr lang="zh-CN" altLang="en-US" sz="2400" dirty="0">
                <a:latin typeface="+mn-lt"/>
                <a:ea typeface="+mn-ea"/>
              </a:rPr>
              <a:t>（</a:t>
            </a:r>
            <a:r>
              <a:rPr lang="en-US" altLang="zh-CN" sz="2400" dirty="0">
                <a:latin typeface="+mn-lt"/>
                <a:ea typeface="+mn-ea"/>
              </a:rPr>
              <a:t>EA</a:t>
            </a:r>
            <a:r>
              <a:rPr lang="zh-CN" altLang="en-US" sz="2400" dirty="0">
                <a:latin typeface="+mn-lt"/>
                <a:ea typeface="+mn-ea"/>
              </a:rPr>
              <a:t>）</a:t>
            </a:r>
          </a:p>
          <a:p>
            <a:pPr marL="800100" lvl="1" indent="-342900">
              <a:lnSpc>
                <a:spcPct val="125000"/>
              </a:lnSpc>
              <a:spcBef>
                <a:spcPct val="20000"/>
              </a:spcBef>
              <a:buFont typeface="Wingdings" panose="05000000000000000000" pitchFamily="2" charset="2"/>
              <a:buChar char="Ø"/>
              <a:defRPr/>
            </a:pPr>
            <a:r>
              <a:rPr lang="en-US" altLang="zh-CN" sz="2400" dirty="0">
                <a:latin typeface="+mn-lt"/>
                <a:ea typeface="+mn-ea"/>
              </a:rPr>
              <a:t>IBM Rational Software Architect</a:t>
            </a:r>
            <a:endParaRPr lang="zh-CN" altLang="en-US" sz="2400" dirty="0">
              <a:latin typeface="+mn-lt"/>
              <a:ea typeface="+mn-ea"/>
            </a:endParaRPr>
          </a:p>
          <a:p>
            <a:pPr marL="800100" lvl="1" indent="-342900">
              <a:lnSpc>
                <a:spcPct val="125000"/>
              </a:lnSpc>
              <a:spcBef>
                <a:spcPct val="20000"/>
              </a:spcBef>
              <a:buFont typeface="Wingdings" panose="05000000000000000000" pitchFamily="2" charset="2"/>
              <a:buChar char="Ø"/>
              <a:defRPr/>
            </a:pPr>
            <a:r>
              <a:rPr lang="en-US" altLang="zh-CN" sz="2400" dirty="0">
                <a:latin typeface="+mn-lt"/>
                <a:ea typeface="+mn-ea"/>
              </a:rPr>
              <a:t>Microsoft Office Visio</a:t>
            </a:r>
          </a:p>
          <a:p>
            <a:pPr marL="800100" lvl="1" indent="-342900">
              <a:lnSpc>
                <a:spcPct val="125000"/>
              </a:lnSpc>
              <a:spcBef>
                <a:spcPct val="20000"/>
              </a:spcBef>
              <a:buFont typeface="Wingdings" panose="05000000000000000000" pitchFamily="2" charset="2"/>
              <a:buChar char="Ø"/>
              <a:defRPr/>
            </a:pPr>
            <a:r>
              <a:rPr lang="en-US" altLang="zh-CN" sz="2400" dirty="0" smtClean="0">
                <a:latin typeface="+mn-lt"/>
                <a:ea typeface="+mn-ea"/>
              </a:rPr>
              <a:t>Power Designer</a:t>
            </a:r>
          </a:p>
          <a:p>
            <a:pPr marL="800100" lvl="1" indent="-342900">
              <a:lnSpc>
                <a:spcPct val="125000"/>
              </a:lnSpc>
              <a:spcBef>
                <a:spcPct val="20000"/>
              </a:spcBef>
              <a:buFont typeface="Wingdings" panose="05000000000000000000" pitchFamily="2" charset="2"/>
              <a:buChar char="Ø"/>
              <a:defRPr/>
            </a:pPr>
            <a:r>
              <a:rPr lang="en-US" altLang="zh-CN" sz="2400" dirty="0" err="1">
                <a:latin typeface="+mn-lt"/>
                <a:ea typeface="+mn-ea"/>
              </a:rPr>
              <a:t>Axure</a:t>
            </a:r>
            <a:r>
              <a:rPr lang="en-US" altLang="zh-CN" sz="2400" dirty="0">
                <a:latin typeface="+mn-lt"/>
                <a:ea typeface="+mn-ea"/>
              </a:rPr>
              <a:t> RP</a:t>
            </a:r>
            <a:endParaRPr lang="zh-CN" altLang="en-US" sz="2400" dirty="0">
              <a:latin typeface="+mn-lt"/>
              <a:ea typeface="+mn-ea"/>
            </a:endParaRPr>
          </a:p>
          <a:p>
            <a:pPr marL="800100" lvl="1" indent="-342900">
              <a:lnSpc>
                <a:spcPct val="125000"/>
              </a:lnSpc>
              <a:spcBef>
                <a:spcPct val="20000"/>
              </a:spcBef>
              <a:buFont typeface="Wingdings" panose="05000000000000000000" pitchFamily="2" charset="2"/>
              <a:buChar char="Ø"/>
              <a:defRPr/>
            </a:pPr>
            <a:endParaRPr lang="en-US" altLang="zh-CN" sz="2400" dirty="0">
              <a:latin typeface="+mn-lt"/>
              <a:ea typeface="+mn-ea"/>
            </a:endParaRPr>
          </a:p>
          <a:p>
            <a:pPr marL="800100" lvl="1" indent="-342900">
              <a:lnSpc>
                <a:spcPct val="125000"/>
              </a:lnSpc>
              <a:spcBef>
                <a:spcPct val="20000"/>
              </a:spcBef>
              <a:buFont typeface="Wingdings" panose="05000000000000000000" pitchFamily="2" charset="2"/>
              <a:buChar char="Ø"/>
              <a:defRPr/>
            </a:pPr>
            <a:endParaRPr lang="en-US" altLang="zh-CN" sz="2200" kern="0" dirty="0">
              <a:solidFill>
                <a:srgbClr val="FF0000"/>
              </a:solidFill>
              <a:latin typeface="+mn-lt"/>
              <a:ea typeface="+mn-ea"/>
            </a:endParaRPr>
          </a:p>
          <a:p>
            <a:pPr marL="342900" indent="-342900">
              <a:lnSpc>
                <a:spcPct val="125000"/>
              </a:lnSpc>
              <a:spcBef>
                <a:spcPct val="20000"/>
              </a:spcBef>
              <a:buFont typeface="Wingdings" panose="05000000000000000000" pitchFamily="2" charset="2"/>
              <a:buChar char="l"/>
              <a:defRPr/>
            </a:pPr>
            <a:endParaRPr lang="zh-CN" altLang="en-US" sz="2400" kern="0" dirty="0">
              <a:latin typeface="+mn-lt"/>
              <a:ea typeface="+mn-ea"/>
            </a:endParaRPr>
          </a:p>
        </p:txBody>
      </p:sp>
    </p:spTree>
    <p:extLst>
      <p:ext uri="{BB962C8B-B14F-4D97-AF65-F5344CB8AC3E}">
        <p14:creationId xmlns:p14="http://schemas.microsoft.com/office/powerpoint/2010/main" val="1932957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
        <p:nvSpPr>
          <p:cNvPr id="2" name="矩形 1"/>
          <p:cNvSpPr/>
          <p:nvPr/>
        </p:nvSpPr>
        <p:spPr>
          <a:xfrm>
            <a:off x="491927" y="952039"/>
            <a:ext cx="2348720" cy="523220"/>
          </a:xfrm>
          <a:prstGeom prst="rect">
            <a:avLst/>
          </a:prstGeom>
        </p:spPr>
        <p:txBody>
          <a:bodyPr wrap="none">
            <a:spAutoFit/>
          </a:bodyPr>
          <a:lstStyle/>
          <a:p>
            <a:r>
              <a:rPr lang="zh-CN" altLang="en-US" sz="2800" b="1" kern="0" dirty="0" smtClean="0">
                <a:solidFill>
                  <a:srgbClr val="CC0000"/>
                </a:solidFill>
                <a:ea typeface="宋体" charset="-122"/>
              </a:rPr>
              <a:t>常见软</a:t>
            </a:r>
            <a:r>
              <a:rPr lang="zh-CN" altLang="en-US" sz="2800" b="1" kern="0" dirty="0">
                <a:solidFill>
                  <a:srgbClr val="CC0000"/>
                </a:solidFill>
                <a:ea typeface="宋体" charset="-122"/>
              </a:rPr>
              <a:t>件工</a:t>
            </a:r>
            <a:r>
              <a:rPr lang="zh-CN" altLang="en-US" sz="2800" b="1" kern="0" dirty="0" smtClean="0">
                <a:solidFill>
                  <a:srgbClr val="CC0000"/>
                </a:solidFill>
                <a:ea typeface="宋体" charset="-122"/>
              </a:rPr>
              <a:t>具</a:t>
            </a:r>
            <a:endParaRPr lang="zh-CN" altLang="en-US" sz="2800" dirty="0"/>
          </a:p>
        </p:txBody>
      </p:sp>
      <p:sp>
        <p:nvSpPr>
          <p:cNvPr id="6" name="Rectangle 3"/>
          <p:cNvSpPr txBox="1">
            <a:spLocks noChangeArrowheads="1"/>
          </p:cNvSpPr>
          <p:nvPr/>
        </p:nvSpPr>
        <p:spPr bwMode="auto">
          <a:xfrm>
            <a:off x="395536" y="1542256"/>
            <a:ext cx="8229600" cy="4357688"/>
          </a:xfrm>
          <a:prstGeom prst="rect">
            <a:avLst/>
          </a:prstGeom>
          <a:noFill/>
          <a:ln w="9525">
            <a:noFill/>
            <a:miter lim="800000"/>
            <a:headEnd/>
            <a:tailEnd/>
          </a:ln>
          <a:effectLst/>
        </p:spPr>
        <p:txBody>
          <a:bodyPr/>
          <a:lstStyle/>
          <a:p>
            <a:pPr marL="342900" indent="-342900">
              <a:lnSpc>
                <a:spcPct val="125000"/>
              </a:lnSpc>
              <a:spcBef>
                <a:spcPct val="20000"/>
              </a:spcBef>
              <a:buFont typeface="Wingdings" panose="05000000000000000000" pitchFamily="2" charset="2"/>
              <a:buChar char="l"/>
              <a:defRPr/>
            </a:pPr>
            <a:r>
              <a:rPr lang="zh-CN" altLang="en-US" sz="2400" kern="0" dirty="0" smtClean="0">
                <a:solidFill>
                  <a:srgbClr val="FF0000"/>
                </a:solidFill>
                <a:latin typeface="+mn-lt"/>
                <a:ea typeface="+mn-ea"/>
              </a:rPr>
              <a:t>编</a:t>
            </a:r>
            <a:r>
              <a:rPr lang="zh-CN" altLang="en-US" sz="2400" kern="0" dirty="0">
                <a:solidFill>
                  <a:srgbClr val="FF0000"/>
                </a:solidFill>
                <a:latin typeface="+mn-lt"/>
                <a:ea typeface="+mn-ea"/>
              </a:rPr>
              <a:t>码工具与排错工</a:t>
            </a:r>
            <a:r>
              <a:rPr lang="zh-CN" altLang="en-US" sz="2400" kern="0" dirty="0" smtClean="0">
                <a:solidFill>
                  <a:srgbClr val="FF0000"/>
                </a:solidFill>
                <a:latin typeface="+mn-lt"/>
                <a:ea typeface="+mn-ea"/>
              </a:rPr>
              <a:t>具</a:t>
            </a:r>
            <a:endParaRPr lang="en-US" altLang="zh-CN" sz="2400" kern="0" dirty="0" smtClean="0">
              <a:solidFill>
                <a:srgbClr val="FF0000"/>
              </a:solidFill>
              <a:latin typeface="+mn-lt"/>
              <a:ea typeface="+mn-ea"/>
            </a:endParaRPr>
          </a:p>
          <a:p>
            <a:pPr marL="800100" lvl="1" indent="-342900">
              <a:lnSpc>
                <a:spcPct val="125000"/>
              </a:lnSpc>
              <a:spcBef>
                <a:spcPct val="20000"/>
              </a:spcBef>
              <a:buFont typeface="Wingdings" panose="05000000000000000000" pitchFamily="2" charset="2"/>
              <a:buChar char="Ø"/>
              <a:defRPr/>
            </a:pPr>
            <a:r>
              <a:rPr lang="en-US" altLang="zh-CN" sz="2400" dirty="0" smtClean="0">
                <a:latin typeface="+mn-lt"/>
                <a:ea typeface="+mn-ea"/>
              </a:rPr>
              <a:t>Visual </a:t>
            </a:r>
            <a:r>
              <a:rPr lang="en-US" altLang="zh-CN" sz="2400" dirty="0">
                <a:latin typeface="+mn-lt"/>
                <a:ea typeface="+mn-ea"/>
              </a:rPr>
              <a:t>Basic </a:t>
            </a:r>
            <a:endParaRPr lang="en-US" altLang="zh-CN" sz="2400" dirty="0" smtClean="0">
              <a:latin typeface="+mn-lt"/>
              <a:ea typeface="+mn-ea"/>
            </a:endParaRPr>
          </a:p>
          <a:p>
            <a:pPr marL="800100" lvl="1" indent="-342900">
              <a:lnSpc>
                <a:spcPct val="125000"/>
              </a:lnSpc>
              <a:spcBef>
                <a:spcPct val="20000"/>
              </a:spcBef>
              <a:buFont typeface="Wingdings" panose="05000000000000000000" pitchFamily="2" charset="2"/>
              <a:buChar char="Ø"/>
              <a:defRPr/>
            </a:pPr>
            <a:r>
              <a:rPr lang="en-US" altLang="zh-CN" sz="2400" dirty="0">
                <a:latin typeface="+mn-lt"/>
                <a:ea typeface="+mn-ea"/>
              </a:rPr>
              <a:t>Visual C++</a:t>
            </a:r>
          </a:p>
          <a:p>
            <a:pPr marL="800100" lvl="1" indent="-342900">
              <a:lnSpc>
                <a:spcPct val="125000"/>
              </a:lnSpc>
              <a:spcBef>
                <a:spcPct val="20000"/>
              </a:spcBef>
              <a:buFont typeface="Wingdings" panose="05000000000000000000" pitchFamily="2" charset="2"/>
              <a:buChar char="Ø"/>
              <a:defRPr/>
            </a:pPr>
            <a:r>
              <a:rPr lang="en-US" altLang="zh-CN" sz="2400" dirty="0">
                <a:latin typeface="+mn-lt"/>
                <a:ea typeface="+mn-ea"/>
              </a:rPr>
              <a:t>Microsoft Visual Studio</a:t>
            </a:r>
            <a:r>
              <a:rPr lang="zh-CN" altLang="en-US" sz="2400" dirty="0">
                <a:latin typeface="+mn-lt"/>
                <a:ea typeface="+mn-ea"/>
              </a:rPr>
              <a:t>（简称</a:t>
            </a:r>
            <a:r>
              <a:rPr lang="en-US" altLang="zh-CN" sz="2400" dirty="0">
                <a:latin typeface="+mn-lt"/>
                <a:ea typeface="+mn-ea"/>
              </a:rPr>
              <a:t>VS</a:t>
            </a:r>
            <a:r>
              <a:rPr lang="zh-CN" altLang="en-US" sz="2400" dirty="0">
                <a:latin typeface="+mn-lt"/>
                <a:ea typeface="+mn-ea"/>
              </a:rPr>
              <a:t>）系列</a:t>
            </a:r>
            <a:endParaRPr lang="en-US" altLang="zh-CN" sz="2400" dirty="0">
              <a:latin typeface="+mn-lt"/>
              <a:ea typeface="+mn-ea"/>
            </a:endParaRPr>
          </a:p>
          <a:p>
            <a:pPr marL="800100" lvl="1" indent="-342900">
              <a:lnSpc>
                <a:spcPct val="125000"/>
              </a:lnSpc>
              <a:spcBef>
                <a:spcPct val="20000"/>
              </a:spcBef>
              <a:buFont typeface="Wingdings" panose="05000000000000000000" pitchFamily="2" charset="2"/>
              <a:buChar char="Ø"/>
              <a:defRPr/>
            </a:pPr>
            <a:r>
              <a:rPr lang="en-US" altLang="zh-CN" sz="2400" dirty="0" err="1">
                <a:latin typeface="+mn-lt"/>
                <a:ea typeface="+mn-ea"/>
              </a:rPr>
              <a:t>Jbuilder</a:t>
            </a:r>
            <a:endParaRPr lang="en-US" altLang="zh-CN" sz="2400" dirty="0">
              <a:latin typeface="+mn-lt"/>
              <a:ea typeface="+mn-ea"/>
            </a:endParaRPr>
          </a:p>
          <a:p>
            <a:pPr marL="800100" lvl="1" indent="-342900">
              <a:lnSpc>
                <a:spcPct val="125000"/>
              </a:lnSpc>
              <a:spcBef>
                <a:spcPct val="20000"/>
              </a:spcBef>
              <a:buFont typeface="Wingdings" panose="05000000000000000000" pitchFamily="2" charset="2"/>
              <a:buChar char="Ø"/>
              <a:defRPr/>
            </a:pPr>
            <a:r>
              <a:rPr lang="en-US" altLang="zh-CN" sz="2400" dirty="0">
                <a:latin typeface="+mn-lt"/>
                <a:ea typeface="+mn-ea"/>
              </a:rPr>
              <a:t>Eclipse</a:t>
            </a:r>
            <a:r>
              <a:rPr lang="zh-CN" altLang="en-US" sz="2400" dirty="0">
                <a:latin typeface="+mn-lt"/>
                <a:ea typeface="+mn-ea"/>
              </a:rPr>
              <a:t>、</a:t>
            </a:r>
            <a:r>
              <a:rPr lang="en-US" altLang="zh-CN" sz="2400" dirty="0" err="1">
                <a:latin typeface="+mn-lt"/>
                <a:ea typeface="+mn-ea"/>
              </a:rPr>
              <a:t>MyEclipse</a:t>
            </a:r>
            <a:endParaRPr lang="en-US" altLang="zh-CN" sz="2400" dirty="0">
              <a:latin typeface="+mn-lt"/>
              <a:ea typeface="+mn-ea"/>
            </a:endParaRPr>
          </a:p>
          <a:p>
            <a:pPr marL="800100" lvl="1" indent="-342900">
              <a:lnSpc>
                <a:spcPct val="125000"/>
              </a:lnSpc>
              <a:spcBef>
                <a:spcPct val="20000"/>
              </a:spcBef>
              <a:buFont typeface="Wingdings" panose="05000000000000000000" pitchFamily="2" charset="2"/>
              <a:buChar char="Ø"/>
              <a:defRPr/>
            </a:pPr>
            <a:r>
              <a:rPr lang="en-US" altLang="zh-CN" sz="2400" dirty="0" err="1">
                <a:latin typeface="+mn-lt"/>
                <a:ea typeface="+mn-ea"/>
              </a:rPr>
              <a:t>Netbeans</a:t>
            </a:r>
            <a:endParaRPr lang="en-US" altLang="zh-CN" sz="2400" dirty="0">
              <a:latin typeface="+mn-lt"/>
              <a:ea typeface="+mn-ea"/>
            </a:endParaRPr>
          </a:p>
          <a:p>
            <a:pPr marL="800100" lvl="1" indent="-342900">
              <a:lnSpc>
                <a:spcPct val="125000"/>
              </a:lnSpc>
              <a:spcBef>
                <a:spcPct val="20000"/>
              </a:spcBef>
              <a:buFont typeface="Wingdings" panose="05000000000000000000" pitchFamily="2" charset="2"/>
              <a:buChar char="Ø"/>
              <a:defRPr/>
            </a:pPr>
            <a:r>
              <a:rPr lang="en-US" altLang="zh-CN" sz="2400" dirty="0" err="1">
                <a:latin typeface="+mn-lt"/>
                <a:ea typeface="+mn-ea"/>
              </a:rPr>
              <a:t>HomeSite</a:t>
            </a:r>
            <a:r>
              <a:rPr lang="zh-CN" altLang="en-US" sz="2400" dirty="0">
                <a:latin typeface="+mn-lt"/>
                <a:ea typeface="+mn-ea"/>
              </a:rPr>
              <a:t>、</a:t>
            </a:r>
            <a:r>
              <a:rPr lang="en-US" altLang="zh-CN" sz="2400" dirty="0">
                <a:latin typeface="+mn-lt"/>
                <a:ea typeface="+mn-ea"/>
              </a:rPr>
              <a:t>Adobe Dreamweaver</a:t>
            </a:r>
            <a:r>
              <a:rPr lang="zh-CN" altLang="en-US" sz="2400" dirty="0">
                <a:latin typeface="+mn-lt"/>
                <a:ea typeface="+mn-ea"/>
              </a:rPr>
              <a:t>（简称</a:t>
            </a:r>
            <a:r>
              <a:rPr lang="en-US" altLang="zh-CN" sz="2400" dirty="0">
                <a:latin typeface="+mn-lt"/>
                <a:ea typeface="+mn-ea"/>
              </a:rPr>
              <a:t>DW</a:t>
            </a:r>
            <a:r>
              <a:rPr lang="zh-CN" altLang="en-US" sz="2400" dirty="0">
                <a:latin typeface="+mn-lt"/>
                <a:ea typeface="+mn-ea"/>
              </a:rPr>
              <a:t>）</a:t>
            </a:r>
          </a:p>
          <a:p>
            <a:pPr marL="800100" lvl="1" indent="-342900">
              <a:lnSpc>
                <a:spcPct val="125000"/>
              </a:lnSpc>
              <a:spcBef>
                <a:spcPct val="20000"/>
              </a:spcBef>
              <a:buFont typeface="Wingdings" panose="05000000000000000000" pitchFamily="2" charset="2"/>
              <a:buChar char="Ø"/>
              <a:defRPr/>
            </a:pPr>
            <a:endParaRPr lang="en-US" altLang="zh-CN" sz="2200" dirty="0">
              <a:latin typeface="+mn-lt"/>
              <a:ea typeface="+mn-ea"/>
            </a:endParaRPr>
          </a:p>
          <a:p>
            <a:pPr marL="800100" lvl="1" indent="-342900">
              <a:lnSpc>
                <a:spcPct val="125000"/>
              </a:lnSpc>
              <a:spcBef>
                <a:spcPct val="20000"/>
              </a:spcBef>
              <a:buFont typeface="Wingdings" panose="05000000000000000000" pitchFamily="2" charset="2"/>
              <a:buChar char="Ø"/>
              <a:defRPr/>
            </a:pPr>
            <a:endParaRPr lang="en-US" altLang="zh-CN" sz="2400" dirty="0">
              <a:latin typeface="+mn-lt"/>
              <a:ea typeface="+mn-ea"/>
            </a:endParaRPr>
          </a:p>
          <a:p>
            <a:pPr marL="800100" lvl="1" indent="-342900">
              <a:lnSpc>
                <a:spcPct val="125000"/>
              </a:lnSpc>
              <a:spcBef>
                <a:spcPct val="20000"/>
              </a:spcBef>
              <a:buFont typeface="Wingdings" panose="05000000000000000000" pitchFamily="2" charset="2"/>
              <a:buChar char="Ø"/>
              <a:defRPr/>
            </a:pPr>
            <a:endParaRPr lang="en-US" altLang="zh-CN" sz="2200" kern="0" dirty="0">
              <a:solidFill>
                <a:srgbClr val="FF0000"/>
              </a:solidFill>
              <a:latin typeface="+mn-lt"/>
              <a:ea typeface="+mn-ea"/>
            </a:endParaRPr>
          </a:p>
          <a:p>
            <a:pPr marL="342900" indent="-342900">
              <a:lnSpc>
                <a:spcPct val="125000"/>
              </a:lnSpc>
              <a:spcBef>
                <a:spcPct val="20000"/>
              </a:spcBef>
              <a:buFont typeface="Wingdings" panose="05000000000000000000" pitchFamily="2" charset="2"/>
              <a:buChar char="l"/>
              <a:defRPr/>
            </a:pPr>
            <a:endParaRPr lang="zh-CN" altLang="en-US" sz="2400" kern="0" dirty="0">
              <a:latin typeface="+mn-lt"/>
              <a:ea typeface="+mn-ea"/>
            </a:endParaRPr>
          </a:p>
        </p:txBody>
      </p:sp>
    </p:spTree>
    <p:extLst>
      <p:ext uri="{BB962C8B-B14F-4D97-AF65-F5344CB8AC3E}">
        <p14:creationId xmlns:p14="http://schemas.microsoft.com/office/powerpoint/2010/main" val="604909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
        <p:nvSpPr>
          <p:cNvPr id="2" name="矩形 1"/>
          <p:cNvSpPr/>
          <p:nvPr/>
        </p:nvSpPr>
        <p:spPr>
          <a:xfrm>
            <a:off x="491927" y="952039"/>
            <a:ext cx="2348720" cy="523220"/>
          </a:xfrm>
          <a:prstGeom prst="rect">
            <a:avLst/>
          </a:prstGeom>
        </p:spPr>
        <p:txBody>
          <a:bodyPr wrap="none">
            <a:spAutoFit/>
          </a:bodyPr>
          <a:lstStyle/>
          <a:p>
            <a:r>
              <a:rPr lang="zh-CN" altLang="en-US" sz="2800" b="1" kern="0" dirty="0" smtClean="0">
                <a:solidFill>
                  <a:srgbClr val="CC0000"/>
                </a:solidFill>
                <a:ea typeface="宋体" charset="-122"/>
              </a:rPr>
              <a:t>常见软</a:t>
            </a:r>
            <a:r>
              <a:rPr lang="zh-CN" altLang="en-US" sz="2800" b="1" kern="0" dirty="0">
                <a:solidFill>
                  <a:srgbClr val="CC0000"/>
                </a:solidFill>
                <a:ea typeface="宋体" charset="-122"/>
              </a:rPr>
              <a:t>件工</a:t>
            </a:r>
            <a:r>
              <a:rPr lang="zh-CN" altLang="en-US" sz="2800" b="1" kern="0" dirty="0" smtClean="0">
                <a:solidFill>
                  <a:srgbClr val="CC0000"/>
                </a:solidFill>
                <a:ea typeface="宋体" charset="-122"/>
              </a:rPr>
              <a:t>具</a:t>
            </a:r>
            <a:endParaRPr lang="zh-CN" altLang="en-US" sz="2800" dirty="0"/>
          </a:p>
        </p:txBody>
      </p:sp>
      <p:sp>
        <p:nvSpPr>
          <p:cNvPr id="6" name="Rectangle 3"/>
          <p:cNvSpPr txBox="1">
            <a:spLocks noChangeArrowheads="1"/>
          </p:cNvSpPr>
          <p:nvPr/>
        </p:nvSpPr>
        <p:spPr bwMode="auto">
          <a:xfrm>
            <a:off x="107504" y="1542256"/>
            <a:ext cx="8784976" cy="4357688"/>
          </a:xfrm>
          <a:prstGeom prst="rect">
            <a:avLst/>
          </a:prstGeom>
          <a:noFill/>
          <a:ln w="9525">
            <a:noFill/>
            <a:miter lim="800000"/>
            <a:headEnd/>
            <a:tailEnd/>
          </a:ln>
          <a:effectLst/>
        </p:spPr>
        <p:txBody>
          <a:bodyPr/>
          <a:lstStyle/>
          <a:p>
            <a:pPr marL="342900" indent="-342900">
              <a:lnSpc>
                <a:spcPct val="125000"/>
              </a:lnSpc>
              <a:spcBef>
                <a:spcPct val="20000"/>
              </a:spcBef>
              <a:buFont typeface="Wingdings" panose="05000000000000000000" pitchFamily="2" charset="2"/>
              <a:buChar char="l"/>
              <a:defRPr/>
            </a:pPr>
            <a:r>
              <a:rPr lang="zh-CN" altLang="en-US" sz="2400" kern="0" dirty="0" smtClean="0">
                <a:solidFill>
                  <a:srgbClr val="FF0000"/>
                </a:solidFill>
                <a:latin typeface="+mn-lt"/>
                <a:ea typeface="+mn-ea"/>
              </a:rPr>
              <a:t>测</a:t>
            </a:r>
            <a:r>
              <a:rPr lang="zh-CN" altLang="en-US" sz="2400" kern="0" dirty="0">
                <a:solidFill>
                  <a:srgbClr val="FF0000"/>
                </a:solidFill>
                <a:latin typeface="+mn-lt"/>
                <a:ea typeface="+mn-ea"/>
              </a:rPr>
              <a:t>试工具</a:t>
            </a:r>
            <a:endParaRPr lang="en-US" altLang="zh-CN" sz="2400" kern="0" dirty="0" smtClean="0">
              <a:solidFill>
                <a:srgbClr val="FF0000"/>
              </a:solidFill>
              <a:latin typeface="+mn-lt"/>
              <a:ea typeface="+mn-ea"/>
            </a:endParaRPr>
          </a:p>
          <a:p>
            <a:pPr marL="800100" lvl="1" indent="-342900">
              <a:lnSpc>
                <a:spcPct val="125000"/>
              </a:lnSpc>
              <a:spcBef>
                <a:spcPct val="20000"/>
              </a:spcBef>
              <a:buFont typeface="Wingdings" panose="05000000000000000000" pitchFamily="2" charset="2"/>
              <a:buChar char="Ø"/>
              <a:defRPr/>
            </a:pPr>
            <a:r>
              <a:rPr lang="zh-CN" altLang="en-US" sz="2400" kern="0" dirty="0">
                <a:latin typeface="+mn-lt"/>
                <a:ea typeface="+mn-ea"/>
              </a:rPr>
              <a:t>单元测试工具</a:t>
            </a:r>
            <a:r>
              <a:rPr lang="zh-CN" altLang="en-US" sz="2400" kern="0" dirty="0" smtClean="0">
                <a:latin typeface="+mn-lt"/>
                <a:ea typeface="+mn-ea"/>
              </a:rPr>
              <a:t>：</a:t>
            </a:r>
            <a:r>
              <a:rPr lang="en-US" altLang="zh-CN" sz="2400" dirty="0" err="1" smtClean="0">
                <a:latin typeface="+mn-lt"/>
                <a:ea typeface="+mn-ea"/>
              </a:rPr>
              <a:t>xUnit</a:t>
            </a:r>
            <a:r>
              <a:rPr lang="zh-CN" altLang="en-US" sz="2400" dirty="0">
                <a:latin typeface="+mn-lt"/>
                <a:ea typeface="+mn-ea"/>
              </a:rPr>
              <a:t>系列框架</a:t>
            </a:r>
            <a:endParaRPr lang="en-US" altLang="zh-CN" sz="2400" dirty="0" smtClean="0">
              <a:latin typeface="+mn-lt"/>
              <a:ea typeface="+mn-ea"/>
            </a:endParaRPr>
          </a:p>
          <a:p>
            <a:pPr marL="800100" lvl="1" indent="-342900">
              <a:lnSpc>
                <a:spcPct val="125000"/>
              </a:lnSpc>
              <a:spcBef>
                <a:spcPct val="20000"/>
              </a:spcBef>
              <a:buFont typeface="Wingdings" panose="05000000000000000000" pitchFamily="2" charset="2"/>
              <a:buChar char="Ø"/>
              <a:defRPr/>
            </a:pPr>
            <a:r>
              <a:rPr lang="zh-CN" altLang="en-US" sz="2400" kern="0" dirty="0">
                <a:latin typeface="+mn-lt"/>
                <a:ea typeface="+mn-ea"/>
              </a:rPr>
              <a:t>组装测试工</a:t>
            </a:r>
            <a:r>
              <a:rPr lang="zh-CN" altLang="en-US" sz="2400" kern="0" dirty="0" smtClean="0">
                <a:latin typeface="+mn-lt"/>
                <a:ea typeface="+mn-ea"/>
              </a:rPr>
              <a:t>具：</a:t>
            </a:r>
            <a:r>
              <a:rPr lang="en-US" altLang="zh-CN" sz="2400" dirty="0" smtClean="0">
                <a:latin typeface="+mn-lt"/>
                <a:ea typeface="+mn-ea"/>
              </a:rPr>
              <a:t>IBM</a:t>
            </a:r>
            <a:r>
              <a:rPr lang="en-US" altLang="zh-CN" sz="2400" dirty="0">
                <a:latin typeface="+mn-lt"/>
                <a:ea typeface="+mn-ea"/>
              </a:rPr>
              <a:t> Rational Functional Tester</a:t>
            </a:r>
            <a:r>
              <a:rPr lang="zh-CN" altLang="en-US" sz="2400" dirty="0" smtClean="0">
                <a:latin typeface="+mn-lt"/>
                <a:ea typeface="+mn-ea"/>
              </a:rPr>
              <a:t>、</a:t>
            </a:r>
            <a:r>
              <a:rPr lang="en-US" altLang="zh-CN" sz="2400" dirty="0">
                <a:latin typeface="+mn-lt"/>
                <a:ea typeface="+mn-ea"/>
              </a:rPr>
              <a:t> </a:t>
            </a:r>
            <a:r>
              <a:rPr lang="en-US" altLang="zh-CN" sz="2400" dirty="0" err="1">
                <a:latin typeface="+mn-lt"/>
                <a:ea typeface="+mn-ea"/>
              </a:rPr>
              <a:t>WinRunner</a:t>
            </a:r>
            <a:r>
              <a:rPr lang="zh-CN" altLang="en-US" sz="2400" dirty="0" smtClean="0">
                <a:latin typeface="+mn-lt"/>
                <a:ea typeface="+mn-ea"/>
              </a:rPr>
              <a:t>、</a:t>
            </a:r>
            <a:r>
              <a:rPr lang="en-US" altLang="zh-CN" sz="2400" dirty="0" smtClean="0">
                <a:latin typeface="+mn-lt"/>
                <a:ea typeface="+mn-ea"/>
              </a:rPr>
              <a:t>Borland </a:t>
            </a:r>
            <a:r>
              <a:rPr lang="en-US" altLang="zh-CN" sz="2400" dirty="0" err="1">
                <a:latin typeface="+mn-lt"/>
                <a:ea typeface="+mn-ea"/>
              </a:rPr>
              <a:t>SilkTest</a:t>
            </a:r>
            <a:r>
              <a:rPr lang="en-US" altLang="zh-CN" sz="2400" dirty="0">
                <a:latin typeface="+mn-lt"/>
                <a:ea typeface="+mn-ea"/>
              </a:rPr>
              <a:t> 2006 </a:t>
            </a:r>
            <a:r>
              <a:rPr lang="zh-CN" altLang="en-US" sz="2400" dirty="0">
                <a:latin typeface="+mn-lt"/>
                <a:ea typeface="+mn-ea"/>
              </a:rPr>
              <a:t>、</a:t>
            </a:r>
            <a:r>
              <a:rPr lang="en-US" altLang="zh-CN" sz="2400" dirty="0" err="1">
                <a:latin typeface="+mn-lt"/>
                <a:ea typeface="+mn-ea"/>
              </a:rPr>
              <a:t>TestDirector</a:t>
            </a:r>
            <a:r>
              <a:rPr lang="zh-CN" altLang="en-US" sz="2400" dirty="0">
                <a:latin typeface="+mn-lt"/>
                <a:ea typeface="+mn-ea"/>
              </a:rPr>
              <a:t>、</a:t>
            </a:r>
            <a:r>
              <a:rPr lang="en-US" altLang="zh-CN" sz="2400" dirty="0">
                <a:latin typeface="+mn-lt"/>
                <a:ea typeface="+mn-ea"/>
              </a:rPr>
              <a:t> Web</a:t>
            </a:r>
            <a:r>
              <a:rPr lang="zh-CN" altLang="en-US" sz="2400" dirty="0">
                <a:latin typeface="+mn-lt"/>
                <a:ea typeface="+mn-ea"/>
              </a:rPr>
              <a:t>应用自动化测试框架</a:t>
            </a:r>
            <a:r>
              <a:rPr lang="en-US" altLang="zh-CN" sz="2400" dirty="0">
                <a:latin typeface="+mn-lt"/>
                <a:ea typeface="+mn-ea"/>
              </a:rPr>
              <a:t>Selenium</a:t>
            </a:r>
            <a:r>
              <a:rPr lang="zh-CN" altLang="en-US" sz="2400" dirty="0">
                <a:latin typeface="+mn-lt"/>
                <a:ea typeface="+mn-ea"/>
              </a:rPr>
              <a:t>、移动应用自动化测试框架</a:t>
            </a:r>
            <a:r>
              <a:rPr lang="en-US" altLang="zh-CN" sz="2400" dirty="0" err="1">
                <a:latin typeface="+mn-lt"/>
                <a:ea typeface="+mn-ea"/>
              </a:rPr>
              <a:t>Appium</a:t>
            </a:r>
            <a:r>
              <a:rPr lang="zh-CN" altLang="en-US" sz="2400" dirty="0">
                <a:latin typeface="+mn-lt"/>
                <a:ea typeface="+mn-ea"/>
              </a:rPr>
              <a:t>等</a:t>
            </a:r>
            <a:r>
              <a:rPr lang="en-US" altLang="zh-CN" sz="2400" dirty="0" err="1" smtClean="0">
                <a:latin typeface="+mn-lt"/>
                <a:ea typeface="+mn-ea"/>
              </a:rPr>
              <a:t>Jbuilder</a:t>
            </a:r>
            <a:endParaRPr lang="en-US" altLang="zh-CN" sz="2400" dirty="0">
              <a:latin typeface="+mn-lt"/>
              <a:ea typeface="+mn-ea"/>
            </a:endParaRPr>
          </a:p>
          <a:p>
            <a:pPr marL="800100" lvl="1" indent="-342900">
              <a:lnSpc>
                <a:spcPct val="125000"/>
              </a:lnSpc>
              <a:spcBef>
                <a:spcPct val="20000"/>
              </a:spcBef>
              <a:buFont typeface="Wingdings" panose="05000000000000000000" pitchFamily="2" charset="2"/>
              <a:buChar char="Ø"/>
              <a:defRPr/>
            </a:pPr>
            <a:r>
              <a:rPr lang="zh-CN" altLang="en-US" sz="2400" kern="0" dirty="0">
                <a:latin typeface="+mn-lt"/>
                <a:ea typeface="+mn-ea"/>
              </a:rPr>
              <a:t>系统测试工</a:t>
            </a:r>
            <a:r>
              <a:rPr lang="zh-CN" altLang="en-US" sz="2400" kern="0" dirty="0" smtClean="0">
                <a:latin typeface="+mn-lt"/>
                <a:ea typeface="+mn-ea"/>
              </a:rPr>
              <a:t>具：</a:t>
            </a:r>
            <a:r>
              <a:rPr lang="en-US" altLang="zh-CN" sz="2400" dirty="0" smtClean="0">
                <a:latin typeface="+mn-lt"/>
                <a:ea typeface="+mn-ea"/>
              </a:rPr>
              <a:t>IBM</a:t>
            </a:r>
            <a:r>
              <a:rPr lang="en-US" altLang="zh-CN" sz="2400" dirty="0">
                <a:latin typeface="+mn-lt"/>
                <a:ea typeface="+mn-ea"/>
              </a:rPr>
              <a:t> Rational Robot</a:t>
            </a:r>
            <a:r>
              <a:rPr lang="zh-CN" altLang="en-US" sz="2400" dirty="0">
                <a:latin typeface="+mn-lt"/>
                <a:ea typeface="+mn-ea"/>
              </a:rPr>
              <a:t>、</a:t>
            </a:r>
            <a:r>
              <a:rPr lang="en-US" altLang="zh-CN" sz="2400" dirty="0">
                <a:latin typeface="+mn-lt"/>
                <a:ea typeface="+mn-ea"/>
              </a:rPr>
              <a:t> IBM Rational Quality Manager</a:t>
            </a:r>
            <a:r>
              <a:rPr lang="zh-CN" altLang="en-US" sz="2400" dirty="0" smtClean="0">
                <a:latin typeface="+mn-lt"/>
                <a:ea typeface="+mn-ea"/>
              </a:rPr>
              <a:t>、</a:t>
            </a:r>
            <a:r>
              <a:rPr lang="en-US" altLang="zh-CN" sz="2400" dirty="0" err="1" smtClean="0">
                <a:latin typeface="+mn-lt"/>
                <a:ea typeface="+mn-ea"/>
              </a:rPr>
              <a:t>LoadRunner</a:t>
            </a:r>
            <a:endParaRPr lang="en-US" altLang="zh-CN" sz="2400" dirty="0">
              <a:latin typeface="+mn-lt"/>
              <a:ea typeface="+mn-ea"/>
            </a:endParaRPr>
          </a:p>
          <a:p>
            <a:pPr marL="800100" lvl="1" indent="-342900">
              <a:lnSpc>
                <a:spcPct val="125000"/>
              </a:lnSpc>
              <a:spcBef>
                <a:spcPct val="20000"/>
              </a:spcBef>
              <a:buFont typeface="Wingdings" panose="05000000000000000000" pitchFamily="2" charset="2"/>
              <a:buChar char="Ø"/>
              <a:defRPr/>
            </a:pPr>
            <a:endParaRPr lang="en-US" altLang="zh-CN" sz="2200" dirty="0">
              <a:latin typeface="+mn-lt"/>
              <a:ea typeface="+mn-ea"/>
            </a:endParaRPr>
          </a:p>
          <a:p>
            <a:pPr marL="800100" lvl="1" indent="-342900">
              <a:lnSpc>
                <a:spcPct val="125000"/>
              </a:lnSpc>
              <a:spcBef>
                <a:spcPct val="20000"/>
              </a:spcBef>
              <a:buFont typeface="Wingdings" panose="05000000000000000000" pitchFamily="2" charset="2"/>
              <a:buChar char="Ø"/>
              <a:defRPr/>
            </a:pPr>
            <a:endParaRPr lang="en-US" altLang="zh-CN" sz="2400" dirty="0">
              <a:latin typeface="+mn-lt"/>
              <a:ea typeface="+mn-ea"/>
            </a:endParaRPr>
          </a:p>
          <a:p>
            <a:pPr marL="800100" lvl="1" indent="-342900">
              <a:lnSpc>
                <a:spcPct val="125000"/>
              </a:lnSpc>
              <a:spcBef>
                <a:spcPct val="20000"/>
              </a:spcBef>
              <a:buFont typeface="Wingdings" panose="05000000000000000000" pitchFamily="2" charset="2"/>
              <a:buChar char="Ø"/>
              <a:defRPr/>
            </a:pPr>
            <a:endParaRPr lang="en-US" altLang="zh-CN" sz="2200" kern="0" dirty="0">
              <a:solidFill>
                <a:srgbClr val="FF0000"/>
              </a:solidFill>
              <a:latin typeface="+mn-lt"/>
              <a:ea typeface="+mn-ea"/>
            </a:endParaRPr>
          </a:p>
          <a:p>
            <a:pPr marL="342900" indent="-342900">
              <a:lnSpc>
                <a:spcPct val="125000"/>
              </a:lnSpc>
              <a:spcBef>
                <a:spcPct val="20000"/>
              </a:spcBef>
              <a:buFont typeface="Wingdings" panose="05000000000000000000" pitchFamily="2" charset="2"/>
              <a:buChar char="l"/>
              <a:defRPr/>
            </a:pPr>
            <a:endParaRPr lang="zh-CN" altLang="en-US" sz="2400" kern="0" dirty="0">
              <a:latin typeface="+mn-lt"/>
              <a:ea typeface="+mn-ea"/>
            </a:endParaRPr>
          </a:p>
        </p:txBody>
      </p:sp>
    </p:spTree>
    <p:extLst>
      <p:ext uri="{BB962C8B-B14F-4D97-AF65-F5344CB8AC3E}">
        <p14:creationId xmlns:p14="http://schemas.microsoft.com/office/powerpoint/2010/main" val="6736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
        <p:nvSpPr>
          <p:cNvPr id="2" name="矩形 1"/>
          <p:cNvSpPr/>
          <p:nvPr/>
        </p:nvSpPr>
        <p:spPr>
          <a:xfrm>
            <a:off x="611560" y="1161458"/>
            <a:ext cx="2698175" cy="523220"/>
          </a:xfrm>
          <a:prstGeom prst="rect">
            <a:avLst/>
          </a:prstGeom>
        </p:spPr>
        <p:txBody>
          <a:bodyPr wrap="none">
            <a:spAutoFit/>
          </a:bodyPr>
          <a:lstStyle/>
          <a:p>
            <a:r>
              <a:rPr lang="zh-CN" altLang="en-US" sz="2800" b="1" kern="0" dirty="0">
                <a:solidFill>
                  <a:srgbClr val="CC0000"/>
                </a:solidFill>
                <a:ea typeface="宋体" charset="-122"/>
              </a:rPr>
              <a:t>软件工程方法学</a:t>
            </a:r>
          </a:p>
        </p:txBody>
      </p:sp>
      <p:sp>
        <p:nvSpPr>
          <p:cNvPr id="6" name="Rectangle 3"/>
          <p:cNvSpPr txBox="1">
            <a:spLocks noChangeArrowheads="1"/>
          </p:cNvSpPr>
          <p:nvPr/>
        </p:nvSpPr>
        <p:spPr bwMode="auto">
          <a:xfrm>
            <a:off x="92696" y="1844824"/>
            <a:ext cx="8136904" cy="2966864"/>
          </a:xfrm>
          <a:prstGeom prst="rect">
            <a:avLst/>
          </a:prstGeom>
          <a:noFill/>
          <a:ln w="9525">
            <a:noFill/>
            <a:miter lim="800000"/>
            <a:headEnd/>
            <a:tailEnd/>
          </a:ln>
          <a:effectLst/>
        </p:spPr>
        <p:txBody>
          <a:bodyPr/>
          <a:lstStyle/>
          <a:p>
            <a:pPr marL="800100" lvl="1" indent="-342900">
              <a:lnSpc>
                <a:spcPct val="125000"/>
              </a:lnSpc>
              <a:spcBef>
                <a:spcPct val="20000"/>
              </a:spcBef>
              <a:buFont typeface="Wingdings" panose="05000000000000000000" pitchFamily="2" charset="2"/>
              <a:buChar char="l"/>
              <a:defRPr/>
            </a:pPr>
            <a:r>
              <a:rPr lang="zh-CN" altLang="en-US" sz="2400" dirty="0" smtClean="0">
                <a:ea typeface="宋体" charset="-122"/>
              </a:rPr>
              <a:t>传统方法学</a:t>
            </a:r>
            <a:endParaRPr lang="en-US" altLang="zh-CN" sz="2400" dirty="0" smtClean="0">
              <a:ea typeface="宋体" charset="-122"/>
            </a:endParaRPr>
          </a:p>
          <a:p>
            <a:pPr marL="800100" lvl="1" indent="-342900">
              <a:lnSpc>
                <a:spcPct val="125000"/>
              </a:lnSpc>
              <a:spcBef>
                <a:spcPct val="20000"/>
              </a:spcBef>
              <a:buFont typeface="Wingdings" panose="05000000000000000000" pitchFamily="2" charset="2"/>
              <a:buChar char="l"/>
              <a:defRPr/>
            </a:pPr>
            <a:r>
              <a:rPr lang="zh-CN" altLang="en-US" sz="2400" dirty="0">
                <a:ea typeface="宋体" charset="-122"/>
              </a:rPr>
              <a:t>面</a:t>
            </a:r>
            <a:r>
              <a:rPr lang="zh-CN" altLang="en-US" sz="2400" dirty="0" smtClean="0">
                <a:ea typeface="宋体" charset="-122"/>
              </a:rPr>
              <a:t>向对象方法学</a:t>
            </a:r>
            <a:endParaRPr lang="en-US" altLang="zh-CN" sz="2400" dirty="0" smtClean="0">
              <a:ea typeface="宋体" charset="-122"/>
            </a:endParaRPr>
          </a:p>
          <a:p>
            <a:pPr marL="800100" lvl="1" indent="-342900">
              <a:lnSpc>
                <a:spcPct val="125000"/>
              </a:lnSpc>
              <a:spcBef>
                <a:spcPct val="20000"/>
              </a:spcBef>
              <a:buFont typeface="Wingdings" panose="05000000000000000000" pitchFamily="2" charset="2"/>
              <a:buChar char="l"/>
              <a:defRPr/>
            </a:pPr>
            <a:r>
              <a:rPr lang="zh-CN" altLang="en-US" sz="2400" dirty="0">
                <a:ea typeface="宋体" charset="-122"/>
              </a:rPr>
              <a:t>面</a:t>
            </a:r>
            <a:r>
              <a:rPr lang="zh-CN" altLang="en-US" sz="2400" dirty="0" smtClean="0">
                <a:ea typeface="宋体" charset="-122"/>
              </a:rPr>
              <a:t>向服务方法</a:t>
            </a:r>
            <a:endParaRPr lang="en-US" altLang="zh-CN" sz="2400" dirty="0" smtClean="0">
              <a:ea typeface="宋体" charset="-122"/>
            </a:endParaRPr>
          </a:p>
          <a:p>
            <a:pPr marL="800100" lvl="1" indent="-342900">
              <a:lnSpc>
                <a:spcPct val="125000"/>
              </a:lnSpc>
              <a:spcBef>
                <a:spcPct val="20000"/>
              </a:spcBef>
              <a:buFont typeface="Wingdings" panose="05000000000000000000" pitchFamily="2" charset="2"/>
              <a:buChar char="l"/>
              <a:defRPr/>
            </a:pPr>
            <a:r>
              <a:rPr lang="zh-CN" altLang="en-US" sz="2400" dirty="0">
                <a:ea typeface="宋体" charset="-122"/>
              </a:rPr>
              <a:t>面</a:t>
            </a:r>
            <a:r>
              <a:rPr lang="zh-CN" altLang="en-US" sz="2400" dirty="0" smtClean="0">
                <a:ea typeface="宋体" charset="-122"/>
              </a:rPr>
              <a:t>向数据方法</a:t>
            </a:r>
            <a:endParaRPr lang="en-US" altLang="zh-CN" sz="2400" dirty="0" smtClean="0">
              <a:ea typeface="宋体" charset="-122"/>
            </a:endParaRPr>
          </a:p>
          <a:p>
            <a:pPr marL="800100" lvl="1" indent="-342900">
              <a:lnSpc>
                <a:spcPct val="125000"/>
              </a:lnSpc>
              <a:spcBef>
                <a:spcPct val="20000"/>
              </a:spcBef>
              <a:buFont typeface="Wingdings" panose="05000000000000000000" pitchFamily="2" charset="2"/>
              <a:buChar char="Ø"/>
              <a:defRPr/>
            </a:pPr>
            <a:endParaRPr lang="en-US" altLang="zh-CN" sz="2400" dirty="0">
              <a:ea typeface="宋体" charset="-122"/>
            </a:endParaRPr>
          </a:p>
          <a:p>
            <a:pPr marL="800100" lvl="1" indent="-342900">
              <a:lnSpc>
                <a:spcPct val="125000"/>
              </a:lnSpc>
              <a:spcBef>
                <a:spcPct val="20000"/>
              </a:spcBef>
              <a:buFont typeface="Wingdings" panose="05000000000000000000" pitchFamily="2" charset="2"/>
              <a:buChar char="Ø"/>
              <a:defRPr/>
            </a:pPr>
            <a:endParaRPr lang="en-US" altLang="zh-CN" sz="2200" kern="0" dirty="0">
              <a:solidFill>
                <a:srgbClr val="FF0000"/>
              </a:solidFill>
              <a:latin typeface="楷体_GB2312" pitchFamily="49" charset="-122"/>
              <a:ea typeface="楷体_GB2312" pitchFamily="49" charset="-122"/>
            </a:endParaRPr>
          </a:p>
          <a:p>
            <a:pPr marL="342900" indent="-342900">
              <a:lnSpc>
                <a:spcPct val="125000"/>
              </a:lnSpc>
              <a:spcBef>
                <a:spcPct val="20000"/>
              </a:spcBef>
              <a:buFont typeface="Wingdings" panose="05000000000000000000" pitchFamily="2" charset="2"/>
              <a:buChar char="l"/>
              <a:defRPr/>
            </a:pPr>
            <a:endParaRPr lang="zh-CN" altLang="en-US" sz="2400" kern="0" dirty="0">
              <a:latin typeface="楷体_GB2312" pitchFamily="49" charset="-122"/>
              <a:ea typeface="楷体_GB2312" pitchFamily="49" charset="-122"/>
            </a:endParaRPr>
          </a:p>
        </p:txBody>
      </p:sp>
    </p:spTree>
    <p:extLst>
      <p:ext uri="{BB962C8B-B14F-4D97-AF65-F5344CB8AC3E}">
        <p14:creationId xmlns:p14="http://schemas.microsoft.com/office/powerpoint/2010/main" val="1918977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179512" y="1052736"/>
            <a:ext cx="8856984" cy="5216813"/>
          </a:xfrm>
          <a:prstGeom prst="rect">
            <a:avLst/>
          </a:prstGeom>
          <a:noFill/>
          <a:ln>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a:spcAft>
                <a:spcPts val="600"/>
              </a:spcAft>
              <a:buFont typeface="+mj-lt"/>
              <a:buAutoNum type="arabicPeriod"/>
              <a:defRPr/>
            </a:pPr>
            <a:r>
              <a:rPr lang="zh-CN" altLang="zh-CN" sz="2800" b="1" dirty="0">
                <a:latin typeface="Bodoni MT Black" panose="02070A03080606020203" pitchFamily="18" charset="0"/>
                <a:ea typeface="+mn-ea"/>
              </a:rPr>
              <a:t>传统方法</a:t>
            </a:r>
            <a:r>
              <a:rPr lang="zh-CN" altLang="zh-CN" sz="2800" b="1" dirty="0" smtClean="0">
                <a:latin typeface="Bodoni MT Black" panose="02070A03080606020203" pitchFamily="18" charset="0"/>
                <a:ea typeface="+mn-ea"/>
              </a:rPr>
              <a:t>学</a:t>
            </a:r>
            <a:endParaRPr lang="en-US" altLang="zh-CN" sz="2800" b="1" dirty="0" smtClean="0">
              <a:latin typeface="Bodoni MT Black" panose="02070A03080606020203" pitchFamily="18" charset="0"/>
              <a:ea typeface="+mn-ea"/>
            </a:endParaRPr>
          </a:p>
          <a:p>
            <a:pPr marL="0" indent="0">
              <a:lnSpc>
                <a:spcPct val="125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传</a:t>
            </a:r>
            <a:r>
              <a:rPr lang="zh-CN" altLang="zh-CN" sz="2400" dirty="0">
                <a:latin typeface="Bodoni MT Black" panose="02070A03080606020203" pitchFamily="18" charset="0"/>
                <a:ea typeface="+mn-ea"/>
              </a:rPr>
              <a:t>统方法学也称为</a:t>
            </a:r>
            <a:r>
              <a:rPr lang="zh-CN" altLang="zh-CN" sz="2400" dirty="0">
                <a:solidFill>
                  <a:srgbClr val="FF0000"/>
                </a:solidFill>
                <a:latin typeface="Bodoni MT Black" panose="02070A03080606020203" pitchFamily="18" charset="0"/>
                <a:ea typeface="+mn-ea"/>
              </a:rPr>
              <a:t>生命周期方法学</a:t>
            </a:r>
            <a:r>
              <a:rPr lang="zh-CN" altLang="zh-CN" sz="2400" dirty="0">
                <a:latin typeface="Bodoni MT Black" panose="02070A03080606020203" pitchFamily="18" charset="0"/>
                <a:ea typeface="+mn-ea"/>
              </a:rPr>
              <a:t>或</a:t>
            </a:r>
            <a:r>
              <a:rPr lang="zh-CN" altLang="zh-CN" sz="2400" dirty="0">
                <a:solidFill>
                  <a:srgbClr val="FF0000"/>
                </a:solidFill>
                <a:latin typeface="Bodoni MT Black" panose="02070A03080606020203" pitchFamily="18" charset="0"/>
                <a:ea typeface="+mn-ea"/>
              </a:rPr>
              <a:t>结构化范型</a:t>
            </a:r>
            <a:r>
              <a:rPr lang="zh-CN" altLang="zh-CN" sz="2400" dirty="0">
                <a:latin typeface="Bodoni MT Black" panose="02070A03080606020203" pitchFamily="18" charset="0"/>
                <a:ea typeface="+mn-ea"/>
              </a:rPr>
              <a:t>。它采用结构化技</a:t>
            </a:r>
            <a:r>
              <a:rPr lang="zh-CN" altLang="zh-CN" sz="2400" dirty="0" smtClean="0">
                <a:latin typeface="Bodoni MT Black" panose="02070A03080606020203" pitchFamily="18" charset="0"/>
                <a:ea typeface="+mn-ea"/>
              </a:rPr>
              <a:t>术</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结构化</a:t>
            </a:r>
            <a:r>
              <a:rPr lang="zh-CN" altLang="zh-CN" sz="2400" dirty="0" smtClean="0">
                <a:solidFill>
                  <a:srgbClr val="FF0000"/>
                </a:solidFill>
                <a:latin typeface="Bodoni MT Black" panose="02070A03080606020203" pitchFamily="18" charset="0"/>
                <a:ea typeface="+mn-ea"/>
              </a:rPr>
              <a:t>分析</a:t>
            </a:r>
            <a:r>
              <a:rPr lang="zh-CN" altLang="zh-CN" sz="2400" dirty="0" smtClean="0">
                <a:latin typeface="Bodoni MT Black" panose="02070A03080606020203" pitchFamily="18" charset="0"/>
                <a:ea typeface="+mn-ea"/>
              </a:rPr>
              <a:t>、结构化</a:t>
            </a:r>
            <a:r>
              <a:rPr lang="zh-CN" altLang="zh-CN" sz="2400" dirty="0" smtClean="0">
                <a:solidFill>
                  <a:srgbClr val="FF0000"/>
                </a:solidFill>
                <a:latin typeface="Bodoni MT Black" panose="02070A03080606020203" pitchFamily="18" charset="0"/>
                <a:ea typeface="+mn-ea"/>
              </a:rPr>
              <a:t>设计</a:t>
            </a:r>
            <a:r>
              <a:rPr lang="zh-CN" altLang="zh-CN" sz="2400" dirty="0" smtClean="0">
                <a:latin typeface="Bodoni MT Black" panose="02070A03080606020203" pitchFamily="18" charset="0"/>
                <a:ea typeface="+mn-ea"/>
              </a:rPr>
              <a:t>和结构化</a:t>
            </a:r>
            <a:r>
              <a:rPr lang="zh-CN" altLang="zh-CN" sz="2400" dirty="0" smtClean="0">
                <a:solidFill>
                  <a:srgbClr val="FF0000"/>
                </a:solidFill>
                <a:latin typeface="Bodoni MT Black" panose="02070A03080606020203" pitchFamily="18" charset="0"/>
                <a:ea typeface="+mn-ea"/>
              </a:rPr>
              <a:t>实现</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来</a:t>
            </a:r>
            <a:r>
              <a:rPr lang="zh-CN" altLang="zh-CN" sz="2400" dirty="0">
                <a:latin typeface="Bodoni MT Black" panose="02070A03080606020203" pitchFamily="18" charset="0"/>
                <a:ea typeface="+mn-ea"/>
              </a:rPr>
              <a:t>完成软件开发的各项任务，并使用适当的软件工具或软件工程环境来支持结构化技术的运用</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0">
              <a:lnSpc>
                <a:spcPct val="125000"/>
              </a:lnSpc>
              <a:defRPr/>
            </a:pPr>
            <a:r>
              <a:rPr lang="en-US" altLang="zh-CN" sz="2400" b="1" dirty="0">
                <a:latin typeface="Bodoni MT Black" panose="02070A03080606020203" pitchFamily="18" charset="0"/>
                <a:ea typeface="+mn-ea"/>
              </a:rPr>
              <a:t> </a:t>
            </a:r>
            <a:r>
              <a:rPr lang="en-US" altLang="zh-CN" sz="2400" b="1" dirty="0" smtClean="0">
                <a:latin typeface="Bodoni MT Black" panose="02070A03080606020203" pitchFamily="18" charset="0"/>
                <a:ea typeface="+mn-ea"/>
              </a:rPr>
              <a:t>   </a:t>
            </a:r>
            <a:r>
              <a:rPr lang="zh-CN" altLang="en-US" sz="2400" b="1" dirty="0" smtClean="0">
                <a:solidFill>
                  <a:srgbClr val="0070C0"/>
                </a:solidFill>
                <a:latin typeface="Bodoni MT Black" panose="02070A03080606020203" pitchFamily="18" charset="0"/>
                <a:ea typeface="+mn-ea"/>
              </a:rPr>
              <a:t>特点：</a:t>
            </a:r>
            <a:endParaRPr lang="en-US" altLang="zh-CN" sz="2400" b="1" dirty="0" smtClean="0">
              <a:solidFill>
                <a:srgbClr val="0070C0"/>
              </a:solidFill>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smtClean="0">
                <a:latin typeface="Bodoni MT Black" panose="02070A03080606020203" pitchFamily="18" charset="0"/>
                <a:ea typeface="+mn-ea"/>
              </a:rPr>
              <a:t>强</a:t>
            </a:r>
            <a:r>
              <a:rPr lang="zh-CN" altLang="en-US" sz="2400" kern="0" dirty="0">
                <a:latin typeface="Bodoni MT Black" panose="02070A03080606020203" pitchFamily="18" charset="0"/>
                <a:ea typeface="+mn-ea"/>
              </a:rPr>
              <a:t>调自顶向下</a:t>
            </a:r>
            <a:r>
              <a:rPr lang="zh-CN" altLang="en-US" sz="2400" kern="0" dirty="0">
                <a:solidFill>
                  <a:srgbClr val="FF0000"/>
                </a:solidFill>
                <a:latin typeface="Bodoni MT Black" panose="02070A03080606020203" pitchFamily="18" charset="0"/>
                <a:ea typeface="+mn-ea"/>
              </a:rPr>
              <a:t>顺序地</a:t>
            </a:r>
            <a:r>
              <a:rPr lang="zh-CN" altLang="en-US" sz="2400" kern="0" dirty="0">
                <a:latin typeface="Bodoni MT Black" panose="02070A03080606020203" pitchFamily="18" charset="0"/>
                <a:ea typeface="+mn-ea"/>
              </a:rPr>
              <a:t>完成软件开发的各阶段任</a:t>
            </a:r>
            <a:r>
              <a:rPr lang="zh-CN" altLang="en-US" sz="2400" kern="0" dirty="0" smtClean="0">
                <a:latin typeface="Bodoni MT Black" panose="02070A03080606020203" pitchFamily="18" charset="0"/>
                <a:ea typeface="+mn-ea"/>
              </a:rPr>
              <a:t>务，</a:t>
            </a:r>
            <a:r>
              <a:rPr lang="zh-CN" altLang="zh-CN" sz="2400" dirty="0" smtClean="0">
                <a:latin typeface="Bodoni MT Black" panose="02070A03080606020203" pitchFamily="18" charset="0"/>
                <a:ea typeface="+mn-ea"/>
              </a:rPr>
              <a:t>在</a:t>
            </a:r>
            <a:r>
              <a:rPr lang="zh-CN" altLang="zh-CN" sz="2400" dirty="0">
                <a:latin typeface="Bodoni MT Black" panose="02070A03080606020203" pitchFamily="18" charset="0"/>
                <a:ea typeface="+mn-ea"/>
              </a:rPr>
              <a:t>每一个阶段结束之前都必须进行正式严格的技术审查和管理复审</a:t>
            </a:r>
            <a:r>
              <a:rPr lang="zh-CN" altLang="en-US"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zh-CN" sz="2400" dirty="0">
                <a:latin typeface="Bodoni MT Black" panose="02070A03080606020203" pitchFamily="18" charset="0"/>
                <a:ea typeface="+mn-ea"/>
              </a:rPr>
              <a:t>大大提高软件开发的成功</a:t>
            </a:r>
            <a:r>
              <a:rPr lang="zh-CN" altLang="zh-CN" sz="2400" dirty="0" smtClean="0">
                <a:latin typeface="Bodoni MT Black" panose="02070A03080606020203" pitchFamily="18" charset="0"/>
                <a:ea typeface="+mn-ea"/>
              </a:rPr>
              <a:t>率</a:t>
            </a:r>
            <a:r>
              <a:rPr lang="zh-CN" altLang="en-US" sz="2400" dirty="0" smtClean="0">
                <a:latin typeface="Bodoni MT Black" panose="02070A03080606020203" pitchFamily="18" charset="0"/>
                <a:ea typeface="+mn-ea"/>
              </a:rPr>
              <a:t>和</a:t>
            </a:r>
            <a:r>
              <a:rPr lang="zh-CN" altLang="zh-CN" sz="2400" dirty="0" smtClean="0">
                <a:latin typeface="Bodoni MT Black" panose="02070A03080606020203" pitchFamily="18" charset="0"/>
                <a:ea typeface="+mn-ea"/>
              </a:rPr>
              <a:t>生</a:t>
            </a:r>
            <a:r>
              <a:rPr lang="zh-CN" altLang="zh-CN" sz="2400" dirty="0">
                <a:latin typeface="Bodoni MT Black" panose="02070A03080606020203" pitchFamily="18" charset="0"/>
                <a:ea typeface="+mn-ea"/>
              </a:rPr>
              <a:t>产</a:t>
            </a:r>
            <a:r>
              <a:rPr lang="zh-CN" altLang="zh-CN" sz="2400" dirty="0" smtClean="0">
                <a:latin typeface="Bodoni MT Black" panose="02070A03080606020203" pitchFamily="18" charset="0"/>
                <a:ea typeface="+mn-ea"/>
              </a:rPr>
              <a:t>率</a:t>
            </a:r>
            <a:r>
              <a:rPr lang="zh-CN" altLang="en-US"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smtClean="0">
                <a:latin typeface="Bodoni MT Black" panose="02070A03080606020203" pitchFamily="18" charset="0"/>
                <a:ea typeface="+mn-ea"/>
              </a:rPr>
              <a:t>要</a:t>
            </a:r>
            <a:r>
              <a:rPr lang="zh-CN" altLang="en-US" sz="2400" kern="0" dirty="0">
                <a:latin typeface="Bodoni MT Black" panose="02070A03080606020203" pitchFamily="18" charset="0"/>
                <a:ea typeface="+mn-ea"/>
              </a:rPr>
              <a:t>么面向行为，要么面向数据，缺乏使两者有机结合的机制。</a:t>
            </a:r>
            <a:endParaRPr lang="en-US" altLang="zh-CN" sz="2400" dirty="0">
              <a:latin typeface="Bodoni MT Black" panose="02070A03080606020203" pitchFamily="18" charset="0"/>
              <a:ea typeface="+mn-ea"/>
              <a:cs typeface="Times New Roman" panose="02020603050405020304" pitchFamily="18" charset="0"/>
            </a:endParaRPr>
          </a:p>
          <a:p>
            <a:pPr marL="0" indent="0">
              <a:lnSpc>
                <a:spcPct val="125000"/>
              </a:lnSpc>
              <a:defRPr/>
            </a:pPr>
            <a:endParaRPr lang="en-US" altLang="zh-CN" sz="2400" dirty="0" smtClean="0">
              <a:latin typeface="Bodoni MT Black" panose="02070A03080606020203" pitchFamily="18" charset="0"/>
              <a:ea typeface="+mn-ea"/>
            </a:endParaRPr>
          </a:p>
        </p:txBody>
      </p:sp>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179512" y="1052736"/>
            <a:ext cx="8856984" cy="4755148"/>
          </a:xfrm>
          <a:prstGeom prst="rect">
            <a:avLst/>
          </a:prstGeom>
          <a:noFill/>
          <a:ln>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spcAft>
                <a:spcPts val="600"/>
              </a:spcAft>
              <a:defRPr/>
            </a:pPr>
            <a:r>
              <a:rPr lang="en-US" altLang="zh-CN" sz="2800" b="1" dirty="0" smtClean="0">
                <a:solidFill>
                  <a:prstClr val="black"/>
                </a:solidFill>
                <a:latin typeface="Bodoni MT Black" panose="02070A03080606020203" pitchFamily="18" charset="0"/>
                <a:ea typeface="+mn-ea"/>
              </a:rPr>
              <a:t>2. </a:t>
            </a:r>
            <a:r>
              <a:rPr lang="zh-CN" altLang="en-US" sz="2800" b="1" dirty="0" smtClean="0">
                <a:solidFill>
                  <a:prstClr val="black"/>
                </a:solidFill>
                <a:latin typeface="Bodoni MT Black" panose="02070A03080606020203" pitchFamily="18" charset="0"/>
                <a:ea typeface="+mn-ea"/>
              </a:rPr>
              <a:t>面</a:t>
            </a:r>
            <a:r>
              <a:rPr lang="zh-CN" altLang="en-US" sz="2800" b="1" dirty="0">
                <a:solidFill>
                  <a:prstClr val="black"/>
                </a:solidFill>
                <a:latin typeface="Bodoni MT Black" panose="02070A03080606020203" pitchFamily="18" charset="0"/>
                <a:ea typeface="+mn-ea"/>
              </a:rPr>
              <a:t>向对象方法</a:t>
            </a:r>
            <a:r>
              <a:rPr lang="zh-CN" altLang="en-US" sz="2800" b="1" dirty="0" smtClean="0">
                <a:solidFill>
                  <a:prstClr val="black"/>
                </a:solidFill>
                <a:latin typeface="Bodoni MT Black" panose="02070A03080606020203" pitchFamily="18" charset="0"/>
                <a:ea typeface="+mn-ea"/>
              </a:rPr>
              <a:t>学</a:t>
            </a:r>
            <a:endParaRPr lang="en-US" altLang="zh-CN" sz="2800" b="1" dirty="0" smtClean="0">
              <a:latin typeface="Bodoni MT Black" panose="02070A03080606020203" pitchFamily="18" charset="0"/>
              <a:ea typeface="+mn-ea"/>
            </a:endParaRPr>
          </a:p>
          <a:p>
            <a:pPr marL="0" indent="0">
              <a:lnSpc>
                <a:spcPct val="125000"/>
              </a:lnSpc>
              <a:defRPr/>
            </a:pPr>
            <a:r>
              <a:rPr lang="en-US" altLang="zh-CN" sz="2400" dirty="0" smtClean="0">
                <a:latin typeface="Bodoni MT Black" panose="02070A03080606020203" pitchFamily="18" charset="0"/>
                <a:ea typeface="+mn-ea"/>
              </a:rPr>
              <a:t>    </a:t>
            </a:r>
            <a:r>
              <a:rPr lang="zh-CN" altLang="zh-CN" sz="2400" dirty="0" smtClean="0">
                <a:latin typeface="Bodoni MT Black" panose="02070A03080606020203" pitchFamily="18" charset="0"/>
                <a:ea typeface="+mn-ea"/>
              </a:rPr>
              <a:t>面</a:t>
            </a:r>
            <a:r>
              <a:rPr lang="zh-CN" altLang="zh-CN" sz="2400" dirty="0">
                <a:latin typeface="Bodoni MT Black" panose="02070A03080606020203" pitchFamily="18" charset="0"/>
                <a:ea typeface="+mn-ea"/>
              </a:rPr>
              <a:t>向对象方法把</a:t>
            </a:r>
            <a:r>
              <a:rPr lang="zh-CN" altLang="zh-CN" sz="2400" dirty="0">
                <a:solidFill>
                  <a:srgbClr val="FF0000"/>
                </a:solidFill>
                <a:latin typeface="Bodoni MT Black" panose="02070A03080606020203" pitchFamily="18" charset="0"/>
                <a:ea typeface="+mn-ea"/>
              </a:rPr>
              <a:t>数据</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行为</a:t>
            </a:r>
            <a:r>
              <a:rPr lang="zh-CN" altLang="zh-CN" sz="2400" dirty="0">
                <a:latin typeface="Bodoni MT Black" panose="02070A03080606020203" pitchFamily="18" charset="0"/>
                <a:ea typeface="+mn-ea"/>
              </a:rPr>
              <a:t>看成是同等重要的，它是一种以数据为主线，把数据和对数据的操作紧密地结合起来的方法。</a:t>
            </a:r>
            <a:endParaRPr lang="en-US" altLang="zh-CN" sz="2400" dirty="0" smtClean="0">
              <a:latin typeface="Bodoni MT Black" panose="02070A03080606020203" pitchFamily="18" charset="0"/>
              <a:ea typeface="+mn-ea"/>
            </a:endParaRPr>
          </a:p>
          <a:p>
            <a:pPr marL="0" indent="0">
              <a:lnSpc>
                <a:spcPct val="125000"/>
              </a:lnSpc>
              <a:defRPr/>
            </a:pPr>
            <a:r>
              <a:rPr lang="en-US" altLang="zh-CN" sz="2400" b="1" dirty="0">
                <a:latin typeface="Bodoni MT Black" panose="02070A03080606020203" pitchFamily="18" charset="0"/>
                <a:ea typeface="+mn-ea"/>
              </a:rPr>
              <a:t> </a:t>
            </a:r>
            <a:r>
              <a:rPr lang="en-US" altLang="zh-CN" sz="2400" b="1" dirty="0" smtClean="0">
                <a:latin typeface="Bodoni MT Black" panose="02070A03080606020203" pitchFamily="18" charset="0"/>
                <a:ea typeface="+mn-ea"/>
              </a:rPr>
              <a:t>   </a:t>
            </a:r>
            <a:r>
              <a:rPr lang="zh-CN" altLang="en-US" sz="2400" b="1" dirty="0" smtClean="0">
                <a:solidFill>
                  <a:srgbClr val="0070C0"/>
                </a:solidFill>
                <a:latin typeface="Bodoni MT Black" panose="02070A03080606020203" pitchFamily="18" charset="0"/>
                <a:ea typeface="+mn-ea"/>
              </a:rPr>
              <a:t>特点：</a:t>
            </a:r>
            <a:endParaRPr lang="en-US" altLang="zh-CN" sz="2400" b="1" dirty="0" smtClean="0">
              <a:solidFill>
                <a:srgbClr val="0070C0"/>
              </a:solidFill>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a:latin typeface="Bodoni MT Black" panose="02070A03080606020203" pitchFamily="18" charset="0"/>
                <a:ea typeface="+mn-ea"/>
              </a:rPr>
              <a:t>软件开发过程是</a:t>
            </a:r>
            <a:r>
              <a:rPr lang="zh-CN" altLang="en-US" sz="2400" kern="0" dirty="0">
                <a:solidFill>
                  <a:srgbClr val="FF0000"/>
                </a:solidFill>
                <a:latin typeface="Bodoni MT Black" panose="02070A03080606020203" pitchFamily="18" charset="0"/>
                <a:ea typeface="+mn-ea"/>
              </a:rPr>
              <a:t>多次反复迭代</a:t>
            </a:r>
            <a:r>
              <a:rPr lang="zh-CN" altLang="en-US" sz="2400" kern="0" dirty="0">
                <a:latin typeface="Bodoni MT Black" panose="02070A03080606020203" pitchFamily="18" charset="0"/>
                <a:ea typeface="+mn-ea"/>
              </a:rPr>
              <a:t>的演化过</a:t>
            </a:r>
            <a:r>
              <a:rPr lang="zh-CN" altLang="en-US" sz="2400" kern="0" dirty="0" smtClean="0">
                <a:latin typeface="Bodoni MT Black" panose="02070A03080606020203" pitchFamily="18" charset="0"/>
                <a:ea typeface="+mn-ea"/>
              </a:rPr>
              <a:t>程。</a:t>
            </a:r>
            <a:endParaRPr lang="en-US" altLang="zh-CN" sz="2400" kern="0" dirty="0" smtClean="0">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smtClean="0">
                <a:latin typeface="Bodoni MT Black" panose="02070A03080606020203" pitchFamily="18" charset="0"/>
                <a:ea typeface="+mn-ea"/>
              </a:rPr>
              <a:t>面</a:t>
            </a:r>
            <a:r>
              <a:rPr lang="zh-CN" altLang="en-US" sz="2400" kern="0" dirty="0">
                <a:latin typeface="Bodoni MT Black" panose="02070A03080606020203" pitchFamily="18" charset="0"/>
                <a:ea typeface="+mn-ea"/>
              </a:rPr>
              <a:t>向对象方法在概念和表示方法上的一致</a:t>
            </a:r>
            <a:r>
              <a:rPr lang="zh-CN" altLang="en-US" sz="2400" kern="0" dirty="0" smtClean="0">
                <a:latin typeface="Bodoni MT Black" panose="02070A03080606020203" pitchFamily="18" charset="0"/>
                <a:ea typeface="+mn-ea"/>
              </a:rPr>
              <a:t>性（问题空间与解空间结构一致），</a:t>
            </a:r>
            <a:r>
              <a:rPr lang="zh-CN" altLang="en-US" sz="2400" kern="0" dirty="0">
                <a:latin typeface="Bodoni MT Black" panose="02070A03080606020203" pitchFamily="18" charset="0"/>
                <a:ea typeface="+mn-ea"/>
              </a:rPr>
              <a:t>保证了各项开发活动之间的平滑过渡</a:t>
            </a:r>
            <a:r>
              <a:rPr lang="zh-CN" altLang="en-US" sz="2400" kern="0" dirty="0" smtClean="0">
                <a:latin typeface="Bodoni MT Black" panose="02070A03080606020203" pitchFamily="18" charset="0"/>
                <a:ea typeface="+mn-ea"/>
              </a:rPr>
              <a:t>。</a:t>
            </a:r>
            <a:endParaRPr lang="en-US" altLang="zh-CN" sz="2400" kern="0" dirty="0" smtClean="0">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zh-CN" sz="2400" dirty="0" smtClean="0">
                <a:latin typeface="Bodoni MT Black" panose="02070A03080606020203" pitchFamily="18" charset="0"/>
                <a:ea typeface="+mn-ea"/>
              </a:rPr>
              <a:t>降</a:t>
            </a:r>
            <a:r>
              <a:rPr lang="zh-CN" altLang="zh-CN" sz="2400" dirty="0">
                <a:latin typeface="Bodoni MT Black" panose="02070A03080606020203" pitchFamily="18" charset="0"/>
                <a:ea typeface="+mn-ea"/>
              </a:rPr>
              <a:t>低了软件产品的复杂性，提高了软件的可理解性，简化了软件的开发和维护工作</a:t>
            </a:r>
            <a:r>
              <a:rPr lang="zh-CN" altLang="en-US" sz="2400" dirty="0" smtClean="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ct val="125000"/>
              </a:lnSpc>
              <a:defRPr/>
            </a:pPr>
            <a:endParaRPr lang="en-US" altLang="zh-CN" sz="2400" dirty="0" smtClean="0">
              <a:latin typeface="Bodoni MT Black" panose="02070A03080606020203" pitchFamily="18" charset="0"/>
              <a:ea typeface="+mn-ea"/>
            </a:endParaRPr>
          </a:p>
        </p:txBody>
      </p:sp>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extLst>
      <p:ext uri="{BB962C8B-B14F-4D97-AF65-F5344CB8AC3E}">
        <p14:creationId xmlns:p14="http://schemas.microsoft.com/office/powerpoint/2010/main" val="1399600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179512" y="1052736"/>
            <a:ext cx="8856984" cy="4755148"/>
          </a:xfrm>
          <a:prstGeom prst="rect">
            <a:avLst/>
          </a:prstGeom>
          <a:noFill/>
          <a:ln>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spcAft>
                <a:spcPts val="600"/>
              </a:spcAft>
              <a:defRPr/>
            </a:pPr>
            <a:r>
              <a:rPr lang="en-US" altLang="zh-CN" sz="2800" b="1" dirty="0" smtClean="0">
                <a:solidFill>
                  <a:prstClr val="black"/>
                </a:solidFill>
                <a:latin typeface="Bodoni MT Black" panose="02070A03080606020203" pitchFamily="18" charset="0"/>
                <a:ea typeface="+mn-ea"/>
              </a:rPr>
              <a:t>3. </a:t>
            </a:r>
            <a:r>
              <a:rPr lang="zh-CN" altLang="en-US" sz="2800" b="1" kern="0" dirty="0" smtClean="0">
                <a:latin typeface="Bodoni MT Black" panose="02070A03080606020203" pitchFamily="18" charset="0"/>
                <a:ea typeface="+mn-ea"/>
              </a:rPr>
              <a:t>面</a:t>
            </a:r>
            <a:r>
              <a:rPr lang="zh-CN" altLang="en-US" sz="2800" b="1" kern="0" dirty="0">
                <a:latin typeface="Bodoni MT Black" panose="02070A03080606020203" pitchFamily="18" charset="0"/>
                <a:ea typeface="+mn-ea"/>
              </a:rPr>
              <a:t>向服务方法</a:t>
            </a:r>
            <a:endParaRPr lang="en-US" altLang="zh-CN" sz="2800" b="1" dirty="0" smtClean="0">
              <a:latin typeface="Bodoni MT Black" panose="02070A03080606020203" pitchFamily="18" charset="0"/>
              <a:ea typeface="+mn-ea"/>
            </a:endParaRPr>
          </a:p>
          <a:p>
            <a:pPr marL="0" indent="0">
              <a:lnSpc>
                <a:spcPct val="125000"/>
              </a:lnSpc>
              <a:defRPr/>
            </a:pPr>
            <a:r>
              <a:rPr lang="zh-CN" altLang="en-US" sz="2400" dirty="0" smtClean="0">
                <a:solidFill>
                  <a:srgbClr val="002060"/>
                </a:solidFill>
                <a:latin typeface="Bodoni MT Black" panose="02070A03080606020203" pitchFamily="18" charset="0"/>
                <a:ea typeface="+mn-ea"/>
              </a:rPr>
              <a:t>   </a:t>
            </a:r>
            <a:r>
              <a:rPr lang="zh-CN" altLang="en-US" sz="2400" dirty="0" smtClean="0">
                <a:solidFill>
                  <a:srgbClr val="FF0000"/>
                </a:solidFill>
                <a:latin typeface="Bodoni MT Black" panose="02070A03080606020203" pitchFamily="18" charset="0"/>
                <a:ea typeface="+mn-ea"/>
              </a:rPr>
              <a:t> 服</a:t>
            </a:r>
            <a:r>
              <a:rPr lang="zh-CN" altLang="en-US" sz="2400" dirty="0">
                <a:solidFill>
                  <a:srgbClr val="FF0000"/>
                </a:solidFill>
                <a:latin typeface="Bodoni MT Black" panose="02070A03080606020203" pitchFamily="18" charset="0"/>
                <a:ea typeface="+mn-ea"/>
              </a:rPr>
              <a:t>务</a:t>
            </a:r>
            <a:r>
              <a:rPr lang="zh-CN" altLang="en-US" sz="2400" kern="0" dirty="0">
                <a:latin typeface="Bodoni MT Black" panose="02070A03080606020203" pitchFamily="18" charset="0"/>
                <a:ea typeface="+mn-ea"/>
              </a:rPr>
              <a:t>是指与业务相关且独立于技术的</a:t>
            </a:r>
            <a:r>
              <a:rPr lang="zh-CN" altLang="en-US" sz="2400" kern="0" dirty="0">
                <a:solidFill>
                  <a:srgbClr val="FF0000"/>
                </a:solidFill>
                <a:latin typeface="Bodoni MT Black" panose="02070A03080606020203" pitchFamily="18" charset="0"/>
                <a:ea typeface="+mn-ea"/>
              </a:rPr>
              <a:t>业务接</a:t>
            </a:r>
            <a:r>
              <a:rPr lang="zh-CN" altLang="en-US" sz="2400" kern="0" dirty="0" smtClean="0">
                <a:solidFill>
                  <a:srgbClr val="FF0000"/>
                </a:solidFill>
                <a:latin typeface="Bodoni MT Black" panose="02070A03080606020203" pitchFamily="18" charset="0"/>
                <a:ea typeface="+mn-ea"/>
              </a:rPr>
              <a:t>口</a:t>
            </a:r>
            <a:r>
              <a:rPr lang="zh-CN" altLang="en-US" sz="2400" kern="0" dirty="0" smtClean="0">
                <a:latin typeface="Bodoni MT Black" panose="02070A03080606020203" pitchFamily="18" charset="0"/>
                <a:ea typeface="+mn-ea"/>
              </a:rPr>
              <a:t>，</a:t>
            </a:r>
            <a:r>
              <a:rPr lang="zh-CN" altLang="en-US" sz="2400" dirty="0">
                <a:latin typeface="Bodoni MT Black" panose="02070A03080606020203" pitchFamily="18" charset="0"/>
                <a:ea typeface="+mn-ea"/>
              </a:rPr>
              <a:t>面向服务方法</a:t>
            </a:r>
            <a:r>
              <a:rPr lang="zh-CN" altLang="en-US" sz="2400" kern="0" dirty="0">
                <a:latin typeface="Bodoni MT Black" panose="02070A03080606020203" pitchFamily="18" charset="0"/>
                <a:ea typeface="+mn-ea"/>
              </a:rPr>
              <a:t>通过组合各种服务来构建软件系</a:t>
            </a:r>
            <a:r>
              <a:rPr lang="zh-CN" altLang="en-US" sz="2400" kern="0" dirty="0" smtClean="0">
                <a:latin typeface="Bodoni MT Black" panose="02070A03080606020203" pitchFamily="18" charset="0"/>
                <a:ea typeface="+mn-ea"/>
              </a:rPr>
              <a:t>统。</a:t>
            </a:r>
            <a:endParaRPr lang="en-US" altLang="zh-CN" sz="2400" dirty="0" smtClean="0">
              <a:latin typeface="Bodoni MT Black" panose="02070A03080606020203" pitchFamily="18" charset="0"/>
              <a:ea typeface="+mn-ea"/>
            </a:endParaRPr>
          </a:p>
          <a:p>
            <a:pPr marL="0" indent="0">
              <a:lnSpc>
                <a:spcPct val="125000"/>
              </a:lnSpc>
              <a:defRPr/>
            </a:pPr>
            <a:r>
              <a:rPr lang="en-US" altLang="zh-CN" sz="2400" b="1" dirty="0">
                <a:latin typeface="Bodoni MT Black" panose="02070A03080606020203" pitchFamily="18" charset="0"/>
                <a:ea typeface="+mn-ea"/>
              </a:rPr>
              <a:t> </a:t>
            </a:r>
            <a:r>
              <a:rPr lang="en-US" altLang="zh-CN" sz="2400" b="1" dirty="0" smtClean="0">
                <a:latin typeface="Bodoni MT Black" panose="02070A03080606020203" pitchFamily="18" charset="0"/>
                <a:ea typeface="+mn-ea"/>
              </a:rPr>
              <a:t>   </a:t>
            </a:r>
            <a:r>
              <a:rPr lang="zh-CN" altLang="en-US" sz="2400" b="1" dirty="0" smtClean="0">
                <a:solidFill>
                  <a:srgbClr val="0070C0"/>
                </a:solidFill>
                <a:latin typeface="Bodoni MT Black" panose="02070A03080606020203" pitchFamily="18" charset="0"/>
                <a:ea typeface="+mn-ea"/>
              </a:rPr>
              <a:t>特点：</a:t>
            </a:r>
            <a:endParaRPr lang="en-US" altLang="zh-CN" sz="2400" b="1" dirty="0" smtClean="0">
              <a:solidFill>
                <a:srgbClr val="0070C0"/>
              </a:solidFill>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a:latin typeface="Bodoni MT Black" panose="02070A03080606020203" pitchFamily="18" charset="0"/>
                <a:ea typeface="+mn-ea"/>
              </a:rPr>
              <a:t>企业内部或者外部的服务提供</a:t>
            </a:r>
            <a:r>
              <a:rPr lang="zh-CN" altLang="en-US" sz="2400" kern="0" dirty="0" smtClean="0">
                <a:latin typeface="Bodoni MT Black" panose="02070A03080606020203" pitchFamily="18" charset="0"/>
                <a:ea typeface="+mn-ea"/>
              </a:rPr>
              <a:t>者均可提供</a:t>
            </a:r>
            <a:r>
              <a:rPr lang="zh-CN" altLang="en-US" sz="2400" kern="0" dirty="0">
                <a:solidFill>
                  <a:srgbClr val="FF0000"/>
                </a:solidFill>
                <a:latin typeface="Bodoni MT Black" panose="02070A03080606020203" pitchFamily="18" charset="0"/>
                <a:ea typeface="+mn-ea"/>
              </a:rPr>
              <a:t>符合特定的标准要</a:t>
            </a:r>
            <a:r>
              <a:rPr lang="zh-CN" altLang="en-US" sz="2400" kern="0" dirty="0" smtClean="0">
                <a:solidFill>
                  <a:srgbClr val="FF0000"/>
                </a:solidFill>
                <a:latin typeface="Bodoni MT Black" panose="02070A03080606020203" pitchFamily="18" charset="0"/>
                <a:ea typeface="+mn-ea"/>
              </a:rPr>
              <a:t>求的服务</a:t>
            </a:r>
            <a:r>
              <a:rPr lang="zh-CN" altLang="en-US" sz="2400" kern="0" dirty="0" smtClean="0">
                <a:latin typeface="Bodoni MT Black" panose="02070A03080606020203" pitchFamily="18" charset="0"/>
                <a:ea typeface="+mn-ea"/>
              </a:rPr>
              <a:t>，并有机组合形成软件系统。</a:t>
            </a:r>
            <a:endParaRPr lang="en-US" altLang="zh-CN" sz="2400" kern="0" dirty="0" smtClean="0">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smtClean="0">
                <a:latin typeface="Bodoni MT Black" panose="02070A03080606020203" pitchFamily="18" charset="0"/>
                <a:ea typeface="+mn-ea"/>
              </a:rPr>
              <a:t>服务的绑定可在被部署或执行时刻，故能非</a:t>
            </a:r>
            <a:r>
              <a:rPr lang="zh-CN" altLang="en-US" sz="2400" kern="0" dirty="0">
                <a:latin typeface="Bodoni MT Black" panose="02070A03080606020203" pitchFamily="18" charset="0"/>
                <a:ea typeface="+mn-ea"/>
              </a:rPr>
              <a:t>常灵活地更换服务提供者以及服</a:t>
            </a:r>
            <a:r>
              <a:rPr lang="zh-CN" altLang="en-US" sz="2400" kern="0" dirty="0" smtClean="0">
                <a:latin typeface="Bodoni MT Black" panose="02070A03080606020203" pitchFamily="18" charset="0"/>
                <a:ea typeface="+mn-ea"/>
              </a:rPr>
              <a:t>务。</a:t>
            </a:r>
            <a:endParaRPr lang="en-US" altLang="zh-CN" sz="2400" kern="0" dirty="0" smtClean="0">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smtClean="0">
                <a:latin typeface="Bodoni MT Black" panose="02070A03080606020203" pitchFamily="18" charset="0"/>
                <a:ea typeface="+mn-ea"/>
              </a:rPr>
              <a:t>可将计</a:t>
            </a:r>
            <a:r>
              <a:rPr lang="zh-CN" altLang="en-US" sz="2400" kern="0" dirty="0">
                <a:latin typeface="Bodoni MT Black" panose="02070A03080606020203" pitchFamily="18" charset="0"/>
                <a:ea typeface="+mn-ea"/>
              </a:rPr>
              <a:t>算密集型的处</a:t>
            </a:r>
            <a:r>
              <a:rPr lang="zh-CN" altLang="en-US" sz="2400" kern="0" dirty="0" smtClean="0">
                <a:latin typeface="Bodoni MT Black" panose="02070A03080606020203" pitchFamily="18" charset="0"/>
                <a:ea typeface="+mn-ea"/>
              </a:rPr>
              <a:t>理迁</a:t>
            </a:r>
            <a:r>
              <a:rPr lang="zh-CN" altLang="en-US" sz="2400" kern="0" dirty="0">
                <a:latin typeface="Bodoni MT Black" panose="02070A03080606020203" pitchFamily="18" charset="0"/>
                <a:ea typeface="+mn-ea"/>
              </a:rPr>
              <a:t>移到外部的服务</a:t>
            </a:r>
            <a:r>
              <a:rPr lang="zh-CN" altLang="en-US" sz="2400" kern="0" dirty="0" smtClean="0">
                <a:latin typeface="Bodoni MT Black" panose="02070A03080606020203" pitchFamily="18" charset="0"/>
                <a:ea typeface="+mn-ea"/>
              </a:rPr>
              <a:t>上，</a:t>
            </a:r>
            <a:r>
              <a:rPr lang="zh-CN" altLang="en-US" sz="2400" kern="0" dirty="0">
                <a:latin typeface="Bodoni MT Black" panose="02070A03080606020203" pitchFamily="18" charset="0"/>
                <a:ea typeface="+mn-ea"/>
              </a:rPr>
              <a:t>大大降</a:t>
            </a:r>
            <a:r>
              <a:rPr lang="zh-CN" altLang="en-US" sz="2400" kern="0" dirty="0" smtClean="0">
                <a:latin typeface="Bodoni MT Black" panose="02070A03080606020203" pitchFamily="18" charset="0"/>
                <a:ea typeface="+mn-ea"/>
              </a:rPr>
              <a:t>低</a:t>
            </a:r>
            <a:r>
              <a:rPr lang="zh-CN" altLang="en-US" sz="2400" kern="0" dirty="0">
                <a:latin typeface="Bodoni MT Black" panose="02070A03080606020203" pitchFamily="18" charset="0"/>
                <a:ea typeface="+mn-ea"/>
              </a:rPr>
              <a:t>软件系统的规</a:t>
            </a:r>
            <a:r>
              <a:rPr lang="zh-CN" altLang="en-US" sz="2400" kern="0" dirty="0" smtClean="0">
                <a:latin typeface="Bodoni MT Black" panose="02070A03080606020203" pitchFamily="18" charset="0"/>
                <a:ea typeface="+mn-ea"/>
              </a:rPr>
              <a:t>模，对移动设备尤为明显。</a:t>
            </a:r>
            <a:endParaRPr lang="en-US" altLang="zh-CN" sz="2400" dirty="0" smtClean="0">
              <a:latin typeface="Bodoni MT Black" panose="02070A03080606020203" pitchFamily="18" charset="0"/>
              <a:ea typeface="+mn-ea"/>
            </a:endParaRPr>
          </a:p>
        </p:txBody>
      </p:sp>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extLst>
      <p:ext uri="{BB962C8B-B14F-4D97-AF65-F5344CB8AC3E}">
        <p14:creationId xmlns:p14="http://schemas.microsoft.com/office/powerpoint/2010/main" val="1143849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179512" y="908720"/>
            <a:ext cx="8856984" cy="5216813"/>
          </a:xfrm>
          <a:prstGeom prst="rect">
            <a:avLst/>
          </a:prstGeom>
          <a:noFill/>
          <a:ln>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spcAft>
                <a:spcPts val="600"/>
              </a:spcAft>
              <a:defRPr/>
            </a:pPr>
            <a:r>
              <a:rPr lang="en-US" altLang="zh-CN" sz="2800" b="1" dirty="0" smtClean="0">
                <a:solidFill>
                  <a:prstClr val="black"/>
                </a:solidFill>
                <a:latin typeface="Bodoni MT Black" panose="02070A03080606020203" pitchFamily="18" charset="0"/>
                <a:ea typeface="+mn-ea"/>
              </a:rPr>
              <a:t>4. </a:t>
            </a:r>
            <a:r>
              <a:rPr lang="zh-CN" altLang="en-US" sz="2800" b="1" kern="0" dirty="0" smtClean="0">
                <a:latin typeface="Bodoni MT Black" panose="02070A03080606020203" pitchFamily="18" charset="0"/>
                <a:ea typeface="+mn-ea"/>
              </a:rPr>
              <a:t>面向数据方</a:t>
            </a:r>
            <a:r>
              <a:rPr lang="zh-CN" altLang="en-US" sz="2800" b="1" kern="0" dirty="0">
                <a:latin typeface="Bodoni MT Black" panose="02070A03080606020203" pitchFamily="18" charset="0"/>
                <a:ea typeface="+mn-ea"/>
              </a:rPr>
              <a:t>法</a:t>
            </a:r>
            <a:endParaRPr lang="en-US" altLang="zh-CN" sz="2800" b="1" dirty="0" smtClean="0">
              <a:latin typeface="Bodoni MT Black" panose="02070A03080606020203" pitchFamily="18" charset="0"/>
              <a:ea typeface="+mn-ea"/>
            </a:endParaRPr>
          </a:p>
          <a:p>
            <a:pPr marL="0" indent="0">
              <a:lnSpc>
                <a:spcPct val="125000"/>
              </a:lnSpc>
              <a:defRPr/>
            </a:pPr>
            <a:r>
              <a:rPr lang="zh-CN" altLang="en-US" sz="2400" b="1" dirty="0">
                <a:latin typeface="Bodoni MT Black" panose="02070A03080606020203" pitchFamily="18" charset="0"/>
                <a:ea typeface="+mn-ea"/>
              </a:rPr>
              <a:t> </a:t>
            </a:r>
            <a:r>
              <a:rPr lang="zh-CN" altLang="en-US" sz="2400" b="1" dirty="0" smtClean="0">
                <a:latin typeface="Bodoni MT Black" panose="02070A03080606020203" pitchFamily="18" charset="0"/>
                <a:ea typeface="+mn-ea"/>
              </a:rPr>
              <a:t>   </a:t>
            </a:r>
            <a:r>
              <a:rPr lang="zh-CN" altLang="en-US" sz="2400" dirty="0" smtClean="0">
                <a:latin typeface="Bodoni MT Black" panose="02070A03080606020203" pitchFamily="18" charset="0"/>
                <a:ea typeface="+mn-ea"/>
              </a:rPr>
              <a:t>基</a:t>
            </a:r>
            <a:r>
              <a:rPr lang="zh-CN" altLang="en-US" sz="2400" dirty="0">
                <a:latin typeface="Bodoni MT Black" panose="02070A03080606020203" pitchFamily="18" charset="0"/>
                <a:ea typeface="+mn-ea"/>
              </a:rPr>
              <a:t>于</a:t>
            </a:r>
            <a:r>
              <a:rPr lang="zh-CN" altLang="en-US" sz="2400" dirty="0">
                <a:solidFill>
                  <a:srgbClr val="FF0000"/>
                </a:solidFill>
                <a:latin typeface="Bodoni MT Black" panose="02070A03080606020203" pitchFamily="18" charset="0"/>
                <a:ea typeface="+mn-ea"/>
              </a:rPr>
              <a:t>数据思维</a:t>
            </a:r>
            <a:r>
              <a:rPr lang="zh-CN" altLang="en-US" sz="2400" dirty="0">
                <a:latin typeface="Bodoni MT Black" panose="02070A03080606020203" pitchFamily="18" charset="0"/>
                <a:ea typeface="+mn-ea"/>
              </a:rPr>
              <a:t>，从</a:t>
            </a:r>
            <a:r>
              <a:rPr lang="zh-CN" altLang="en-US" sz="2400" dirty="0">
                <a:solidFill>
                  <a:srgbClr val="FF0000"/>
                </a:solidFill>
                <a:latin typeface="Bodoni MT Black" panose="02070A03080606020203" pitchFamily="18" charset="0"/>
                <a:ea typeface="+mn-ea"/>
              </a:rPr>
              <a:t>业务逻</a:t>
            </a:r>
            <a:r>
              <a:rPr lang="zh-CN" altLang="en-US" sz="2400" dirty="0" smtClean="0">
                <a:solidFill>
                  <a:srgbClr val="FF0000"/>
                </a:solidFill>
                <a:latin typeface="Bodoni MT Black" panose="02070A03080606020203" pitchFamily="18" charset="0"/>
                <a:ea typeface="+mn-ea"/>
              </a:rPr>
              <a:t>辑</a:t>
            </a:r>
            <a:r>
              <a:rPr lang="zh-CN" altLang="en-US" sz="2400" dirty="0" smtClean="0">
                <a:latin typeface="Bodoni MT Black" panose="02070A03080606020203" pitchFamily="18" charset="0"/>
                <a:ea typeface="+mn-ea"/>
              </a:rPr>
              <a:t>角</a:t>
            </a:r>
            <a:r>
              <a:rPr lang="zh-CN" altLang="en-US" sz="2400" dirty="0">
                <a:latin typeface="Bodoni MT Black" panose="02070A03080606020203" pitchFamily="18" charset="0"/>
                <a:ea typeface="+mn-ea"/>
              </a:rPr>
              <a:t>度，强调一切业务</a:t>
            </a:r>
            <a:r>
              <a:rPr lang="zh-CN" altLang="en-US" sz="2400" dirty="0">
                <a:solidFill>
                  <a:srgbClr val="FF0000"/>
                </a:solidFill>
                <a:latin typeface="Bodoni MT Black" panose="02070A03080606020203" pitchFamily="18" charset="0"/>
                <a:ea typeface="+mn-ea"/>
              </a:rPr>
              <a:t>“数据化”</a:t>
            </a:r>
            <a:r>
              <a:rPr lang="zh-CN" altLang="en-US" sz="2400" dirty="0">
                <a:latin typeface="Bodoni MT Black" panose="02070A03080606020203" pitchFamily="18" charset="0"/>
                <a:ea typeface="+mn-ea"/>
              </a:rPr>
              <a:t>；从</a:t>
            </a:r>
            <a:r>
              <a:rPr lang="zh-CN" altLang="en-US" sz="2400" dirty="0">
                <a:solidFill>
                  <a:srgbClr val="FF0000"/>
                </a:solidFill>
                <a:latin typeface="Bodoni MT Black" panose="02070A03080606020203" pitchFamily="18" charset="0"/>
                <a:ea typeface="+mn-ea"/>
              </a:rPr>
              <a:t>体系结</a:t>
            </a:r>
            <a:r>
              <a:rPr lang="zh-CN" altLang="en-US" sz="2400" dirty="0" smtClean="0">
                <a:solidFill>
                  <a:srgbClr val="FF0000"/>
                </a:solidFill>
                <a:latin typeface="Bodoni MT Black" panose="02070A03080606020203" pitchFamily="18" charset="0"/>
                <a:ea typeface="+mn-ea"/>
              </a:rPr>
              <a:t>构</a:t>
            </a:r>
            <a:r>
              <a:rPr lang="zh-CN" altLang="en-US" sz="2400" dirty="0" smtClean="0">
                <a:latin typeface="Bodoni MT Black" panose="02070A03080606020203" pitchFamily="18" charset="0"/>
                <a:ea typeface="+mn-ea"/>
              </a:rPr>
              <a:t>角</a:t>
            </a:r>
            <a:r>
              <a:rPr lang="zh-CN" altLang="en-US" sz="2400" dirty="0">
                <a:latin typeface="Bodoni MT Black" panose="02070A03080606020203" pitchFamily="18" charset="0"/>
                <a:ea typeface="+mn-ea"/>
              </a:rPr>
              <a:t>度，突出 </a:t>
            </a:r>
            <a:r>
              <a:rPr lang="zh-CN" altLang="en-US" sz="2400" dirty="0">
                <a:solidFill>
                  <a:srgbClr val="FF0000"/>
                </a:solidFill>
                <a:latin typeface="Bodoni MT Black" panose="02070A03080606020203" pitchFamily="18" charset="0"/>
                <a:ea typeface="+mn-ea"/>
              </a:rPr>
              <a:t>“面向数据和以数据为核心”</a:t>
            </a:r>
            <a:r>
              <a:rPr lang="zh-CN" altLang="en-US" sz="2400" dirty="0">
                <a:latin typeface="Bodoni MT Black" panose="02070A03080606020203" pitchFamily="18" charset="0"/>
                <a:ea typeface="+mn-ea"/>
              </a:rPr>
              <a:t>的思</a:t>
            </a:r>
            <a:r>
              <a:rPr lang="zh-CN" altLang="en-US" sz="2400" dirty="0" smtClean="0">
                <a:latin typeface="Bodoni MT Black" panose="02070A03080606020203" pitchFamily="18" charset="0"/>
                <a:ea typeface="+mn-ea"/>
              </a:rPr>
              <a:t>想，代表了互联网环境下，大数据时代以数据为主体的核心思想。</a:t>
            </a:r>
            <a:endParaRPr lang="en-US" altLang="zh-CN" sz="2400" dirty="0" smtClean="0">
              <a:latin typeface="Bodoni MT Black" panose="02070A03080606020203" pitchFamily="18" charset="0"/>
              <a:ea typeface="+mn-ea"/>
            </a:endParaRPr>
          </a:p>
          <a:p>
            <a:pPr marL="0" indent="0">
              <a:lnSpc>
                <a:spcPct val="125000"/>
              </a:lnSpc>
              <a:defRPr/>
            </a:pPr>
            <a:r>
              <a:rPr lang="en-US" altLang="zh-CN" sz="2400" b="1" dirty="0">
                <a:latin typeface="Bodoni MT Black" panose="02070A03080606020203" pitchFamily="18" charset="0"/>
                <a:ea typeface="+mn-ea"/>
              </a:rPr>
              <a:t> </a:t>
            </a:r>
            <a:r>
              <a:rPr lang="en-US" altLang="zh-CN" sz="2400" b="1" dirty="0" smtClean="0">
                <a:latin typeface="Bodoni MT Black" panose="02070A03080606020203" pitchFamily="18" charset="0"/>
                <a:ea typeface="+mn-ea"/>
              </a:rPr>
              <a:t>   </a:t>
            </a:r>
            <a:r>
              <a:rPr lang="zh-CN" altLang="en-US" sz="2400" b="1" dirty="0" smtClean="0">
                <a:solidFill>
                  <a:srgbClr val="0070C0"/>
                </a:solidFill>
                <a:latin typeface="Bodoni MT Black" panose="02070A03080606020203" pitchFamily="18" charset="0"/>
                <a:ea typeface="+mn-ea"/>
              </a:rPr>
              <a:t>特点：</a:t>
            </a:r>
            <a:endParaRPr lang="en-US" altLang="zh-CN" sz="2400" b="1" dirty="0" smtClean="0">
              <a:solidFill>
                <a:srgbClr val="0070C0"/>
              </a:solidFill>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smtClean="0">
                <a:latin typeface="Bodoni MT Black" panose="02070A03080606020203" pitchFamily="18" charset="0"/>
                <a:ea typeface="+mn-ea"/>
              </a:rPr>
              <a:t>业</a:t>
            </a:r>
            <a:r>
              <a:rPr lang="zh-CN" altLang="en-US" sz="2400" kern="0" dirty="0">
                <a:latin typeface="Bodoni MT Black" panose="02070A03080606020203" pitchFamily="18" charset="0"/>
                <a:ea typeface="+mn-ea"/>
              </a:rPr>
              <a:t>务流程的基础是数据流向，始终面向数据和一切以</a:t>
            </a:r>
            <a:r>
              <a:rPr lang="zh-CN" altLang="en-US" sz="2400" kern="0" dirty="0">
                <a:solidFill>
                  <a:srgbClr val="FF0000"/>
                </a:solidFill>
                <a:latin typeface="Bodoni MT Black" panose="02070A03080606020203" pitchFamily="18" charset="0"/>
                <a:ea typeface="+mn-ea"/>
              </a:rPr>
              <a:t>数据</a:t>
            </a:r>
            <a:r>
              <a:rPr lang="zh-CN" altLang="en-US" sz="2400" kern="0" dirty="0">
                <a:latin typeface="Bodoni MT Black" panose="02070A03080606020203" pitchFamily="18" charset="0"/>
                <a:ea typeface="+mn-ea"/>
              </a:rPr>
              <a:t>为核心，将面向数据贯穿到整个软件工程过程中</a:t>
            </a:r>
            <a:r>
              <a:rPr lang="zh-CN" altLang="en-US" sz="2400" kern="0" dirty="0" smtClean="0">
                <a:latin typeface="Bodoni MT Black" panose="02070A03080606020203" pitchFamily="18" charset="0"/>
                <a:ea typeface="+mn-ea"/>
              </a:rPr>
              <a:t>。</a:t>
            </a:r>
            <a:endParaRPr lang="en-US" altLang="zh-CN" sz="2400" kern="0" dirty="0" smtClean="0">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a:latin typeface="Bodoni MT Black" panose="02070A03080606020203" pitchFamily="18" charset="0"/>
                <a:ea typeface="+mn-ea"/>
              </a:rPr>
              <a:t>建立</a:t>
            </a:r>
            <a:r>
              <a:rPr lang="zh-CN" altLang="en-US" sz="2400" kern="0" dirty="0">
                <a:solidFill>
                  <a:srgbClr val="FF0000"/>
                </a:solidFill>
                <a:latin typeface="Bodoni MT Black" panose="02070A03080606020203" pitchFamily="18" charset="0"/>
                <a:ea typeface="+mn-ea"/>
              </a:rPr>
              <a:t>数据注册机制和权限管理机制</a:t>
            </a:r>
            <a:r>
              <a:rPr lang="zh-CN" altLang="en-US" sz="2400" kern="0" dirty="0">
                <a:latin typeface="Bodoni MT Black" panose="02070A03080606020203" pitchFamily="18" charset="0"/>
                <a:ea typeface="+mn-ea"/>
              </a:rPr>
              <a:t>，实现数据的安全、高效的管</a:t>
            </a:r>
            <a:r>
              <a:rPr lang="zh-CN" altLang="en-US" sz="2400" kern="0" dirty="0" smtClean="0">
                <a:latin typeface="Bodoni MT Black" panose="02070A03080606020203" pitchFamily="18" charset="0"/>
                <a:ea typeface="+mn-ea"/>
              </a:rPr>
              <a:t>理。</a:t>
            </a:r>
            <a:endParaRPr lang="en-US" altLang="zh-CN" sz="2400" kern="0" dirty="0" smtClean="0">
              <a:latin typeface="Bodoni MT Black" panose="02070A03080606020203" pitchFamily="18" charset="0"/>
              <a:ea typeface="+mn-ea"/>
            </a:endParaRPr>
          </a:p>
          <a:p>
            <a:pPr>
              <a:lnSpc>
                <a:spcPct val="125000"/>
              </a:lnSpc>
              <a:buFont typeface="Wingdings" panose="05000000000000000000" pitchFamily="2" charset="2"/>
              <a:buChar char="Ø"/>
              <a:defRPr/>
            </a:pPr>
            <a:r>
              <a:rPr lang="zh-CN" altLang="en-US" sz="2400" kern="0" dirty="0">
                <a:latin typeface="Bodoni MT Black" panose="02070A03080606020203" pitchFamily="18" charset="0"/>
                <a:ea typeface="+mn-ea"/>
              </a:rPr>
              <a:t>采用</a:t>
            </a:r>
            <a:r>
              <a:rPr lang="zh-CN" altLang="en-US" sz="2400" kern="0" dirty="0">
                <a:solidFill>
                  <a:srgbClr val="FF0000"/>
                </a:solidFill>
                <a:latin typeface="Bodoni MT Black" panose="02070A03080606020203" pitchFamily="18" charset="0"/>
                <a:ea typeface="+mn-ea"/>
              </a:rPr>
              <a:t>数据驱动</a:t>
            </a:r>
            <a:r>
              <a:rPr lang="zh-CN" altLang="en-US" sz="2400" kern="0" dirty="0">
                <a:latin typeface="Bodoni MT Black" panose="02070A03080606020203" pitchFamily="18" charset="0"/>
                <a:ea typeface="+mn-ea"/>
              </a:rPr>
              <a:t>应用模式，基于构件的软件开发模式，建立一系列的应用模块，满足用户大量的应用需求和频繁的需求变化。</a:t>
            </a:r>
            <a:endParaRPr lang="en-US" altLang="zh-CN" sz="2400" dirty="0" smtClean="0">
              <a:latin typeface="Bodoni MT Black" panose="02070A03080606020203" pitchFamily="18" charset="0"/>
              <a:ea typeface="+mn-ea"/>
            </a:endParaRPr>
          </a:p>
        </p:txBody>
      </p:sp>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p>
        </p:txBody>
      </p:sp>
    </p:spTree>
    <p:extLst>
      <p:ext uri="{BB962C8B-B14F-4D97-AF65-F5344CB8AC3E}">
        <p14:creationId xmlns:p14="http://schemas.microsoft.com/office/powerpoint/2010/main" val="463939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9220"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9221"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9222"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750888" y="1484784"/>
            <a:ext cx="4751387"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pic>
        <p:nvPicPr>
          <p:cNvPr id="57348"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57349"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57350"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
        <p:nvSpPr>
          <p:cNvPr id="9" name="矩形 8"/>
          <p:cNvSpPr/>
          <p:nvPr/>
        </p:nvSpPr>
        <p:spPr>
          <a:xfrm>
            <a:off x="862013"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876" y="38798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p>
        </p:txBody>
      </p:sp>
      <p:sp>
        <p:nvSpPr>
          <p:cNvPr id="7" name="TextBox 7"/>
          <p:cNvSpPr txBox="1">
            <a:spLocks noChangeArrowheads="1"/>
          </p:cNvSpPr>
          <p:nvPr/>
        </p:nvSpPr>
        <p:spPr bwMode="auto">
          <a:xfrm>
            <a:off x="293688" y="902852"/>
            <a:ext cx="8496300" cy="1077742"/>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lnSpc>
                <a:spcPct val="125000"/>
              </a:lnSpc>
              <a:defRPr/>
            </a:pPr>
            <a:r>
              <a:rPr lang="zh-CN" altLang="zh-CN" sz="2400" dirty="0">
                <a:latin typeface="Bodoni MT Black" pitchFamily="18" charset="0"/>
                <a:ea typeface="+mn-ea"/>
              </a:rPr>
              <a:t>软件生命周期由</a:t>
            </a:r>
            <a:r>
              <a:rPr lang="zh-CN" altLang="zh-CN" sz="2400" dirty="0">
                <a:solidFill>
                  <a:srgbClr val="FF0000"/>
                </a:solidFill>
                <a:latin typeface="Bodoni MT Black" pitchFamily="18" charset="0"/>
                <a:ea typeface="+mn-ea"/>
              </a:rPr>
              <a:t>软件定义</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软件开发</a:t>
            </a:r>
            <a:r>
              <a:rPr lang="zh-CN" altLang="zh-CN" sz="2400" dirty="0" smtClean="0">
                <a:latin typeface="Bodoni MT Black" pitchFamily="18" charset="0"/>
                <a:ea typeface="+mn-ea"/>
              </a:rPr>
              <a:t>和</a:t>
            </a:r>
            <a:r>
              <a:rPr lang="zh-CN" altLang="en-US" sz="2400" dirty="0" smtClean="0">
                <a:solidFill>
                  <a:srgbClr val="FF0000"/>
                </a:solidFill>
                <a:latin typeface="Bodoni MT Black" pitchFamily="18" charset="0"/>
                <a:ea typeface="+mn-ea"/>
              </a:rPr>
              <a:t>软件</a:t>
            </a:r>
            <a:r>
              <a:rPr lang="zh-CN" altLang="zh-CN" sz="2400" dirty="0" smtClean="0">
                <a:solidFill>
                  <a:srgbClr val="FF0000"/>
                </a:solidFill>
                <a:latin typeface="Bodoni MT Black" pitchFamily="18" charset="0"/>
                <a:ea typeface="+mn-ea"/>
              </a:rPr>
              <a:t>维护</a:t>
            </a:r>
            <a:r>
              <a:rPr lang="en-US" altLang="zh-CN" sz="2400" dirty="0" smtClean="0">
                <a:solidFill>
                  <a:srgbClr val="FF0000"/>
                </a:solidFill>
                <a:latin typeface="Bodoni MT Black" pitchFamily="18" charset="0"/>
                <a:ea typeface="+mn-ea"/>
              </a:rPr>
              <a:t>3</a:t>
            </a:r>
            <a:r>
              <a:rPr lang="zh-CN" altLang="zh-CN" sz="2400" dirty="0">
                <a:latin typeface="Bodoni MT Black" pitchFamily="18" charset="0"/>
                <a:ea typeface="+mn-ea"/>
              </a:rPr>
              <a:t>个时期组成，每个时期又进一步划分成若干个</a:t>
            </a:r>
            <a:r>
              <a:rPr lang="zh-CN" altLang="zh-CN" sz="2400" dirty="0" smtClean="0">
                <a:latin typeface="Bodoni MT Black" pitchFamily="18" charset="0"/>
                <a:ea typeface="+mn-ea"/>
              </a:rPr>
              <a:t>阶段</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6" name="TextBox 7"/>
          <p:cNvSpPr txBox="1">
            <a:spLocks noChangeArrowheads="1"/>
          </p:cNvSpPr>
          <p:nvPr/>
        </p:nvSpPr>
        <p:spPr bwMode="auto">
          <a:xfrm>
            <a:off x="0" y="2114324"/>
            <a:ext cx="9144000" cy="3677603"/>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lnSpc>
                <a:spcPct val="125000"/>
              </a:lnSpc>
              <a:defRPr/>
            </a:pPr>
            <a:r>
              <a:rPr lang="zh-CN" altLang="en-US" sz="2400" dirty="0">
                <a:solidFill>
                  <a:srgbClr val="FF0000"/>
                </a:solidFill>
                <a:latin typeface="Bodoni MT Black" pitchFamily="18" charset="0"/>
                <a:ea typeface="+mn-ea"/>
              </a:rPr>
              <a:t>软件定义</a:t>
            </a:r>
            <a:r>
              <a:rPr lang="zh-CN" altLang="en-US" sz="2400" dirty="0">
                <a:latin typeface="Bodoni MT Black" pitchFamily="18" charset="0"/>
                <a:ea typeface="+mn-ea"/>
              </a:rPr>
              <a:t>时期的任务是</a:t>
            </a:r>
            <a:r>
              <a:rPr lang="zh-CN" altLang="en-US" sz="2400" dirty="0" smtClean="0">
                <a:latin typeface="Bodoni MT Black" pitchFamily="18" charset="0"/>
                <a:ea typeface="+mn-ea"/>
              </a:rPr>
              <a:t>：</a:t>
            </a:r>
            <a:endParaRPr lang="en-US" altLang="zh-CN" sz="2400" dirty="0">
              <a:latin typeface="Bodoni MT Black" pitchFamily="18" charset="0"/>
              <a:ea typeface="+mn-ea"/>
            </a:endParaRPr>
          </a:p>
          <a:p>
            <a:pPr marL="0" indent="457200">
              <a:lnSpc>
                <a:spcPct val="125000"/>
              </a:lnSpc>
              <a:defRPr/>
            </a:pPr>
            <a:r>
              <a:rPr lang="zh-CN" altLang="en-US" sz="2400" dirty="0" smtClean="0">
                <a:latin typeface="Bodoni MT Black" pitchFamily="18" charset="0"/>
                <a:ea typeface="+mn-ea"/>
              </a:rPr>
              <a:t>① 确定</a:t>
            </a:r>
            <a:r>
              <a:rPr lang="zh-CN" altLang="en-US" sz="2400" dirty="0">
                <a:latin typeface="Bodoni MT Black" pitchFamily="18" charset="0"/>
                <a:ea typeface="+mn-ea"/>
              </a:rPr>
              <a:t>软件开发工程必须完成的</a:t>
            </a:r>
            <a:r>
              <a:rPr lang="zh-CN" altLang="en-US" sz="2400" dirty="0">
                <a:solidFill>
                  <a:srgbClr val="FF0000"/>
                </a:solidFill>
                <a:latin typeface="Bodoni MT Black" pitchFamily="18" charset="0"/>
                <a:ea typeface="+mn-ea"/>
              </a:rPr>
              <a:t>总目标</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lnSpc>
                <a:spcPct val="125000"/>
              </a:lnSpc>
              <a:defRPr/>
            </a:pPr>
            <a:r>
              <a:rPr lang="zh-CN" altLang="en-US" sz="2400" dirty="0" smtClean="0">
                <a:latin typeface="Bodoni MT Black" pitchFamily="18" charset="0"/>
                <a:ea typeface="+mn-ea"/>
              </a:rPr>
              <a:t>② </a:t>
            </a:r>
            <a:r>
              <a:rPr lang="zh-CN" altLang="en-US" sz="2400" dirty="0" smtClean="0">
                <a:latin typeface="Bodoni MT Black" pitchFamily="18" charset="0"/>
                <a:ea typeface="+mn-ea"/>
              </a:rPr>
              <a:t>确定</a:t>
            </a:r>
            <a:r>
              <a:rPr lang="zh-CN" altLang="en-US" sz="2400" dirty="0">
                <a:latin typeface="Bodoni MT Black" pitchFamily="18" charset="0"/>
                <a:ea typeface="+mn-ea"/>
              </a:rPr>
              <a:t>工程的</a:t>
            </a:r>
            <a:r>
              <a:rPr lang="zh-CN" altLang="en-US" sz="2400" dirty="0">
                <a:solidFill>
                  <a:srgbClr val="FF0000"/>
                </a:solidFill>
                <a:latin typeface="Bodoni MT Black" pitchFamily="18" charset="0"/>
                <a:ea typeface="+mn-ea"/>
              </a:rPr>
              <a:t>可行性</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lnSpc>
                <a:spcPct val="125000"/>
              </a:lnSpc>
              <a:defRPr/>
            </a:pPr>
            <a:r>
              <a:rPr lang="zh-CN" altLang="en-US" sz="2400" dirty="0" smtClean="0">
                <a:latin typeface="Bodoni MT Black" pitchFamily="18" charset="0"/>
                <a:ea typeface="+mn-ea"/>
              </a:rPr>
              <a:t>③ </a:t>
            </a:r>
            <a:r>
              <a:rPr lang="zh-CN" altLang="en-US" sz="2400" dirty="0" smtClean="0">
                <a:latin typeface="Bodoni MT Black" pitchFamily="18" charset="0"/>
                <a:ea typeface="+mn-ea"/>
              </a:rPr>
              <a:t>导出</a:t>
            </a:r>
            <a:r>
              <a:rPr lang="zh-CN" altLang="en-US" sz="2400" dirty="0">
                <a:latin typeface="Bodoni MT Black" pitchFamily="18" charset="0"/>
                <a:ea typeface="+mn-ea"/>
              </a:rPr>
              <a:t>实现工程目标</a:t>
            </a:r>
            <a:r>
              <a:rPr lang="zh-CN" altLang="en-US" sz="2400" dirty="0" smtClean="0">
                <a:latin typeface="Bodoni MT Black" pitchFamily="18" charset="0"/>
                <a:ea typeface="+mn-ea"/>
              </a:rPr>
              <a:t>应采</a:t>
            </a:r>
            <a:r>
              <a:rPr lang="zh-CN" altLang="en-US" sz="2400" dirty="0">
                <a:latin typeface="Bodoni MT Black" pitchFamily="18" charset="0"/>
                <a:ea typeface="+mn-ea"/>
              </a:rPr>
              <a:t>用的</a:t>
            </a:r>
            <a:r>
              <a:rPr lang="zh-CN" altLang="en-US" sz="2400" dirty="0">
                <a:solidFill>
                  <a:srgbClr val="FF0000"/>
                </a:solidFill>
                <a:latin typeface="Bodoni MT Black" pitchFamily="18" charset="0"/>
                <a:ea typeface="+mn-ea"/>
              </a:rPr>
              <a:t>策略</a:t>
            </a:r>
            <a:r>
              <a:rPr lang="zh-CN" altLang="en-US" sz="2400" dirty="0">
                <a:latin typeface="Bodoni MT Black" pitchFamily="18" charset="0"/>
                <a:ea typeface="+mn-ea"/>
              </a:rPr>
              <a:t>及系统必须完成的</a:t>
            </a:r>
            <a:r>
              <a:rPr lang="zh-CN" altLang="en-US" sz="2400" dirty="0">
                <a:solidFill>
                  <a:srgbClr val="FF0000"/>
                </a:solidFill>
                <a:latin typeface="Bodoni MT Black" pitchFamily="18" charset="0"/>
                <a:ea typeface="+mn-ea"/>
              </a:rPr>
              <a:t>功能</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lnSpc>
                <a:spcPct val="125000"/>
              </a:lnSpc>
              <a:defRPr/>
            </a:pPr>
            <a:r>
              <a:rPr lang="zh-CN" altLang="en-US" sz="2400" dirty="0" smtClean="0">
                <a:latin typeface="Bodoni MT Black" pitchFamily="18" charset="0"/>
                <a:ea typeface="+mn-ea"/>
              </a:rPr>
              <a:t>④ </a:t>
            </a:r>
            <a:r>
              <a:rPr lang="zh-CN" altLang="en-US" sz="2400" dirty="0" smtClean="0">
                <a:latin typeface="Bodoni MT Black" pitchFamily="18" charset="0"/>
                <a:ea typeface="+mn-ea"/>
              </a:rPr>
              <a:t>估计</a:t>
            </a:r>
            <a:r>
              <a:rPr lang="zh-CN" altLang="en-US" sz="2400" dirty="0">
                <a:latin typeface="Bodoni MT Black" pitchFamily="18" charset="0"/>
                <a:ea typeface="+mn-ea"/>
              </a:rPr>
              <a:t>完成</a:t>
            </a:r>
            <a:r>
              <a:rPr lang="zh-CN" altLang="en-US" sz="2400" dirty="0" smtClean="0">
                <a:latin typeface="Bodoni MT Black" pitchFamily="18" charset="0"/>
                <a:ea typeface="+mn-ea"/>
              </a:rPr>
              <a:t>该工</a:t>
            </a:r>
            <a:r>
              <a:rPr lang="zh-CN" altLang="en-US" sz="2400" dirty="0">
                <a:latin typeface="Bodoni MT Black" pitchFamily="18" charset="0"/>
                <a:ea typeface="+mn-ea"/>
              </a:rPr>
              <a:t>程需要的</a:t>
            </a:r>
            <a:r>
              <a:rPr lang="zh-CN" altLang="en-US" sz="2400" dirty="0">
                <a:solidFill>
                  <a:srgbClr val="FF0000"/>
                </a:solidFill>
                <a:latin typeface="Bodoni MT Black" pitchFamily="18" charset="0"/>
                <a:ea typeface="+mn-ea"/>
              </a:rPr>
              <a:t>资源和成本</a:t>
            </a:r>
            <a:r>
              <a:rPr lang="zh-CN" altLang="en-US" sz="2400" dirty="0">
                <a:latin typeface="Bodoni MT Black" pitchFamily="18" charset="0"/>
                <a:ea typeface="+mn-ea"/>
              </a:rPr>
              <a:t>，</a:t>
            </a:r>
            <a:r>
              <a:rPr lang="zh-CN" altLang="en-US" sz="2400" dirty="0" smtClean="0">
                <a:latin typeface="Bodoni MT Black" pitchFamily="18" charset="0"/>
                <a:ea typeface="+mn-ea"/>
              </a:rPr>
              <a:t>并制</a:t>
            </a:r>
            <a:r>
              <a:rPr lang="zh-CN" altLang="en-US" sz="2400" dirty="0">
                <a:latin typeface="Bodoni MT Black" pitchFamily="18" charset="0"/>
                <a:ea typeface="+mn-ea"/>
              </a:rPr>
              <a:t>定</a:t>
            </a:r>
            <a:r>
              <a:rPr lang="zh-CN" altLang="en-US" sz="2400" dirty="0">
                <a:solidFill>
                  <a:srgbClr val="FF0000"/>
                </a:solidFill>
                <a:latin typeface="Bodoni MT Black" pitchFamily="18" charset="0"/>
                <a:ea typeface="+mn-ea"/>
              </a:rPr>
              <a:t>工程进度表</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lnSpc>
                <a:spcPct val="125000"/>
              </a:lnSpc>
              <a:defRPr/>
            </a:pPr>
            <a:r>
              <a:rPr lang="zh-CN" altLang="en-US" sz="2400" dirty="0" smtClean="0">
                <a:latin typeface="Bodoni MT Black" pitchFamily="18" charset="0"/>
                <a:ea typeface="+mn-ea"/>
              </a:rPr>
              <a:t>这个</a:t>
            </a:r>
            <a:r>
              <a:rPr lang="zh-CN" altLang="en-US" sz="2400" dirty="0">
                <a:latin typeface="Bodoni MT Black" pitchFamily="18" charset="0"/>
                <a:ea typeface="+mn-ea"/>
              </a:rPr>
              <a:t>时期的工作通常又称为</a:t>
            </a:r>
            <a:r>
              <a:rPr lang="zh-CN" altLang="en-US" sz="2400" dirty="0">
                <a:solidFill>
                  <a:srgbClr val="FF0000"/>
                </a:solidFill>
                <a:latin typeface="Bodoni MT Black" pitchFamily="18" charset="0"/>
                <a:ea typeface="+mn-ea"/>
              </a:rPr>
              <a:t>系统分析</a:t>
            </a:r>
            <a:r>
              <a:rPr lang="zh-CN" altLang="en-US" sz="2400" dirty="0">
                <a:latin typeface="Bodoni MT Black" pitchFamily="18" charset="0"/>
                <a:ea typeface="+mn-ea"/>
              </a:rPr>
              <a:t>，由</a:t>
            </a:r>
            <a:r>
              <a:rPr lang="zh-CN" altLang="en-US" sz="2400" dirty="0">
                <a:solidFill>
                  <a:srgbClr val="FF0000"/>
                </a:solidFill>
                <a:latin typeface="Bodoni MT Black" pitchFamily="18" charset="0"/>
                <a:ea typeface="+mn-ea"/>
              </a:rPr>
              <a:t>系统分析员</a:t>
            </a:r>
            <a:r>
              <a:rPr lang="zh-CN" altLang="en-US" sz="2400" dirty="0">
                <a:latin typeface="Bodoni MT Black" pitchFamily="18" charset="0"/>
                <a:ea typeface="+mn-ea"/>
              </a:rPr>
              <a:t>负责完成。</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p>
        </p:txBody>
      </p:sp>
      <p:sp>
        <p:nvSpPr>
          <p:cNvPr id="6" name="TextBox 7"/>
          <p:cNvSpPr txBox="1">
            <a:spLocks noChangeArrowheads="1"/>
          </p:cNvSpPr>
          <p:nvPr/>
        </p:nvSpPr>
        <p:spPr bwMode="auto">
          <a:xfrm>
            <a:off x="323528" y="1120800"/>
            <a:ext cx="8496300" cy="4188381"/>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lnSpc>
                <a:spcPct val="125000"/>
              </a:lnSpc>
              <a:defRPr/>
            </a:pPr>
            <a:r>
              <a:rPr lang="en-US" altLang="zh-CN" sz="2400" dirty="0" smtClean="0">
                <a:solidFill>
                  <a:srgbClr val="FF0000"/>
                </a:solidFill>
                <a:latin typeface="Bodoni MT Black" pitchFamily="18" charset="0"/>
                <a:ea typeface="+mn-ea"/>
              </a:rPr>
              <a:t>1</a:t>
            </a:r>
            <a:r>
              <a:rPr lang="zh-CN" altLang="en-US" sz="2400" dirty="0" smtClean="0">
                <a:solidFill>
                  <a:srgbClr val="FF0000"/>
                </a:solidFill>
                <a:latin typeface="Bodoni MT Black" pitchFamily="18" charset="0"/>
                <a:ea typeface="+mn-ea"/>
              </a:rPr>
              <a:t>、软</a:t>
            </a:r>
            <a:r>
              <a:rPr lang="zh-CN" altLang="en-US" sz="2400" dirty="0">
                <a:solidFill>
                  <a:srgbClr val="FF0000"/>
                </a:solidFill>
                <a:latin typeface="Bodoni MT Black" pitchFamily="18" charset="0"/>
                <a:ea typeface="+mn-ea"/>
              </a:rPr>
              <a:t>件定义</a:t>
            </a:r>
            <a:r>
              <a:rPr lang="zh-CN" altLang="en-US" sz="2400" dirty="0">
                <a:latin typeface="Bodoni MT Black" pitchFamily="18" charset="0"/>
                <a:ea typeface="+mn-ea"/>
              </a:rPr>
              <a:t>时期通常进一步划分成</a:t>
            </a:r>
            <a:r>
              <a:rPr lang="en-US" altLang="zh-CN" sz="2400" dirty="0">
                <a:solidFill>
                  <a:srgbClr val="FF0000"/>
                </a:solidFill>
                <a:latin typeface="Bodoni MT Black" pitchFamily="18" charset="0"/>
                <a:ea typeface="+mn-ea"/>
              </a:rPr>
              <a:t>3</a:t>
            </a:r>
            <a:r>
              <a:rPr lang="zh-CN" altLang="en-US" sz="2400" dirty="0">
                <a:latin typeface="Bodoni MT Black" pitchFamily="18" charset="0"/>
                <a:ea typeface="+mn-ea"/>
              </a:rPr>
              <a:t>个阶段，即</a:t>
            </a:r>
            <a:r>
              <a:rPr lang="zh-CN" altLang="en-US" sz="2400" dirty="0">
                <a:solidFill>
                  <a:srgbClr val="FF0000"/>
                </a:solidFill>
                <a:latin typeface="Bodoni MT Black" pitchFamily="18" charset="0"/>
                <a:ea typeface="+mn-ea"/>
              </a:rPr>
              <a:t>问题定义</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可行性研究</a:t>
            </a:r>
            <a:r>
              <a:rPr lang="zh-CN" altLang="en-US" sz="2400" dirty="0">
                <a:latin typeface="Bodoni MT Black" pitchFamily="18" charset="0"/>
                <a:ea typeface="+mn-ea"/>
              </a:rPr>
              <a:t>和</a:t>
            </a:r>
            <a:r>
              <a:rPr lang="zh-CN" altLang="en-US" sz="2400" dirty="0">
                <a:solidFill>
                  <a:srgbClr val="FF0000"/>
                </a:solidFill>
                <a:latin typeface="Bodoni MT Black" pitchFamily="18" charset="0"/>
                <a:ea typeface="+mn-ea"/>
              </a:rPr>
              <a:t>需求分析</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lnSpc>
                <a:spcPct val="125000"/>
              </a:lnSpc>
              <a:defRPr/>
            </a:pPr>
            <a:r>
              <a:rPr lang="en-US" altLang="zh-CN" sz="2400" dirty="0" smtClean="0">
                <a:solidFill>
                  <a:srgbClr val="FF0000"/>
                </a:solidFill>
                <a:latin typeface="Bodoni MT Black" pitchFamily="18" charset="0"/>
                <a:ea typeface="+mn-ea"/>
              </a:rPr>
              <a:t>2</a:t>
            </a:r>
            <a:r>
              <a:rPr lang="zh-CN" altLang="en-US" sz="2400" dirty="0" smtClean="0">
                <a:solidFill>
                  <a:srgbClr val="FF0000"/>
                </a:solidFill>
                <a:latin typeface="Bodoni MT Black" pitchFamily="18" charset="0"/>
                <a:ea typeface="+mn-ea"/>
              </a:rPr>
              <a:t>、开</a:t>
            </a:r>
            <a:r>
              <a:rPr lang="zh-CN" altLang="en-US" sz="2400" dirty="0" smtClean="0">
                <a:solidFill>
                  <a:srgbClr val="FF0000"/>
                </a:solidFill>
                <a:latin typeface="Bodoni MT Black" pitchFamily="18" charset="0"/>
                <a:ea typeface="+mn-ea"/>
              </a:rPr>
              <a:t>发</a:t>
            </a:r>
            <a:r>
              <a:rPr lang="zh-CN" altLang="en-US" sz="2400" dirty="0">
                <a:solidFill>
                  <a:srgbClr val="FF0000"/>
                </a:solidFill>
                <a:latin typeface="Bodoni MT Black" pitchFamily="18" charset="0"/>
                <a:ea typeface="+mn-ea"/>
              </a:rPr>
              <a:t>时期</a:t>
            </a:r>
            <a:r>
              <a:rPr lang="zh-CN" altLang="en-US" sz="2400" dirty="0">
                <a:latin typeface="Bodoni MT Black" pitchFamily="18" charset="0"/>
                <a:ea typeface="+mn-ea"/>
              </a:rPr>
              <a:t>具体设计和实现在前一个时期定义的软件，它通常由下述</a:t>
            </a:r>
            <a:r>
              <a:rPr lang="en-US" altLang="zh-CN" sz="2400" dirty="0">
                <a:solidFill>
                  <a:srgbClr val="FF0000"/>
                </a:solidFill>
                <a:latin typeface="Bodoni MT Black" pitchFamily="18" charset="0"/>
                <a:ea typeface="+mn-ea"/>
              </a:rPr>
              <a:t>4</a:t>
            </a:r>
            <a:r>
              <a:rPr lang="zh-CN" altLang="en-US" sz="2400" dirty="0">
                <a:latin typeface="Bodoni MT Black" pitchFamily="18" charset="0"/>
                <a:ea typeface="+mn-ea"/>
              </a:rPr>
              <a:t>个阶段组成：</a:t>
            </a:r>
            <a:r>
              <a:rPr lang="zh-CN" altLang="en-US" sz="2400" dirty="0">
                <a:solidFill>
                  <a:srgbClr val="FF0000"/>
                </a:solidFill>
                <a:latin typeface="Bodoni MT Black" pitchFamily="18" charset="0"/>
                <a:ea typeface="+mn-ea"/>
              </a:rPr>
              <a:t>总体设计</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详细设计</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编码和单元测试</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综合测试</a:t>
            </a:r>
            <a:r>
              <a:rPr lang="zh-CN" altLang="en-US" sz="2400" dirty="0">
                <a:latin typeface="Bodoni MT Black" pitchFamily="18" charset="0"/>
                <a:ea typeface="+mn-ea"/>
              </a:rPr>
              <a:t>。其中前两个阶段又称为系统设计，后两个阶段又称为系统实现</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lnSpc>
                <a:spcPct val="125000"/>
              </a:lnSpc>
              <a:defRPr/>
            </a:pPr>
            <a:r>
              <a:rPr lang="en-US" altLang="zh-CN" sz="2400" dirty="0" smtClean="0">
                <a:solidFill>
                  <a:srgbClr val="FF0000"/>
                </a:solidFill>
                <a:latin typeface="Bodoni MT Black" pitchFamily="18" charset="0"/>
                <a:ea typeface="+mn-ea"/>
              </a:rPr>
              <a:t>3</a:t>
            </a:r>
            <a:r>
              <a:rPr lang="zh-CN" altLang="en-US" sz="2400" dirty="0" smtClean="0">
                <a:solidFill>
                  <a:srgbClr val="FF0000"/>
                </a:solidFill>
                <a:latin typeface="Bodoni MT Black" pitchFamily="18" charset="0"/>
                <a:ea typeface="+mn-ea"/>
              </a:rPr>
              <a:t>、维</a:t>
            </a:r>
            <a:r>
              <a:rPr lang="zh-CN" altLang="en-US" sz="2400" dirty="0" smtClean="0">
                <a:solidFill>
                  <a:srgbClr val="FF0000"/>
                </a:solidFill>
                <a:latin typeface="Bodoni MT Black" pitchFamily="18" charset="0"/>
                <a:ea typeface="+mn-ea"/>
              </a:rPr>
              <a:t>护</a:t>
            </a:r>
            <a:r>
              <a:rPr lang="zh-CN" altLang="en-US" sz="2400" dirty="0">
                <a:solidFill>
                  <a:srgbClr val="FF0000"/>
                </a:solidFill>
                <a:latin typeface="Bodoni MT Black" pitchFamily="18" charset="0"/>
                <a:ea typeface="+mn-ea"/>
              </a:rPr>
              <a:t>时期</a:t>
            </a:r>
            <a:r>
              <a:rPr lang="zh-CN" altLang="en-US" sz="2400" dirty="0">
                <a:latin typeface="Bodoni MT Black" pitchFamily="18" charset="0"/>
                <a:ea typeface="+mn-ea"/>
              </a:rPr>
              <a:t>的主要任务是使软件持久地满足用户的需要。</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j-ea"/>
              </a:rPr>
              <a:t>1.3 </a:t>
            </a:r>
            <a:r>
              <a:rPr lang="zh-CN" altLang="en-US" sz="2400" dirty="0" smtClean="0">
                <a:solidFill>
                  <a:srgbClr val="D9D9D9"/>
                </a:solidFill>
                <a:latin typeface="Bodoni MT Black" pitchFamily="18" charset="0"/>
                <a:ea typeface="+mj-ea"/>
              </a:rPr>
              <a:t>软件生命周期</a:t>
            </a:r>
            <a:endParaRPr lang="zh-CN" altLang="en-US" sz="2400" dirty="0">
              <a:solidFill>
                <a:srgbClr val="D9D9D9"/>
              </a:solidFill>
              <a:latin typeface="Bodoni MT Black" pitchFamily="18" charset="0"/>
              <a:ea typeface="+mj-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p>
        </p:txBody>
      </p:sp>
      <p:sp>
        <p:nvSpPr>
          <p:cNvPr id="6" name="TextBox 7"/>
          <p:cNvSpPr txBox="1">
            <a:spLocks noChangeArrowheads="1"/>
          </p:cNvSpPr>
          <p:nvPr/>
        </p:nvSpPr>
        <p:spPr bwMode="auto">
          <a:xfrm>
            <a:off x="179512" y="1052736"/>
            <a:ext cx="4968230" cy="511175"/>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zh-CN" sz="2400" dirty="0" smtClean="0">
                <a:latin typeface="Bodoni MT Black" pitchFamily="18" charset="0"/>
              </a:rPr>
              <a:t>软件</a:t>
            </a:r>
            <a:r>
              <a:rPr lang="zh-CN" altLang="zh-CN" sz="2400" dirty="0">
                <a:latin typeface="Bodoni MT Black" pitchFamily="18" charset="0"/>
              </a:rPr>
              <a:t>生命周期每个阶段的基本</a:t>
            </a:r>
            <a:r>
              <a:rPr lang="zh-CN" altLang="zh-CN" sz="2400" dirty="0" smtClean="0">
                <a:latin typeface="Bodoni MT Black" pitchFamily="18" charset="0"/>
              </a:rPr>
              <a:t>任务</a:t>
            </a:r>
            <a:endParaRPr lang="en-US" altLang="zh-CN" sz="2400" dirty="0" smtClean="0">
              <a:latin typeface="Bodoni MT Black" pitchFamily="18" charset="0"/>
            </a:endParaRPr>
          </a:p>
        </p:txBody>
      </p:sp>
      <p:graphicFrame>
        <p:nvGraphicFramePr>
          <p:cNvPr id="2" name="图示 1"/>
          <p:cNvGraphicFramePr/>
          <p:nvPr>
            <p:extLst>
              <p:ext uri="{D42A27DB-BD31-4B8C-83A1-F6EECF244321}">
                <p14:modId xmlns:p14="http://schemas.microsoft.com/office/powerpoint/2010/main" val="1496476167"/>
              </p:ext>
            </p:extLst>
          </p:nvPr>
        </p:nvGraphicFramePr>
        <p:xfrm>
          <a:off x="179512" y="1163588"/>
          <a:ext cx="7008440" cy="3040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3414927347"/>
              </p:ext>
            </p:extLst>
          </p:nvPr>
        </p:nvGraphicFramePr>
        <p:xfrm>
          <a:off x="1979712" y="2667521"/>
          <a:ext cx="7008440" cy="30401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矩形 2"/>
          <p:cNvSpPr/>
          <p:nvPr/>
        </p:nvSpPr>
        <p:spPr>
          <a:xfrm>
            <a:off x="295015" y="5157192"/>
            <a:ext cx="8738120" cy="974113"/>
          </a:xfrm>
          <a:prstGeom prst="rect">
            <a:avLst/>
          </a:prstGeom>
        </p:spPr>
        <p:txBody>
          <a:bodyPr wrap="square">
            <a:spAutoFit/>
          </a:bodyPr>
          <a:lstStyle/>
          <a:p>
            <a:pPr marL="0" indent="457200">
              <a:lnSpc>
                <a:spcPct val="125000"/>
              </a:lnSpc>
              <a:defRPr/>
            </a:pPr>
            <a:r>
              <a:rPr lang="zh-CN" altLang="en-US" sz="2400" dirty="0">
                <a:latin typeface="Bodoni MT Black" pitchFamily="18" charset="0"/>
              </a:rPr>
              <a:t>在实际从事软件开发工作时，软件规模、种类、开发环境及开发时使用的技术方法等因素，都影响阶段的划分。</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 </a:t>
            </a:r>
            <a:r>
              <a:rPr lang="zh-CN" altLang="en-US" sz="2400" dirty="0" smtClean="0">
                <a:solidFill>
                  <a:srgbClr val="D9D9D9"/>
                </a:solidFill>
                <a:latin typeface="Bodoni MT Black" pitchFamily="18" charset="0"/>
                <a:ea typeface="+mn-ea"/>
              </a:rPr>
              <a:t>软件过程</a:t>
            </a:r>
            <a:endParaRPr lang="zh-CN" altLang="en-US" sz="2400" dirty="0">
              <a:solidFill>
                <a:srgbClr val="D9D9D9"/>
              </a:solidFill>
              <a:latin typeface="Bodoni MT Black" pitchFamily="18" charset="0"/>
              <a:ea typeface="+mn-ea"/>
            </a:endParaRPr>
          </a:p>
        </p:txBody>
      </p:sp>
      <p:pic>
        <p:nvPicPr>
          <p:cNvPr id="67588"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67589"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67590"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
        <p:nvSpPr>
          <p:cNvPr id="9" name="矩形 8"/>
          <p:cNvSpPr/>
          <p:nvPr/>
        </p:nvSpPr>
        <p:spPr>
          <a:xfrm>
            <a:off x="862013" y="48736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876" y="49593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 </a:t>
            </a:r>
            <a:r>
              <a:rPr lang="zh-CN" altLang="en-US" sz="2400" dirty="0" smtClean="0">
                <a:solidFill>
                  <a:srgbClr val="D9D9D9"/>
                </a:solidFill>
                <a:latin typeface="Bodoni MT Black" pitchFamily="18" charset="0"/>
                <a:ea typeface="+mn-ea"/>
              </a:rPr>
              <a:t>软件过程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7" name="TextBox 7"/>
          <p:cNvSpPr txBox="1">
            <a:spLocks noChangeArrowheads="1"/>
          </p:cNvSpPr>
          <p:nvPr/>
        </p:nvSpPr>
        <p:spPr bwMode="auto">
          <a:xfrm>
            <a:off x="251520" y="1772816"/>
            <a:ext cx="8660705" cy="2656046"/>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34290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过程是为了获得高质量软件所需要完成的</a:t>
            </a:r>
            <a:r>
              <a:rPr lang="zh-CN" altLang="zh-CN" sz="2400" dirty="0">
                <a:solidFill>
                  <a:srgbClr val="FF0000"/>
                </a:solidFill>
                <a:latin typeface="Bodoni MT Black" pitchFamily="18" charset="0"/>
              </a:rPr>
              <a:t>一系列任务的框架</a:t>
            </a:r>
            <a:r>
              <a:rPr lang="zh-CN" altLang="zh-CN" sz="2400" dirty="0">
                <a:latin typeface="Bodoni MT Black" pitchFamily="18" charset="0"/>
              </a:rPr>
              <a:t>，它规定了完成各项任务的</a:t>
            </a:r>
            <a:r>
              <a:rPr lang="zh-CN" altLang="zh-CN" sz="2400" dirty="0">
                <a:solidFill>
                  <a:srgbClr val="FF0000"/>
                </a:solidFill>
                <a:latin typeface="Bodoni MT Black" pitchFamily="18" charset="0"/>
              </a:rPr>
              <a:t>工作步骤</a:t>
            </a:r>
            <a:r>
              <a:rPr lang="zh-CN" altLang="zh-CN" sz="2400" dirty="0">
                <a:latin typeface="Bodoni MT Black" pitchFamily="18" charset="0"/>
              </a:rPr>
              <a:t>。</a:t>
            </a:r>
            <a:endParaRPr lang="en-US" altLang="zh-CN" sz="2400" dirty="0" smtClean="0">
              <a:latin typeface="Bodoni MT Black" pitchFamily="18" charset="0"/>
            </a:endParaRPr>
          </a:p>
          <a:p>
            <a:pPr marL="0" indent="34290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过程描述为了开发出客户需要的软件，什么人（</a:t>
            </a:r>
            <a:r>
              <a:rPr lang="en-US" altLang="zh-CN" sz="2400" dirty="0">
                <a:latin typeface="+mn-lt"/>
              </a:rPr>
              <a:t>who</a:t>
            </a:r>
            <a:r>
              <a:rPr lang="zh-CN" altLang="zh-CN" sz="2400" dirty="0">
                <a:latin typeface="Bodoni MT Black" pitchFamily="18" charset="0"/>
              </a:rPr>
              <a:t>）、在什么时候（</a:t>
            </a:r>
            <a:r>
              <a:rPr lang="en-US" altLang="zh-CN" sz="2400" dirty="0">
                <a:latin typeface="+mn-lt"/>
              </a:rPr>
              <a:t>when</a:t>
            </a:r>
            <a:r>
              <a:rPr lang="zh-CN" altLang="zh-CN" sz="2400" dirty="0">
                <a:latin typeface="Bodoni MT Black" pitchFamily="18" charset="0"/>
              </a:rPr>
              <a:t>）、做什么事（</a:t>
            </a:r>
            <a:r>
              <a:rPr lang="en-US" altLang="zh-CN" sz="2400" dirty="0">
                <a:latin typeface="+mn-lt"/>
              </a:rPr>
              <a:t>what</a:t>
            </a:r>
            <a:r>
              <a:rPr lang="zh-CN" altLang="zh-CN" sz="2400" dirty="0">
                <a:latin typeface="Bodoni MT Black" pitchFamily="18" charset="0"/>
              </a:rPr>
              <a:t>）以及怎样（</a:t>
            </a:r>
            <a:r>
              <a:rPr lang="en-US" altLang="zh-CN" sz="2400" dirty="0">
                <a:latin typeface="+mn-lt"/>
              </a:rPr>
              <a:t>how</a:t>
            </a:r>
            <a:r>
              <a:rPr lang="zh-CN" altLang="zh-CN" sz="2400" dirty="0">
                <a:latin typeface="Bodoni MT Black" pitchFamily="18" charset="0"/>
              </a:rPr>
              <a:t>）做这些事以实现某一个特定的具体目标。</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
        <p:nvSpPr>
          <p:cNvPr id="26628"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6" name="内容占位符 4"/>
          <p:cNvSpPr>
            <a:spLocks noGrp="1"/>
          </p:cNvSpPr>
          <p:nvPr>
            <p:ph idx="4294967295"/>
          </p:nvPr>
        </p:nvSpPr>
        <p:spPr>
          <a:xfrm>
            <a:off x="342900"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7" name="TextBox 7"/>
          <p:cNvSpPr txBox="1">
            <a:spLocks noChangeArrowheads="1"/>
          </p:cNvSpPr>
          <p:nvPr/>
        </p:nvSpPr>
        <p:spPr bwMode="auto">
          <a:xfrm>
            <a:off x="251520" y="2144713"/>
            <a:ext cx="4392488" cy="2656046"/>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342900">
              <a:lnSpc>
                <a:spcPct val="125000"/>
              </a:lnSpc>
              <a:defRPr/>
            </a:pPr>
            <a:r>
              <a:rPr lang="zh-CN" altLang="zh-CN" sz="2400" dirty="0">
                <a:solidFill>
                  <a:srgbClr val="FF0000"/>
                </a:solidFill>
                <a:latin typeface="Bodoni MT Black" pitchFamily="18" charset="0"/>
              </a:rPr>
              <a:t>瀑布模型</a:t>
            </a:r>
            <a:r>
              <a:rPr lang="zh-CN" altLang="zh-CN" sz="2400" dirty="0">
                <a:latin typeface="Bodoni MT Black" pitchFamily="18" charset="0"/>
              </a:rPr>
              <a:t>一直是唯一被广泛采用的生命周期模型，现在它仍然是软件工程中应用得最广泛的过程模型</a:t>
            </a:r>
            <a:r>
              <a:rPr lang="zh-CN" altLang="zh-CN" sz="2400" dirty="0" smtClean="0">
                <a:latin typeface="Bodoni MT Black" pitchFamily="18" charset="0"/>
              </a:rPr>
              <a:t>。</a:t>
            </a:r>
            <a:endParaRPr lang="en-US" altLang="zh-CN" sz="2400" dirty="0" smtClean="0">
              <a:latin typeface="Bodoni MT Black" pitchFamily="18" charset="0"/>
            </a:endParaRPr>
          </a:p>
          <a:p>
            <a:pPr marL="0" indent="342900">
              <a:lnSpc>
                <a:spcPct val="125000"/>
              </a:lnSpc>
              <a:defRPr/>
            </a:pPr>
            <a:r>
              <a:rPr lang="zh-CN" altLang="en-US" sz="2400" dirty="0" smtClean="0">
                <a:latin typeface="Bodoni MT Black" pitchFamily="18" charset="0"/>
              </a:rPr>
              <a:t>出现于</a:t>
            </a:r>
            <a:r>
              <a:rPr lang="en-US" altLang="zh-CN" sz="2400" dirty="0" smtClean="0">
                <a:solidFill>
                  <a:srgbClr val="0070C0"/>
                </a:solidFill>
                <a:latin typeface="Bodoni MT Black" pitchFamily="18" charset="0"/>
              </a:rPr>
              <a:t>20</a:t>
            </a:r>
            <a:r>
              <a:rPr lang="zh-CN" altLang="en-US" sz="2400" dirty="0" smtClean="0">
                <a:solidFill>
                  <a:srgbClr val="0070C0"/>
                </a:solidFill>
                <a:latin typeface="Bodoni MT Black" pitchFamily="18" charset="0"/>
              </a:rPr>
              <a:t>世纪</a:t>
            </a:r>
            <a:r>
              <a:rPr lang="en-US" altLang="zh-CN" sz="2400" dirty="0" smtClean="0">
                <a:solidFill>
                  <a:srgbClr val="0070C0"/>
                </a:solidFill>
                <a:latin typeface="Bodoni MT Black" pitchFamily="18" charset="0"/>
              </a:rPr>
              <a:t>80</a:t>
            </a:r>
            <a:r>
              <a:rPr lang="zh-CN" altLang="en-US" sz="2400" dirty="0" smtClean="0">
                <a:solidFill>
                  <a:srgbClr val="0070C0"/>
                </a:solidFill>
                <a:latin typeface="Bodoni MT Black" pitchFamily="18" charset="0"/>
              </a:rPr>
              <a:t>年代之前</a:t>
            </a:r>
            <a:endParaRPr lang="en-US" altLang="zh-CN" sz="2400" dirty="0" smtClean="0">
              <a:solidFill>
                <a:srgbClr val="0070C0"/>
              </a:solidFill>
              <a:latin typeface="Bodoni MT Black" pitchFamily="18" charset="0"/>
            </a:endParaRPr>
          </a:p>
        </p:txBody>
      </p:sp>
      <p:pic>
        <p:nvPicPr>
          <p:cNvPr id="8" name="图片 3"/>
          <p:cNvPicPr>
            <a:picLocks noChangeAspect="1"/>
          </p:cNvPicPr>
          <p:nvPr/>
        </p:nvPicPr>
        <p:blipFill>
          <a:blip r:embed="rId3" cstate="print"/>
          <a:srcRect/>
          <a:stretch>
            <a:fillRect/>
          </a:stretch>
        </p:blipFill>
        <p:spPr bwMode="auto">
          <a:xfrm>
            <a:off x="5076056" y="1079129"/>
            <a:ext cx="3801616" cy="5472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23528" y="2137867"/>
            <a:ext cx="8496300" cy="3166824"/>
          </a:xfrm>
          <a:prstGeom prst="roundRect">
            <a:avLst/>
          </a:prstGeom>
          <a:noFill/>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lnSpc>
                <a:spcPct val="125000"/>
              </a:lnSpc>
              <a:defRPr/>
            </a:pPr>
            <a:r>
              <a:rPr lang="zh-CN" altLang="zh-CN" sz="2400" dirty="0">
                <a:latin typeface="Bodoni MT Black" pitchFamily="18" charset="0"/>
                <a:ea typeface="+mn-ea"/>
              </a:rPr>
              <a:t>按照传统的瀑布模型开发软件，有下述的几个特点</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457200" indent="0">
              <a:lnSpc>
                <a:spcPct val="125000"/>
              </a:lnSpc>
              <a:defRPr/>
            </a:pPr>
            <a:r>
              <a:rPr lang="en-US" altLang="zh-CN" sz="2400" b="1" dirty="0" smtClean="0">
                <a:latin typeface="Bodoni MT Black" pitchFamily="18" charset="0"/>
                <a:ea typeface="+mn-ea"/>
              </a:rPr>
              <a:t>1</a:t>
            </a:r>
            <a:r>
              <a:rPr lang="zh-CN" altLang="en-US" sz="2400" b="1" dirty="0" smtClean="0">
                <a:latin typeface="Bodoni MT Black" pitchFamily="18" charset="0"/>
                <a:ea typeface="+mn-ea"/>
              </a:rPr>
              <a:t>、</a:t>
            </a:r>
            <a:r>
              <a:rPr lang="zh-CN" altLang="zh-CN" sz="2400" b="1" dirty="0" smtClean="0">
                <a:latin typeface="Bodoni MT Black" pitchFamily="18" charset="0"/>
                <a:ea typeface="+mn-ea"/>
              </a:rPr>
              <a:t>阶</a:t>
            </a:r>
            <a:r>
              <a:rPr lang="zh-CN" altLang="zh-CN" sz="2400" b="1" dirty="0">
                <a:latin typeface="Bodoni MT Black" pitchFamily="18" charset="0"/>
                <a:ea typeface="+mn-ea"/>
              </a:rPr>
              <a:t>段间具有</a:t>
            </a:r>
            <a:r>
              <a:rPr lang="zh-CN" altLang="zh-CN" sz="2400" b="1" dirty="0">
                <a:solidFill>
                  <a:srgbClr val="FF0000"/>
                </a:solidFill>
                <a:latin typeface="Bodoni MT Black" pitchFamily="18" charset="0"/>
                <a:ea typeface="+mn-ea"/>
              </a:rPr>
              <a:t>顺序性</a:t>
            </a:r>
            <a:r>
              <a:rPr lang="zh-CN" altLang="zh-CN" sz="2400" b="1" dirty="0">
                <a:latin typeface="Bodoni MT Black" pitchFamily="18" charset="0"/>
                <a:ea typeface="+mn-ea"/>
              </a:rPr>
              <a:t>和</a:t>
            </a:r>
            <a:r>
              <a:rPr lang="zh-CN" altLang="zh-CN" sz="2400" b="1" dirty="0" smtClean="0">
                <a:solidFill>
                  <a:srgbClr val="FF0000"/>
                </a:solidFill>
                <a:latin typeface="Bodoni MT Black" pitchFamily="18" charset="0"/>
                <a:ea typeface="+mn-ea"/>
              </a:rPr>
              <a:t>依赖性</a:t>
            </a:r>
            <a:r>
              <a:rPr lang="zh-CN" altLang="en-US" sz="2400" b="1" dirty="0" smtClean="0">
                <a:latin typeface="Bodoni MT Black" pitchFamily="18" charset="0"/>
                <a:ea typeface="+mn-ea"/>
              </a:rPr>
              <a:t>：</a:t>
            </a:r>
            <a:endParaRPr lang="zh-CN" altLang="zh-CN" sz="2400" b="1" dirty="0">
              <a:latin typeface="Bodoni MT Black" pitchFamily="18" charset="0"/>
              <a:ea typeface="+mn-ea"/>
            </a:endParaRPr>
          </a:p>
          <a:p>
            <a:pPr marL="0" indent="457200">
              <a:lnSpc>
                <a:spcPct val="125000"/>
              </a:lnSpc>
              <a:defRPr/>
            </a:pPr>
            <a:r>
              <a:rPr lang="zh-CN" altLang="zh-CN" sz="2400" dirty="0">
                <a:latin typeface="Bodoni MT Black" pitchFamily="18" charset="0"/>
                <a:ea typeface="+mn-ea"/>
              </a:rPr>
              <a:t>两重含义： ①必须等前一阶段的工作完成之后，才能开始后一阶段的工作； ②前一阶段的输出</a:t>
            </a:r>
            <a:r>
              <a:rPr lang="zh-CN" altLang="zh-CN" sz="2400" dirty="0">
                <a:solidFill>
                  <a:srgbClr val="FF0000"/>
                </a:solidFill>
                <a:latin typeface="Bodoni MT Black" pitchFamily="18" charset="0"/>
                <a:ea typeface="+mn-ea"/>
              </a:rPr>
              <a:t>文档</a:t>
            </a:r>
            <a:r>
              <a:rPr lang="zh-CN" altLang="zh-CN" sz="2400" dirty="0">
                <a:latin typeface="Bodoni MT Black" pitchFamily="18" charset="0"/>
                <a:ea typeface="+mn-ea"/>
              </a:rPr>
              <a:t>就是后一阶段的输入文档，因此，只有前一阶段的输出文档正确，后一阶段的工作才能获得正确的结果</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251520" y="2420888"/>
            <a:ext cx="8496300" cy="214526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0">
              <a:lnSpc>
                <a:spcPct val="125000"/>
              </a:lnSpc>
              <a:defRPr/>
            </a:pPr>
            <a:r>
              <a:rPr lang="en-US" altLang="zh-CN" sz="2400" b="1" dirty="0" smtClean="0">
                <a:latin typeface="Bodoni MT Black" pitchFamily="18" charset="0"/>
                <a:ea typeface="+mn-ea"/>
              </a:rPr>
              <a:t>2</a:t>
            </a:r>
            <a:r>
              <a:rPr lang="zh-CN" altLang="en-US" sz="2400" b="1" dirty="0" smtClean="0">
                <a:latin typeface="Bodoni MT Black" pitchFamily="18" charset="0"/>
                <a:ea typeface="+mn-ea"/>
              </a:rPr>
              <a:t>、</a:t>
            </a:r>
            <a:r>
              <a:rPr lang="zh-CN" altLang="zh-CN" sz="2400" b="1" dirty="0" smtClean="0">
                <a:solidFill>
                  <a:srgbClr val="FF0000"/>
                </a:solidFill>
                <a:latin typeface="Bodoni MT Black" pitchFamily="18" charset="0"/>
                <a:ea typeface="+mn-ea"/>
              </a:rPr>
              <a:t>推迟</a:t>
            </a:r>
            <a:r>
              <a:rPr lang="zh-CN" altLang="zh-CN" sz="2400" b="1" dirty="0">
                <a:solidFill>
                  <a:srgbClr val="FF0000"/>
                </a:solidFill>
                <a:latin typeface="Bodoni MT Black" pitchFamily="18" charset="0"/>
                <a:ea typeface="+mn-ea"/>
              </a:rPr>
              <a:t>实现</a:t>
            </a:r>
            <a:r>
              <a:rPr lang="zh-CN" altLang="zh-CN" sz="2400" b="1" dirty="0">
                <a:latin typeface="Bodoni MT Black" pitchFamily="18" charset="0"/>
                <a:ea typeface="+mn-ea"/>
              </a:rPr>
              <a:t>的观点</a:t>
            </a:r>
            <a:endParaRPr lang="en-US" altLang="zh-CN" sz="2400" b="1" dirty="0">
              <a:latin typeface="Bodoni MT Black" pitchFamily="18" charset="0"/>
              <a:ea typeface="+mn-ea"/>
            </a:endParaRPr>
          </a:p>
          <a:p>
            <a:pPr marL="0" indent="457200">
              <a:lnSpc>
                <a:spcPct val="125000"/>
              </a:lnSpc>
              <a:defRPr/>
            </a:pPr>
            <a:r>
              <a:rPr lang="zh-CN" altLang="zh-CN" sz="2400" dirty="0">
                <a:latin typeface="Bodoni MT Black" pitchFamily="18" charset="0"/>
              </a:rPr>
              <a:t>瀑布模型在编码之前设置了系统分析与系统设计的各个阶段，分析与设计阶段的基本任务规定，在这两个阶段主要考虑目标系统的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，不涉及软件的</a:t>
            </a:r>
            <a:r>
              <a:rPr lang="zh-CN" altLang="zh-CN" sz="2400" dirty="0">
                <a:solidFill>
                  <a:srgbClr val="FF0000"/>
                </a:solidFill>
                <a:latin typeface="Bodoni MT Black" pitchFamily="18" charset="0"/>
              </a:rPr>
              <a:t>物理实现</a:t>
            </a:r>
            <a:r>
              <a:rPr lang="zh-CN" altLang="zh-CN" sz="2400" dirty="0">
                <a:latin typeface="Bodoni MT Black" pitchFamily="18" charset="0"/>
              </a:rPr>
              <a:t>。</a:t>
            </a:r>
            <a:endParaRPr lang="en-US" altLang="zh-CN" sz="2400" b="1" dirty="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46831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04156" y="1772816"/>
            <a:ext cx="8496300" cy="4188381"/>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0">
              <a:lnSpc>
                <a:spcPct val="125000"/>
              </a:lnSpc>
              <a:defRPr/>
            </a:pPr>
            <a:r>
              <a:rPr lang="en-US" altLang="zh-CN" sz="2400" b="1" dirty="0" smtClean="0">
                <a:latin typeface="Bodoni MT Black" pitchFamily="18" charset="0"/>
                <a:ea typeface="+mn-ea"/>
              </a:rPr>
              <a:t>3</a:t>
            </a:r>
            <a:r>
              <a:rPr lang="zh-CN" altLang="en-US" sz="2400" b="1" dirty="0" smtClean="0">
                <a:latin typeface="Bodoni MT Black" pitchFamily="18" charset="0"/>
                <a:ea typeface="+mn-ea"/>
              </a:rPr>
              <a:t>、</a:t>
            </a:r>
            <a:r>
              <a:rPr lang="zh-CN" altLang="en-US" sz="2400" b="1" dirty="0" smtClean="0">
                <a:solidFill>
                  <a:srgbClr val="FF0000"/>
                </a:solidFill>
                <a:latin typeface="Bodoni MT Black" pitchFamily="18" charset="0"/>
                <a:ea typeface="+mn-ea"/>
              </a:rPr>
              <a:t>质量</a:t>
            </a:r>
            <a:r>
              <a:rPr lang="zh-CN" altLang="zh-CN" sz="2400" b="1" dirty="0" smtClean="0">
                <a:solidFill>
                  <a:srgbClr val="FF0000"/>
                </a:solidFill>
                <a:latin typeface="Bodoni MT Black" pitchFamily="18" charset="0"/>
                <a:ea typeface="+mn-ea"/>
              </a:rPr>
              <a:t>保证</a:t>
            </a:r>
            <a:r>
              <a:rPr lang="zh-CN" altLang="zh-CN" sz="2400" b="1" dirty="0">
                <a:latin typeface="Bodoni MT Black" pitchFamily="18" charset="0"/>
                <a:ea typeface="+mn-ea"/>
              </a:rPr>
              <a:t>的观点</a:t>
            </a:r>
            <a:r>
              <a:rPr lang="zh-CN" altLang="en-US" sz="2400" b="1" dirty="0">
                <a:latin typeface="Bodoni MT Black" pitchFamily="18" charset="0"/>
                <a:ea typeface="+mn-ea"/>
              </a:rPr>
              <a:t>：</a:t>
            </a:r>
            <a:endParaRPr lang="en-US" altLang="zh-CN" sz="2400" b="1" dirty="0">
              <a:latin typeface="Bodoni MT Black" pitchFamily="18" charset="0"/>
              <a:ea typeface="+mn-ea"/>
            </a:endParaRPr>
          </a:p>
          <a:p>
            <a:pPr marL="0" indent="457200">
              <a:lnSpc>
                <a:spcPct val="125000"/>
              </a:lnSpc>
              <a:defRPr/>
            </a:pPr>
            <a:r>
              <a:rPr lang="zh-CN" altLang="zh-CN" sz="2400" dirty="0">
                <a:latin typeface="Bodoni MT Black" pitchFamily="18" charset="0"/>
                <a:ea typeface="+mn-ea"/>
              </a:rPr>
              <a:t>软件工程的基本目标是优质、高产。为了保证所开发的软件的质量，在瀑布模型的每个阶段都应坚持两个重要做法。</a:t>
            </a:r>
          </a:p>
          <a:p>
            <a:pPr marL="457200" indent="457200">
              <a:lnSpc>
                <a:spcPct val="125000"/>
              </a:lnSpc>
              <a:buFont typeface="+mj-ea"/>
              <a:buAutoNum type="circleNumDbPlain"/>
              <a:defRPr/>
            </a:pPr>
            <a:r>
              <a:rPr lang="zh-CN" altLang="zh-CN" sz="2400" dirty="0">
                <a:latin typeface="Bodoni MT Black" pitchFamily="18" charset="0"/>
                <a:ea typeface="+mn-ea"/>
              </a:rPr>
              <a:t>每个阶段都</a:t>
            </a:r>
            <a:r>
              <a:rPr lang="zh-CN" altLang="zh-CN" sz="2400" dirty="0">
                <a:solidFill>
                  <a:srgbClr val="FF0000"/>
                </a:solidFill>
                <a:latin typeface="Bodoni MT Black" pitchFamily="18" charset="0"/>
                <a:ea typeface="+mn-ea"/>
              </a:rPr>
              <a:t>必须完成规定的文档</a:t>
            </a:r>
            <a:r>
              <a:rPr lang="zh-CN" altLang="zh-CN" sz="2400" dirty="0">
                <a:latin typeface="Bodoni MT Black" pitchFamily="18" charset="0"/>
                <a:ea typeface="+mn-ea"/>
              </a:rPr>
              <a:t>，没有交出合格的文档就是没有完成该阶段的任务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457200" indent="457200">
              <a:lnSpc>
                <a:spcPct val="125000"/>
              </a:lnSpc>
              <a:buFont typeface="+mj-ea"/>
              <a:buAutoNum type="circleNumDbPlain"/>
              <a:defRPr/>
            </a:pPr>
            <a:r>
              <a:rPr lang="zh-CN" altLang="zh-CN" sz="2400" dirty="0">
                <a:latin typeface="Bodoni MT Black" pitchFamily="18" charset="0"/>
                <a:ea typeface="+mn-ea"/>
              </a:rPr>
              <a:t>每个阶段结束前都要</a:t>
            </a:r>
            <a:r>
              <a:rPr lang="zh-CN" altLang="zh-CN" sz="2400" dirty="0">
                <a:solidFill>
                  <a:srgbClr val="FF0000"/>
                </a:solidFill>
                <a:latin typeface="Bodoni MT Black" pitchFamily="18" charset="0"/>
                <a:ea typeface="+mn-ea"/>
              </a:rPr>
              <a:t>对所完成的文档进行评审</a:t>
            </a:r>
            <a:r>
              <a:rPr lang="zh-CN" altLang="zh-CN" sz="2400" dirty="0">
                <a:latin typeface="Bodoni MT Black" pitchFamily="18" charset="0"/>
                <a:ea typeface="+mn-ea"/>
              </a:rPr>
              <a:t>，以便尽早发现问题，改正错误</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334988" y="1013227"/>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1.1 </a:t>
            </a:r>
            <a:r>
              <a:rPr lang="zh-CN" altLang="en-US" sz="2400" dirty="0" smtClean="0">
                <a:solidFill>
                  <a:srgbClr val="D9D9D9"/>
                </a:solidFill>
                <a:latin typeface="Bodoni MT Black" pitchFamily="18" charset="0"/>
                <a:ea typeface="+mn-ea"/>
              </a:rPr>
              <a:t>软件危机</a:t>
            </a:r>
            <a:endParaRPr lang="zh-CN" altLang="en-US" sz="2400" dirty="0">
              <a:solidFill>
                <a:srgbClr val="D9D9D9"/>
              </a:solidFill>
              <a:latin typeface="Bodoni MT Black" pitchFamily="18" charset="0"/>
              <a:ea typeface="+mn-ea"/>
            </a:endParaRPr>
          </a:p>
        </p:txBody>
      </p:sp>
      <p:pic>
        <p:nvPicPr>
          <p:cNvPr id="11267" name="Imagen 5" descr="C:\Users\Design\Documents\Edu\Product Launch\shadown.png"/>
          <p:cNvPicPr>
            <a:picLocks noChangeAspect="1" noChangeArrowheads="1"/>
          </p:cNvPicPr>
          <p:nvPr/>
        </p:nvPicPr>
        <p:blipFill>
          <a:blip r:embed="rId3" cstate="print"/>
          <a:srcRect/>
          <a:stretch>
            <a:fillRect/>
          </a:stretch>
        </p:blipFill>
        <p:spPr bwMode="auto">
          <a:xfrm>
            <a:off x="2411413" y="5875338"/>
            <a:ext cx="762000" cy="982662"/>
          </a:xfrm>
          <a:prstGeom prst="rect">
            <a:avLst/>
          </a:prstGeom>
          <a:noFill/>
          <a:ln w="9525">
            <a:noFill/>
            <a:miter lim="800000"/>
            <a:headEnd/>
            <a:tailEnd/>
          </a:ln>
        </p:spPr>
      </p:pic>
      <p:pic>
        <p:nvPicPr>
          <p:cNvPr id="11268" name="Imagen 5" descr="C:\Users\Design\Documents\Edu\Product Launch\shadown.png"/>
          <p:cNvPicPr>
            <a:picLocks noChangeAspect="1" noChangeArrowheads="1"/>
          </p:cNvPicPr>
          <p:nvPr/>
        </p:nvPicPr>
        <p:blipFill>
          <a:blip r:embed="rId4" cstate="print"/>
          <a:srcRect/>
          <a:stretch>
            <a:fillRect/>
          </a:stretch>
        </p:blipFill>
        <p:spPr bwMode="auto">
          <a:xfrm>
            <a:off x="5969000" y="6021388"/>
            <a:ext cx="763588" cy="982662"/>
          </a:xfrm>
          <a:prstGeom prst="rect">
            <a:avLst/>
          </a:prstGeom>
          <a:noFill/>
          <a:ln w="9525">
            <a:noFill/>
            <a:miter lim="800000"/>
            <a:headEnd/>
            <a:tailEnd/>
          </a:ln>
        </p:spPr>
      </p:pic>
      <p:sp>
        <p:nvSpPr>
          <p:cNvPr id="11269" name="TextBox 1"/>
          <p:cNvSpPr txBox="1">
            <a:spLocks noChangeArrowheads="1"/>
          </p:cNvSpPr>
          <p:nvPr/>
        </p:nvSpPr>
        <p:spPr bwMode="auto">
          <a:xfrm>
            <a:off x="1692275" y="476250"/>
            <a:ext cx="5616575" cy="769938"/>
          </a:xfrm>
          <a:prstGeom prst="rect">
            <a:avLst/>
          </a:prstGeom>
          <a:noFill/>
          <a:ln w="9525">
            <a:noFill/>
            <a:miter lim="800000"/>
            <a:headEnd/>
            <a:tailEnd/>
          </a:ln>
        </p:spPr>
        <p:txBody>
          <a:bodyPr>
            <a:spAutoFit/>
          </a:bodyPr>
          <a:lstStyle/>
          <a:p>
            <a:pPr algn="ctr" eaLnBrk="1" hangingPunct="1"/>
            <a:r>
              <a:rPr lang="zh-CN" altLang="en-US" sz="4400" b="1">
                <a:latin typeface="Bodoni MT Black" pitchFamily="18" charset="0"/>
              </a:rPr>
              <a:t>主要内容</a:t>
            </a: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p>
        </p:txBody>
      </p:sp>
      <p:sp>
        <p:nvSpPr>
          <p:cNvPr id="9" name="矩形 8"/>
          <p:cNvSpPr/>
          <p:nvPr/>
        </p:nvSpPr>
        <p:spPr>
          <a:xfrm>
            <a:off x="862013" y="1778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082" y="1862931"/>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7"/>
          <p:cNvSpPr txBox="1">
            <a:spLocks noChangeArrowheads="1"/>
          </p:cNvSpPr>
          <p:nvPr/>
        </p:nvSpPr>
        <p:spPr bwMode="auto">
          <a:xfrm>
            <a:off x="287399" y="1484784"/>
            <a:ext cx="3492513" cy="4324261"/>
          </a:xfrm>
          <a:prstGeom prst="rect">
            <a:avLst/>
          </a:prstGeom>
          <a:noFill/>
          <a:ln w="9525">
            <a:noFill/>
            <a:miter lim="800000"/>
            <a:headEnd/>
            <a:tailEnd/>
          </a:ln>
        </p:spPr>
        <p:txBody>
          <a:bodyPr wrap="square">
            <a:spAutoFit/>
          </a:bodyPr>
          <a:lstStyle/>
          <a:p>
            <a:pPr>
              <a:lnSpc>
                <a:spcPct val="125000"/>
              </a:lnSpc>
            </a:pPr>
            <a:r>
              <a:rPr lang="en-US" altLang="zh-CN" sz="2200" dirty="0">
                <a:latin typeface="Bodoni MT Black" pitchFamily="18" charset="0"/>
              </a:rPr>
              <a:t>1</a:t>
            </a:r>
            <a:r>
              <a:rPr lang="zh-CN" altLang="en-US" sz="2200" dirty="0">
                <a:latin typeface="Bodoni MT Black" pitchFamily="18" charset="0"/>
              </a:rPr>
              <a:t>、</a:t>
            </a:r>
            <a:r>
              <a:rPr lang="zh-CN" altLang="zh-CN" sz="2200" dirty="0">
                <a:latin typeface="Bodoni MT Black" pitchFamily="18" charset="0"/>
              </a:rPr>
              <a:t>图中实线箭头表示开发过程，虚线箭头表示维护过程</a:t>
            </a:r>
            <a:r>
              <a:rPr lang="zh-CN" altLang="zh-CN" sz="2200" dirty="0" smtClean="0">
                <a:latin typeface="Bodoni MT Black" pitchFamily="18" charset="0"/>
              </a:rPr>
              <a:t>。</a:t>
            </a:r>
            <a:endParaRPr lang="en-US" altLang="zh-CN" sz="2200" dirty="0">
              <a:latin typeface="Bodoni MT Black" pitchFamily="18" charset="0"/>
            </a:endParaRPr>
          </a:p>
          <a:p>
            <a:pPr>
              <a:lnSpc>
                <a:spcPct val="125000"/>
              </a:lnSpc>
            </a:pPr>
            <a:r>
              <a:rPr lang="en-US" altLang="zh-CN" sz="2200" dirty="0">
                <a:latin typeface="Bodoni MT Black" pitchFamily="18" charset="0"/>
              </a:rPr>
              <a:t>2</a:t>
            </a:r>
            <a:r>
              <a:rPr lang="zh-CN" altLang="en-US" sz="2200" dirty="0">
                <a:latin typeface="Bodoni MT Black" pitchFamily="18" charset="0"/>
              </a:rPr>
              <a:t>、</a:t>
            </a:r>
            <a:r>
              <a:rPr lang="zh-CN" altLang="zh-CN" sz="2200" dirty="0">
                <a:latin typeface="Bodoni MT Black" pitchFamily="18" charset="0"/>
              </a:rPr>
              <a:t>实际的瀑布模型当在后面阶段发现前面阶段的错误时，需要沿图中左侧的反馈线返回前面的阶段，修正前面阶段的产品之后再回来继续完成后面阶段的任务。</a:t>
            </a:r>
            <a:endParaRPr lang="en-US" altLang="zh-CN" sz="2200" b="1" dirty="0">
              <a:latin typeface="Bodoni MT Black" pitchFamily="18" charset="0"/>
            </a:endParaRPr>
          </a:p>
        </p:txBody>
      </p:sp>
      <p:pic>
        <p:nvPicPr>
          <p:cNvPr id="83971" name="图片 1"/>
          <p:cNvPicPr>
            <a:picLocks noChangeAspect="1"/>
          </p:cNvPicPr>
          <p:nvPr/>
        </p:nvPicPr>
        <p:blipFill>
          <a:blip r:embed="rId3" cstate="print"/>
          <a:srcRect/>
          <a:stretch>
            <a:fillRect/>
          </a:stretch>
        </p:blipFill>
        <p:spPr bwMode="auto">
          <a:xfrm>
            <a:off x="3708400" y="65088"/>
            <a:ext cx="4521200" cy="5935662"/>
          </a:xfrm>
          <a:prstGeom prst="rect">
            <a:avLst/>
          </a:prstGeom>
          <a:noFill/>
          <a:ln w="9525">
            <a:noFill/>
            <a:miter lim="800000"/>
            <a:headEnd/>
            <a:tailEnd/>
          </a:ln>
        </p:spPr>
      </p:pic>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
        <p:nvSpPr>
          <p:cNvPr id="2" name="矩形 1"/>
          <p:cNvSpPr/>
          <p:nvPr/>
        </p:nvSpPr>
        <p:spPr>
          <a:xfrm>
            <a:off x="107504" y="484490"/>
            <a:ext cx="3672408" cy="966996"/>
          </a:xfrm>
          <a:prstGeom prst="rect">
            <a:avLst/>
          </a:prstGeom>
        </p:spPr>
        <p:txBody>
          <a:bodyPr wrap="square">
            <a:spAutoFit/>
          </a:bodyPr>
          <a:lstStyle/>
          <a:p>
            <a:pPr>
              <a:lnSpc>
                <a:spcPct val="125000"/>
              </a:lnSpc>
            </a:pPr>
            <a:r>
              <a:rPr lang="zh-CN" altLang="zh-CN" sz="2400" dirty="0">
                <a:latin typeface="Bodoni MT Black" pitchFamily="18" charset="0"/>
              </a:rPr>
              <a:t>实</a:t>
            </a:r>
            <a:r>
              <a:rPr lang="zh-CN" altLang="zh-CN" sz="2400" dirty="0" smtClean="0">
                <a:latin typeface="Bodoni MT Black" pitchFamily="18" charset="0"/>
              </a:rPr>
              <a:t>际瀑</a:t>
            </a:r>
            <a:r>
              <a:rPr lang="zh-CN" altLang="zh-CN" sz="2400" dirty="0">
                <a:latin typeface="Bodoni MT Black" pitchFamily="18" charset="0"/>
              </a:rPr>
              <a:t>布模型是带“</a:t>
            </a:r>
            <a:r>
              <a:rPr lang="zh-CN" altLang="zh-CN" sz="2400" dirty="0">
                <a:solidFill>
                  <a:srgbClr val="FF0000"/>
                </a:solidFill>
                <a:latin typeface="Bodoni MT Black" pitchFamily="18" charset="0"/>
              </a:rPr>
              <a:t>反馈环</a:t>
            </a:r>
            <a:r>
              <a:rPr lang="zh-CN" altLang="zh-CN" sz="2400" dirty="0" smtClean="0">
                <a:latin typeface="Bodoni MT Black" pitchFamily="18" charset="0"/>
              </a:rPr>
              <a:t>”</a:t>
            </a:r>
            <a:r>
              <a:rPr lang="zh-CN" altLang="en-US" sz="2400" dirty="0" smtClean="0">
                <a:latin typeface="Bodoni MT Black" pitchFamily="18" charset="0"/>
              </a:rPr>
              <a:t>的。</a:t>
            </a:r>
            <a:endParaRPr lang="zh-CN" alt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pic>
        <p:nvPicPr>
          <p:cNvPr id="6" name="图片 1" descr="图片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4907" y="1052736"/>
            <a:ext cx="4119562"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9552" y="1521642"/>
            <a:ext cx="3384376" cy="2862322"/>
          </a:xfrm>
          <a:prstGeom prst="rect">
            <a:avLst/>
          </a:prstGeom>
        </p:spPr>
        <p:txBody>
          <a:bodyPr wrap="square">
            <a:spAutoFit/>
          </a:bodyPr>
          <a:lstStyle/>
          <a:p>
            <a:pPr>
              <a:lnSpc>
                <a:spcPct val="125000"/>
              </a:lnSpc>
              <a:spcBef>
                <a:spcPct val="20000"/>
              </a:spcBef>
              <a:defRPr/>
            </a:pPr>
            <a:r>
              <a:rPr lang="en-US" altLang="zh-CN" sz="2400" kern="0" dirty="0">
                <a:solidFill>
                  <a:srgbClr val="FF0000"/>
                </a:solidFill>
                <a:latin typeface="+mn-lt"/>
                <a:ea typeface="+mn-ea"/>
              </a:rPr>
              <a:t>V</a:t>
            </a:r>
            <a:r>
              <a:rPr lang="zh-CN" altLang="en-US" sz="2400" kern="0" dirty="0">
                <a:solidFill>
                  <a:srgbClr val="FF0000"/>
                </a:solidFill>
                <a:latin typeface="+mn-lt"/>
                <a:ea typeface="+mn-ea"/>
              </a:rPr>
              <a:t>模</a:t>
            </a:r>
            <a:r>
              <a:rPr lang="zh-CN" altLang="en-US" sz="2400" kern="0" dirty="0" smtClean="0">
                <a:solidFill>
                  <a:srgbClr val="FF0000"/>
                </a:solidFill>
                <a:latin typeface="+mn-lt"/>
                <a:ea typeface="+mn-ea"/>
              </a:rPr>
              <a:t>型</a:t>
            </a:r>
            <a:r>
              <a:rPr lang="zh-CN" altLang="en-US" sz="2400" kern="0" dirty="0" smtClean="0">
                <a:latin typeface="+mn-lt"/>
                <a:ea typeface="+mn-ea"/>
              </a:rPr>
              <a:t>是瀑</a:t>
            </a:r>
            <a:r>
              <a:rPr lang="zh-CN" altLang="en-US" sz="2400" kern="0" dirty="0">
                <a:latin typeface="+mn-lt"/>
                <a:ea typeface="+mn-ea"/>
              </a:rPr>
              <a:t>布模型的一个变</a:t>
            </a:r>
            <a:r>
              <a:rPr lang="zh-CN" altLang="en-US" sz="2400" kern="0" dirty="0" smtClean="0">
                <a:latin typeface="+mn-lt"/>
                <a:ea typeface="+mn-ea"/>
              </a:rPr>
              <a:t>体，描述</a:t>
            </a:r>
            <a:r>
              <a:rPr lang="zh-CN" altLang="en-US" sz="2400" kern="0" dirty="0">
                <a:latin typeface="+mn-lt"/>
                <a:ea typeface="+mn-ea"/>
              </a:rPr>
              <a:t>了测试阶段的活动与开发阶段相关活动（包括需求建模、概要设计、详细设计、编码）之间的关系。</a:t>
            </a:r>
          </a:p>
        </p:txBody>
      </p:sp>
    </p:spTree>
    <p:extLst>
      <p:ext uri="{BB962C8B-B14F-4D97-AF65-F5344CB8AC3E}">
        <p14:creationId xmlns:p14="http://schemas.microsoft.com/office/powerpoint/2010/main" val="3540797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251521" y="2259806"/>
            <a:ext cx="8784976" cy="2656046"/>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400" b="1" dirty="0">
                <a:latin typeface="+mn-ea"/>
                <a:ea typeface="+mn-ea"/>
              </a:rPr>
              <a:t>瀑布模</a:t>
            </a:r>
            <a:r>
              <a:rPr lang="zh-CN" altLang="zh-CN" sz="2400" b="1" dirty="0" smtClean="0">
                <a:latin typeface="+mn-ea"/>
                <a:ea typeface="+mn-ea"/>
              </a:rPr>
              <a:t>型</a:t>
            </a:r>
            <a:r>
              <a:rPr lang="zh-CN" altLang="en-US" sz="2400" b="1" dirty="0" smtClean="0">
                <a:latin typeface="+mn-ea"/>
                <a:ea typeface="+mn-ea"/>
              </a:rPr>
              <a:t>的</a:t>
            </a:r>
            <a:r>
              <a:rPr lang="zh-CN" altLang="en-US" sz="2400" b="1" dirty="0" smtClean="0">
                <a:solidFill>
                  <a:srgbClr val="0070C0"/>
                </a:solidFill>
                <a:latin typeface="+mn-ea"/>
                <a:ea typeface="+mn-ea"/>
              </a:rPr>
              <a:t>优</a:t>
            </a:r>
            <a:r>
              <a:rPr lang="zh-CN" altLang="zh-CN" sz="2400" b="1" dirty="0" smtClean="0">
                <a:solidFill>
                  <a:srgbClr val="0070C0"/>
                </a:solidFill>
                <a:latin typeface="+mn-ea"/>
                <a:ea typeface="+mn-ea"/>
              </a:rPr>
              <a:t>点</a:t>
            </a:r>
            <a:r>
              <a:rPr lang="zh-CN" altLang="zh-CN" sz="2400" b="1" dirty="0" smtClean="0">
                <a:latin typeface="+mn-ea"/>
                <a:ea typeface="+mn-ea"/>
              </a:rPr>
              <a:t>：</a:t>
            </a:r>
            <a:endParaRPr lang="en-US" altLang="zh-CN" sz="2400" b="1" dirty="0" smtClean="0">
              <a:latin typeface="+mn-ea"/>
              <a:ea typeface="+mn-ea"/>
            </a:endParaRPr>
          </a:p>
          <a:p>
            <a:pPr marL="457200" indent="-457200">
              <a:lnSpc>
                <a:spcPct val="125000"/>
              </a:lnSpc>
              <a:buFont typeface="+mj-ea"/>
              <a:buAutoNum type="circleNumDbPlain"/>
              <a:defRPr/>
            </a:pPr>
            <a:r>
              <a:rPr lang="zh-CN" altLang="zh-CN" sz="2400" dirty="0">
                <a:latin typeface="+mn-ea"/>
                <a:ea typeface="+mn-ea"/>
              </a:rPr>
              <a:t>可强迫开发人员采用规范的方法（例如，结构化技术）</a:t>
            </a:r>
            <a:r>
              <a:rPr lang="zh-CN" altLang="zh-CN" sz="2400" dirty="0" smtClean="0">
                <a:latin typeface="+mn-ea"/>
                <a:ea typeface="+mn-ea"/>
              </a:rPr>
              <a:t>；</a:t>
            </a:r>
            <a:endParaRPr lang="en-US" altLang="zh-CN" sz="2400" dirty="0" smtClean="0">
              <a:latin typeface="+mn-ea"/>
              <a:ea typeface="+mn-ea"/>
            </a:endParaRPr>
          </a:p>
          <a:p>
            <a:pPr marL="457200" indent="-457200">
              <a:lnSpc>
                <a:spcPct val="125000"/>
              </a:lnSpc>
              <a:buFont typeface="+mj-ea"/>
              <a:buAutoNum type="circleNumDbPlain"/>
              <a:defRPr/>
            </a:pPr>
            <a:r>
              <a:rPr lang="zh-CN" altLang="zh-CN" sz="2400" dirty="0" smtClean="0">
                <a:latin typeface="+mn-ea"/>
                <a:ea typeface="+mn-ea"/>
              </a:rPr>
              <a:t>严</a:t>
            </a:r>
            <a:r>
              <a:rPr lang="zh-CN" altLang="zh-CN" sz="2400" dirty="0">
                <a:latin typeface="+mn-ea"/>
                <a:ea typeface="+mn-ea"/>
              </a:rPr>
              <a:t>格地规定了每个阶段必须提交的文档</a:t>
            </a:r>
            <a:r>
              <a:rPr lang="zh-CN" altLang="zh-CN" sz="2400" dirty="0" smtClean="0">
                <a:latin typeface="+mn-ea"/>
                <a:ea typeface="+mn-ea"/>
              </a:rPr>
              <a:t>；</a:t>
            </a:r>
            <a:endParaRPr lang="en-US" altLang="zh-CN" sz="2400" dirty="0" smtClean="0">
              <a:latin typeface="+mn-ea"/>
              <a:ea typeface="+mn-ea"/>
            </a:endParaRPr>
          </a:p>
          <a:p>
            <a:pPr marL="457200" indent="-457200">
              <a:lnSpc>
                <a:spcPct val="125000"/>
              </a:lnSpc>
              <a:buFont typeface="+mj-ea"/>
              <a:buAutoNum type="circleNumDbPlain"/>
              <a:defRPr/>
            </a:pPr>
            <a:r>
              <a:rPr lang="zh-CN" altLang="zh-CN" sz="2400" dirty="0" smtClean="0">
                <a:latin typeface="+mn-ea"/>
                <a:ea typeface="+mn-ea"/>
              </a:rPr>
              <a:t>要求</a:t>
            </a:r>
            <a:r>
              <a:rPr lang="zh-CN" altLang="zh-CN" sz="2400" dirty="0">
                <a:latin typeface="+mn-ea"/>
                <a:ea typeface="+mn-ea"/>
              </a:rPr>
              <a:t>每个阶段交出的所有产品都必须经过质量保证小组的仔细</a:t>
            </a:r>
            <a:r>
              <a:rPr lang="zh-CN" altLang="zh-CN" sz="2400" dirty="0" smtClean="0">
                <a:latin typeface="+mn-ea"/>
                <a:ea typeface="+mn-ea"/>
              </a:rPr>
              <a:t>验证</a:t>
            </a:r>
            <a:r>
              <a:rPr lang="zh-CN" altLang="en-US" sz="2400" dirty="0" smtClean="0">
                <a:latin typeface="+mn-ea"/>
                <a:ea typeface="+mn-ea"/>
              </a:rPr>
              <a:t>。</a:t>
            </a:r>
            <a:endParaRPr lang="en-US" altLang="zh-CN" sz="2400" b="1" dirty="0" smtClean="0">
              <a:latin typeface="+mn-ea"/>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extLst>
      <p:ext uri="{BB962C8B-B14F-4D97-AF65-F5344CB8AC3E}">
        <p14:creationId xmlns:p14="http://schemas.microsoft.com/office/powerpoint/2010/main" val="35473849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251521" y="2259806"/>
            <a:ext cx="8784976" cy="2656046"/>
          </a:xfrm>
          <a:prstGeom prst="roundRect">
            <a:avLst/>
          </a:prstGeom>
          <a:ln>
            <a:solidFill>
              <a:srgbClr val="C0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400" b="1" dirty="0">
                <a:latin typeface="+mn-ea"/>
                <a:ea typeface="+mn-ea"/>
              </a:rPr>
              <a:t>瀑布模</a:t>
            </a:r>
            <a:r>
              <a:rPr lang="zh-CN" altLang="zh-CN" sz="2400" b="1" dirty="0" smtClean="0">
                <a:latin typeface="+mn-ea"/>
                <a:ea typeface="+mn-ea"/>
              </a:rPr>
              <a:t>型</a:t>
            </a:r>
            <a:r>
              <a:rPr lang="zh-CN" altLang="en-US" sz="2400" b="1" dirty="0" smtClean="0">
                <a:latin typeface="+mn-ea"/>
                <a:ea typeface="+mn-ea"/>
              </a:rPr>
              <a:t>的</a:t>
            </a:r>
            <a:r>
              <a:rPr lang="zh-CN" altLang="en-US" sz="2400" b="1" dirty="0" smtClean="0">
                <a:solidFill>
                  <a:srgbClr val="0070C0"/>
                </a:solidFill>
                <a:latin typeface="+mn-ea"/>
                <a:ea typeface="+mn-ea"/>
              </a:rPr>
              <a:t>缺</a:t>
            </a:r>
            <a:r>
              <a:rPr lang="zh-CN" altLang="zh-CN" sz="2400" b="1" dirty="0" smtClean="0">
                <a:solidFill>
                  <a:srgbClr val="0070C0"/>
                </a:solidFill>
                <a:latin typeface="+mn-ea"/>
                <a:ea typeface="+mn-ea"/>
              </a:rPr>
              <a:t>点</a:t>
            </a:r>
            <a:r>
              <a:rPr lang="zh-CN" altLang="zh-CN" sz="2400" b="1" dirty="0" smtClean="0">
                <a:latin typeface="+mn-ea"/>
                <a:ea typeface="+mn-ea"/>
              </a:rPr>
              <a:t>：</a:t>
            </a:r>
            <a:endParaRPr lang="en-US" altLang="zh-CN" sz="2400" b="1" dirty="0" smtClean="0">
              <a:latin typeface="+mn-ea"/>
              <a:ea typeface="+mn-ea"/>
            </a:endParaRPr>
          </a:p>
          <a:p>
            <a:pPr marL="0" indent="0" eaLnBrk="1" hangingPunct="1">
              <a:lnSpc>
                <a:spcPct val="125000"/>
              </a:lnSpc>
              <a:buClr>
                <a:schemeClr val="accent2"/>
              </a:buClr>
              <a:buSzPct val="75000"/>
            </a:pPr>
            <a:r>
              <a:rPr lang="zh-CN" altLang="en-US" sz="2400" dirty="0" smtClean="0">
                <a:latin typeface="+mn-ea"/>
                <a:ea typeface="+mn-ea"/>
              </a:rPr>
              <a:t>① 由</a:t>
            </a:r>
            <a:r>
              <a:rPr lang="zh-CN" altLang="en-US" sz="2400" dirty="0">
                <a:latin typeface="+mn-ea"/>
                <a:ea typeface="+mn-ea"/>
              </a:rPr>
              <a:t>于瀑布模型几乎完全依赖于书面的规格说明，很可能导致最终开发出的软件产品不能真正满足用户的需要。如果需求规格说明与用户需求之间有差异，就会发生这种情况。</a:t>
            </a:r>
          </a:p>
          <a:p>
            <a:pPr marL="0" indent="0" eaLnBrk="1" hangingPunct="1">
              <a:lnSpc>
                <a:spcPct val="125000"/>
              </a:lnSpc>
              <a:buClr>
                <a:schemeClr val="accent2"/>
              </a:buClr>
              <a:buSzPct val="75000"/>
            </a:pPr>
            <a:r>
              <a:rPr lang="zh-CN" altLang="en-US" sz="2400" dirty="0" smtClean="0">
                <a:latin typeface="+mn-ea"/>
                <a:ea typeface="+mn-ea"/>
              </a:rPr>
              <a:t>② 瀑</a:t>
            </a:r>
            <a:r>
              <a:rPr lang="zh-CN" altLang="en-US" sz="2400" dirty="0">
                <a:latin typeface="+mn-ea"/>
                <a:ea typeface="+mn-ea"/>
              </a:rPr>
              <a:t>布模型只适用于项目开始时需求已确定的情况</a:t>
            </a:r>
            <a:r>
              <a:rPr lang="zh-CN" altLang="en-US" sz="2400" dirty="0" smtClean="0">
                <a:latin typeface="+mn-ea"/>
                <a:ea typeface="+mn-ea"/>
              </a:rPr>
              <a:t>。</a:t>
            </a:r>
            <a:endParaRPr lang="zh-CN" altLang="en-US" sz="2400" dirty="0">
              <a:latin typeface="+mn-ea"/>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smtClean="0">
                <a:solidFill>
                  <a:srgbClr val="D9D9D9"/>
                </a:solidFill>
                <a:latin typeface="Bodoni MT Black" pitchFamily="18" charset="0"/>
                <a:ea typeface="+mn-ea"/>
              </a:rPr>
              <a:t>快</a:t>
            </a:r>
            <a:r>
              <a:rPr lang="zh-CN" altLang="en-US" sz="2400" dirty="0">
                <a:solidFill>
                  <a:srgbClr val="D9D9D9"/>
                </a:solidFill>
                <a:latin typeface="Bodoni MT Black" pitchFamily="18" charset="0"/>
                <a:ea typeface="+mn-ea"/>
              </a:rPr>
              <a:t>速原型模型</a:t>
            </a:r>
          </a:p>
        </p:txBody>
      </p:sp>
      <p:sp>
        <p:nvSpPr>
          <p:cNvPr id="26628"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6"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p>
        </p:txBody>
      </p:sp>
      <p:pic>
        <p:nvPicPr>
          <p:cNvPr id="8" name="图片 3"/>
          <p:cNvPicPr>
            <a:picLocks noChangeAspect="1"/>
          </p:cNvPicPr>
          <p:nvPr/>
        </p:nvPicPr>
        <p:blipFill>
          <a:blip r:embed="rId3" cstate="print"/>
          <a:srcRect/>
          <a:stretch>
            <a:fillRect/>
          </a:stretch>
        </p:blipFill>
        <p:spPr bwMode="auto">
          <a:xfrm>
            <a:off x="4606925" y="926852"/>
            <a:ext cx="4537075" cy="5918200"/>
          </a:xfrm>
          <a:prstGeom prst="rect">
            <a:avLst/>
          </a:prstGeom>
          <a:noFill/>
          <a:ln w="9525">
            <a:noFill/>
            <a:miter lim="800000"/>
            <a:headEnd/>
            <a:tailEnd/>
          </a:ln>
        </p:spPr>
      </p:pic>
      <p:sp>
        <p:nvSpPr>
          <p:cNvPr id="9" name="TextBox 7"/>
          <p:cNvSpPr txBox="1">
            <a:spLocks noChangeArrowheads="1"/>
          </p:cNvSpPr>
          <p:nvPr/>
        </p:nvSpPr>
        <p:spPr bwMode="auto">
          <a:xfrm>
            <a:off x="3995936" y="5123403"/>
            <a:ext cx="316601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200" dirty="0" smtClean="0">
                <a:latin typeface="Bodoni MT Black" pitchFamily="18" charset="0"/>
              </a:rPr>
              <a:t>实</a:t>
            </a:r>
            <a:r>
              <a:rPr lang="zh-CN" altLang="zh-CN" sz="2200" dirty="0">
                <a:latin typeface="Bodoni MT Black" pitchFamily="18" charset="0"/>
              </a:rPr>
              <a:t>线箭头表示</a:t>
            </a:r>
            <a:r>
              <a:rPr lang="zh-CN" altLang="zh-CN" sz="2200" dirty="0" smtClean="0">
                <a:latin typeface="Bodoni MT Black" pitchFamily="18" charset="0"/>
              </a:rPr>
              <a:t>开发过程</a:t>
            </a:r>
            <a:endParaRPr lang="en-US" altLang="zh-CN" sz="2200" dirty="0" smtClean="0">
              <a:latin typeface="Bodoni MT Black" pitchFamily="18" charset="0"/>
            </a:endParaRPr>
          </a:p>
          <a:p>
            <a:pPr marL="0" indent="0">
              <a:lnSpc>
                <a:spcPct val="125000"/>
              </a:lnSpc>
              <a:defRPr/>
            </a:pPr>
            <a:r>
              <a:rPr lang="zh-CN" altLang="zh-CN" sz="2200" dirty="0" smtClean="0">
                <a:latin typeface="Bodoni MT Black" pitchFamily="18" charset="0"/>
              </a:rPr>
              <a:t>虚线箭头表示维护过程</a:t>
            </a:r>
            <a:endParaRPr lang="en-US" altLang="zh-CN" sz="2200" b="1" dirty="0" smtClean="0">
              <a:latin typeface="Bodoni MT Black" pitchFamily="18" charset="0"/>
            </a:endParaRPr>
          </a:p>
        </p:txBody>
      </p:sp>
      <p:sp>
        <p:nvSpPr>
          <p:cNvPr id="10" name="TextBox 7"/>
          <p:cNvSpPr txBox="1">
            <a:spLocks noChangeArrowheads="1"/>
          </p:cNvSpPr>
          <p:nvPr/>
        </p:nvSpPr>
        <p:spPr bwMode="auto">
          <a:xfrm>
            <a:off x="304801" y="2014415"/>
            <a:ext cx="4032447" cy="2610076"/>
          </a:xfrm>
          <a:prstGeom prst="roundRect">
            <a:avLst/>
          </a:prstGeom>
          <a:ln>
            <a:solidFill>
              <a:srgbClr val="C0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lnSpc>
                <a:spcPct val="125000"/>
              </a:lnSpc>
              <a:defRPr/>
            </a:pPr>
            <a:r>
              <a:rPr lang="zh-CN" altLang="zh-CN" sz="2400" dirty="0">
                <a:latin typeface="Bodoni MT Black" pitchFamily="18" charset="0"/>
              </a:rPr>
              <a:t>快速原型是</a:t>
            </a:r>
            <a:r>
              <a:rPr lang="zh-CN" altLang="zh-CN" sz="2400" dirty="0">
                <a:solidFill>
                  <a:srgbClr val="FF0000"/>
                </a:solidFill>
                <a:latin typeface="Bodoni MT Black" pitchFamily="18" charset="0"/>
              </a:rPr>
              <a:t>快速</a:t>
            </a:r>
            <a:r>
              <a:rPr lang="zh-CN" altLang="zh-CN" sz="2400" dirty="0">
                <a:latin typeface="Bodoni MT Black" pitchFamily="18" charset="0"/>
              </a:rPr>
              <a:t>建立起来的可以在计算机上运行的程序，它所能完成的功能往往是最终产品能完成的功能的一个子集</a:t>
            </a:r>
            <a:r>
              <a:rPr lang="zh-CN" altLang="zh-CN" sz="2400" dirty="0" smtClean="0">
                <a:latin typeface="Bodoni MT Black" pitchFamily="18" charset="0"/>
              </a:rPr>
              <a:t>。</a:t>
            </a:r>
            <a:endParaRPr lang="en-US" altLang="zh-CN" sz="2400" dirty="0" smtClean="0">
              <a:latin typeface="Bodoni MT Black"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179512" y="1745220"/>
            <a:ext cx="8733507" cy="4188381"/>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zh-CN" sz="2400" b="1" dirty="0">
                <a:latin typeface="+mn-ea"/>
                <a:ea typeface="+mn-ea"/>
              </a:rPr>
              <a:t>快速原型模</a:t>
            </a:r>
            <a:r>
              <a:rPr lang="zh-CN" altLang="zh-CN" sz="2400" b="1" dirty="0" smtClean="0">
                <a:latin typeface="+mn-ea"/>
                <a:ea typeface="+mn-ea"/>
              </a:rPr>
              <a:t>型</a:t>
            </a:r>
            <a:r>
              <a:rPr lang="zh-CN" altLang="en-US" sz="2400" b="1" dirty="0" smtClean="0">
                <a:latin typeface="+mn-ea"/>
                <a:ea typeface="+mn-ea"/>
              </a:rPr>
              <a:t>的</a:t>
            </a:r>
            <a:r>
              <a:rPr lang="zh-CN" altLang="en-US" sz="2400" b="1" dirty="0" smtClean="0">
                <a:solidFill>
                  <a:srgbClr val="0070C0"/>
                </a:solidFill>
                <a:latin typeface="+mn-ea"/>
                <a:ea typeface="+mn-ea"/>
              </a:rPr>
              <a:t>优点</a:t>
            </a:r>
            <a:r>
              <a:rPr lang="zh-CN" altLang="en-US" sz="2400" dirty="0" smtClean="0">
                <a:latin typeface="+mn-ea"/>
                <a:ea typeface="+mn-ea"/>
              </a:rPr>
              <a:t>：</a:t>
            </a:r>
            <a:endParaRPr lang="en-US" altLang="zh-CN" sz="2400" dirty="0">
              <a:latin typeface="+mn-ea"/>
              <a:ea typeface="+mn-ea"/>
            </a:endParaRPr>
          </a:p>
          <a:p>
            <a:pPr marL="0" indent="0">
              <a:lnSpc>
                <a:spcPct val="125000"/>
              </a:lnSpc>
              <a:defRPr/>
            </a:pPr>
            <a:r>
              <a:rPr lang="zh-CN" altLang="en-US" sz="2400" dirty="0" smtClean="0">
                <a:latin typeface="+mn-ea"/>
                <a:ea typeface="+mn-ea"/>
              </a:rPr>
              <a:t>① </a:t>
            </a:r>
            <a:r>
              <a:rPr lang="zh-CN" altLang="zh-CN" sz="2400" dirty="0" smtClean="0">
                <a:solidFill>
                  <a:srgbClr val="FF0000"/>
                </a:solidFill>
                <a:latin typeface="+mn-ea"/>
                <a:ea typeface="+mn-ea"/>
              </a:rPr>
              <a:t>不</a:t>
            </a:r>
            <a:r>
              <a:rPr lang="zh-CN" altLang="zh-CN" sz="2400" dirty="0">
                <a:solidFill>
                  <a:srgbClr val="FF0000"/>
                </a:solidFill>
                <a:latin typeface="+mn-ea"/>
                <a:ea typeface="+mn-ea"/>
              </a:rPr>
              <a:t>带反馈</a:t>
            </a:r>
            <a:r>
              <a:rPr lang="zh-CN" altLang="zh-CN" sz="2400" dirty="0" smtClean="0">
                <a:solidFill>
                  <a:srgbClr val="FF0000"/>
                </a:solidFill>
                <a:latin typeface="+mn-ea"/>
                <a:ea typeface="+mn-ea"/>
              </a:rPr>
              <a:t>环</a:t>
            </a:r>
            <a:r>
              <a:rPr lang="zh-CN" altLang="en-US" sz="2400" dirty="0" smtClean="0">
                <a:latin typeface="+mn-ea"/>
                <a:ea typeface="+mn-ea"/>
              </a:rPr>
              <a:t>，</a:t>
            </a:r>
            <a:r>
              <a:rPr lang="zh-CN" altLang="en-US" sz="2400" dirty="0">
                <a:latin typeface="+mn-ea"/>
                <a:ea typeface="+mn-ea"/>
              </a:rPr>
              <a:t>原型系统已经通过与用户的交互而得到验证，据此产生的规格说明文档</a:t>
            </a:r>
            <a:r>
              <a:rPr lang="zh-CN" altLang="en-US" sz="2400" dirty="0" smtClean="0">
                <a:latin typeface="+mn-ea"/>
                <a:ea typeface="+mn-ea"/>
              </a:rPr>
              <a:t>能正确描</a:t>
            </a:r>
            <a:r>
              <a:rPr lang="zh-CN" altLang="en-US" sz="2400" dirty="0">
                <a:latin typeface="+mn-ea"/>
                <a:ea typeface="+mn-ea"/>
              </a:rPr>
              <a:t>述用户需</a:t>
            </a:r>
            <a:r>
              <a:rPr lang="zh-CN" altLang="en-US" sz="2400" dirty="0" smtClean="0">
                <a:latin typeface="+mn-ea"/>
                <a:ea typeface="+mn-ea"/>
              </a:rPr>
              <a:t>求，不会出现返工。</a:t>
            </a:r>
            <a:endParaRPr lang="en-US" altLang="zh-CN" sz="2400" dirty="0" smtClean="0">
              <a:latin typeface="+mn-ea"/>
              <a:ea typeface="+mn-ea"/>
            </a:endParaRPr>
          </a:p>
          <a:p>
            <a:pPr marL="0" indent="0">
              <a:lnSpc>
                <a:spcPct val="125000"/>
              </a:lnSpc>
              <a:defRPr/>
            </a:pPr>
            <a:r>
              <a:rPr lang="zh-CN" altLang="en-US" sz="2400" dirty="0" smtClean="0">
                <a:latin typeface="+mn-ea"/>
                <a:ea typeface="+mn-ea"/>
              </a:rPr>
              <a:t>② </a:t>
            </a:r>
            <a:r>
              <a:rPr lang="zh-CN" altLang="zh-CN" sz="2400" dirty="0" smtClean="0">
                <a:latin typeface="+mn-ea"/>
                <a:ea typeface="+mn-ea"/>
              </a:rPr>
              <a:t>软</a:t>
            </a:r>
            <a:r>
              <a:rPr lang="zh-CN" altLang="zh-CN" sz="2400" dirty="0">
                <a:latin typeface="+mn-ea"/>
                <a:ea typeface="+mn-ea"/>
              </a:rPr>
              <a:t>件产品的开发基本上是</a:t>
            </a:r>
            <a:r>
              <a:rPr lang="zh-CN" altLang="zh-CN" sz="2400" dirty="0">
                <a:solidFill>
                  <a:srgbClr val="FF0000"/>
                </a:solidFill>
                <a:latin typeface="+mn-ea"/>
                <a:ea typeface="+mn-ea"/>
              </a:rPr>
              <a:t>线性</a:t>
            </a:r>
            <a:r>
              <a:rPr lang="zh-CN" altLang="zh-CN" sz="2400" dirty="0">
                <a:latin typeface="+mn-ea"/>
                <a:ea typeface="+mn-ea"/>
              </a:rPr>
              <a:t>顺序进行的</a:t>
            </a:r>
            <a:r>
              <a:rPr lang="zh-CN" altLang="zh-CN" sz="2400" dirty="0" smtClean="0">
                <a:latin typeface="+mn-ea"/>
                <a:ea typeface="+mn-ea"/>
              </a:rPr>
              <a:t>。</a:t>
            </a:r>
            <a:endParaRPr lang="en-US" altLang="zh-CN" sz="2400" dirty="0" smtClean="0">
              <a:latin typeface="+mn-ea"/>
              <a:ea typeface="+mn-ea"/>
            </a:endParaRPr>
          </a:p>
          <a:p>
            <a:pPr marL="0" indent="0">
              <a:lnSpc>
                <a:spcPct val="125000"/>
              </a:lnSpc>
              <a:defRPr/>
            </a:pPr>
            <a:r>
              <a:rPr lang="zh-CN" altLang="en-US" sz="2400" dirty="0" smtClean="0">
                <a:latin typeface="+mn-ea"/>
                <a:ea typeface="+mn-ea"/>
              </a:rPr>
              <a:t>③ 自</a:t>
            </a:r>
            <a:r>
              <a:rPr lang="zh-CN" altLang="en-US" sz="2400" dirty="0">
                <a:latin typeface="+mn-ea"/>
                <a:ea typeface="+mn-ea"/>
              </a:rPr>
              <a:t>然减</a:t>
            </a:r>
            <a:r>
              <a:rPr lang="zh-CN" altLang="en-US" sz="2400" dirty="0" smtClean="0">
                <a:latin typeface="+mn-ea"/>
                <a:ea typeface="+mn-ea"/>
              </a:rPr>
              <a:t>少后</a:t>
            </a:r>
            <a:r>
              <a:rPr lang="zh-CN" altLang="en-US" sz="2400" dirty="0">
                <a:latin typeface="+mn-ea"/>
                <a:ea typeface="+mn-ea"/>
              </a:rPr>
              <a:t>续阶</a:t>
            </a:r>
            <a:r>
              <a:rPr lang="zh-CN" altLang="en-US" sz="2400" dirty="0" smtClean="0">
                <a:latin typeface="+mn-ea"/>
                <a:ea typeface="+mn-ea"/>
              </a:rPr>
              <a:t>段所需改</a:t>
            </a:r>
            <a:r>
              <a:rPr lang="zh-CN" altLang="en-US" sz="2400" dirty="0">
                <a:latin typeface="+mn-ea"/>
                <a:ea typeface="+mn-ea"/>
              </a:rPr>
              <a:t>正前面阶段所犯错误的可能性</a:t>
            </a:r>
            <a:r>
              <a:rPr lang="zh-CN" altLang="en-US" sz="2400" dirty="0" smtClean="0">
                <a:latin typeface="+mn-ea"/>
                <a:ea typeface="+mn-ea"/>
              </a:rPr>
              <a:t>。</a:t>
            </a:r>
            <a:endParaRPr lang="en-US" altLang="zh-CN" sz="2400" dirty="0" smtClean="0">
              <a:latin typeface="+mn-ea"/>
              <a:ea typeface="+mn-ea"/>
            </a:endParaRPr>
          </a:p>
          <a:p>
            <a:pPr marL="0" indent="0">
              <a:lnSpc>
                <a:spcPct val="125000"/>
              </a:lnSpc>
              <a:defRPr/>
            </a:pPr>
            <a:r>
              <a:rPr lang="zh-CN" altLang="en-US" sz="2400" dirty="0" smtClean="0">
                <a:latin typeface="+mn-ea"/>
                <a:ea typeface="+mn-ea"/>
              </a:rPr>
              <a:t>④ 开</a:t>
            </a:r>
            <a:r>
              <a:rPr lang="zh-CN" altLang="en-US" sz="2400" dirty="0">
                <a:latin typeface="+mn-ea"/>
                <a:ea typeface="+mn-ea"/>
              </a:rPr>
              <a:t>发人员应该尽可能快地建造出原型系统，以</a:t>
            </a:r>
            <a:r>
              <a:rPr lang="zh-CN" altLang="en-US" sz="2400" dirty="0">
                <a:solidFill>
                  <a:srgbClr val="FF0000"/>
                </a:solidFill>
                <a:latin typeface="+mn-ea"/>
                <a:ea typeface="+mn-ea"/>
              </a:rPr>
              <a:t>加速软件开发过程</a:t>
            </a:r>
            <a:r>
              <a:rPr lang="zh-CN" altLang="en-US" sz="2400" dirty="0">
                <a:latin typeface="+mn-ea"/>
                <a:ea typeface="+mn-ea"/>
              </a:rPr>
              <a:t>，</a:t>
            </a:r>
            <a:r>
              <a:rPr lang="zh-CN" altLang="en-US" sz="2400" dirty="0">
                <a:solidFill>
                  <a:srgbClr val="FF0000"/>
                </a:solidFill>
                <a:latin typeface="+mn-ea"/>
                <a:ea typeface="+mn-ea"/>
              </a:rPr>
              <a:t>节约软件开发成本</a:t>
            </a:r>
            <a:r>
              <a:rPr lang="zh-CN" altLang="en-US" sz="2400" dirty="0" smtClean="0">
                <a:latin typeface="+mn-ea"/>
                <a:ea typeface="+mn-ea"/>
              </a:rPr>
              <a:t>。</a:t>
            </a:r>
            <a:endParaRPr lang="en-US" altLang="zh-CN" sz="2400" dirty="0" smtClean="0">
              <a:latin typeface="+mn-ea"/>
              <a:ea typeface="+mn-ea"/>
            </a:endParaRPr>
          </a:p>
        </p:txBody>
      </p:sp>
      <p:sp>
        <p:nvSpPr>
          <p:cNvPr id="9"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15925" y="1140382"/>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a:solidFill>
                  <a:srgbClr val="D9D9D9"/>
                </a:solidFill>
                <a:latin typeface="Bodoni MT Black" pitchFamily="18" charset="0"/>
                <a:ea typeface="+mn-ea"/>
              </a:rPr>
              <a:t>快速原型模型</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p>
        </p:txBody>
      </p:sp>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8" name="内容占位符 4"/>
          <p:cNvSpPr>
            <a:spLocks noGrp="1"/>
          </p:cNvSpPr>
          <p:nvPr>
            <p:ph idx="4294967295"/>
          </p:nvPr>
        </p:nvSpPr>
        <p:spPr>
          <a:xfrm>
            <a:off x="5397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1.4.3  </a:t>
            </a:r>
            <a:r>
              <a:rPr lang="zh-CN" altLang="en-US" b="1" dirty="0">
                <a:solidFill>
                  <a:schemeClr val="tx1"/>
                </a:solidFill>
                <a:latin typeface="Bodoni MT Black" pitchFamily="18" charset="0"/>
                <a:ea typeface="+mj-ea"/>
              </a:rPr>
              <a:t>增量模型</a:t>
            </a:r>
          </a:p>
        </p:txBody>
      </p:sp>
      <p:sp>
        <p:nvSpPr>
          <p:cNvPr id="7" name="TextBox 7"/>
          <p:cNvSpPr txBox="1">
            <a:spLocks noChangeArrowheads="1"/>
          </p:cNvSpPr>
          <p:nvPr/>
        </p:nvSpPr>
        <p:spPr bwMode="auto">
          <a:xfrm>
            <a:off x="303213" y="2166938"/>
            <a:ext cx="8496300" cy="3166824"/>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lnSpc>
                <a:spcPct val="125000"/>
              </a:lnSpc>
              <a:defRPr/>
            </a:pPr>
            <a:r>
              <a:rPr lang="zh-CN" altLang="zh-CN" sz="2400" dirty="0" smtClean="0">
                <a:latin typeface="Bodoni MT Black" pitchFamily="18" charset="0"/>
              </a:rPr>
              <a:t>增</a:t>
            </a:r>
            <a:r>
              <a:rPr lang="zh-CN" altLang="zh-CN" sz="2400" dirty="0">
                <a:latin typeface="Bodoni MT Black" pitchFamily="18" charset="0"/>
              </a:rPr>
              <a:t>量模型也称为渐增</a:t>
            </a:r>
            <a:r>
              <a:rPr lang="zh-CN" altLang="zh-CN" sz="2400" dirty="0" smtClean="0">
                <a:latin typeface="Bodoni MT Black" pitchFamily="18" charset="0"/>
              </a:rPr>
              <a:t>模型。</a:t>
            </a:r>
            <a:r>
              <a:rPr lang="zh-CN" altLang="zh-CN" sz="2400" dirty="0">
                <a:latin typeface="Bodoni MT Black" pitchFamily="18" charset="0"/>
              </a:rPr>
              <a:t>使用增量模型开发软件时，把软件产品作为</a:t>
            </a:r>
            <a:r>
              <a:rPr lang="zh-CN" altLang="zh-CN" sz="2400" dirty="0">
                <a:solidFill>
                  <a:srgbClr val="FF0000"/>
                </a:solidFill>
                <a:latin typeface="Bodoni MT Black" pitchFamily="18" charset="0"/>
              </a:rPr>
              <a:t>一系列的增量构件</a:t>
            </a:r>
            <a:r>
              <a:rPr lang="zh-CN" altLang="zh-CN" sz="2400" dirty="0">
                <a:latin typeface="Bodoni MT Black" pitchFamily="18" charset="0"/>
              </a:rPr>
              <a:t>来设计、编码、集成和测试。每个构件由多个相互作用的模块构成，并且能够完成特定的功能</a:t>
            </a:r>
            <a:r>
              <a:rPr lang="zh-CN" altLang="zh-CN" sz="2400" dirty="0" smtClean="0">
                <a:latin typeface="Bodoni MT Black" pitchFamily="18" charset="0"/>
              </a:rPr>
              <a:t>。</a:t>
            </a:r>
            <a:r>
              <a:rPr lang="zh-CN" altLang="zh-CN" sz="2400" dirty="0">
                <a:latin typeface="Bodoni MT Black" pitchFamily="18" charset="0"/>
              </a:rPr>
              <a:t>使用增量模型时，第一个增量构件往往实现软件的基本需求，提供最核心的功能</a:t>
            </a:r>
            <a:r>
              <a:rPr lang="zh-CN" altLang="zh-CN" sz="2400" dirty="0" smtClean="0">
                <a:latin typeface="Bodoni MT Black" pitchFamily="18" charset="0"/>
              </a:rPr>
              <a:t>。</a:t>
            </a:r>
            <a:endParaRPr lang="en-US" altLang="zh-CN" sz="2400" dirty="0" smtClean="0">
              <a:latin typeface="Bodoni MT Black" pitchFamily="18" charset="0"/>
            </a:endParaRPr>
          </a:p>
          <a:p>
            <a:pPr marL="0" indent="457200">
              <a:lnSpc>
                <a:spcPct val="125000"/>
              </a:lnSpc>
              <a:defRPr/>
            </a:pPr>
            <a:r>
              <a:rPr lang="zh-CN" altLang="en-US" sz="2400" dirty="0">
                <a:latin typeface="Bodoni MT Black" pitchFamily="18" charset="0"/>
              </a:rPr>
              <a:t>出</a:t>
            </a:r>
            <a:r>
              <a:rPr lang="zh-CN" altLang="en-US" sz="2400" dirty="0" smtClean="0">
                <a:latin typeface="Bodoni MT Black" pitchFamily="18" charset="0"/>
              </a:rPr>
              <a:t>现于</a:t>
            </a:r>
            <a:r>
              <a:rPr lang="en-US" altLang="zh-CN" sz="2400" dirty="0" smtClean="0">
                <a:solidFill>
                  <a:srgbClr val="0070C0"/>
                </a:solidFill>
                <a:latin typeface="Bodoni MT Black" pitchFamily="18" charset="0"/>
              </a:rPr>
              <a:t>1980</a:t>
            </a:r>
            <a:r>
              <a:rPr lang="zh-CN" altLang="en-US" sz="2400" dirty="0" smtClean="0">
                <a:solidFill>
                  <a:srgbClr val="0070C0"/>
                </a:solidFill>
                <a:latin typeface="Bodoni MT Black" pitchFamily="18" charset="0"/>
              </a:rPr>
              <a:t>年</a:t>
            </a:r>
            <a:r>
              <a:rPr lang="zh-CN" altLang="en-US" sz="2400" dirty="0" smtClean="0">
                <a:latin typeface="Bodoni MT Black" pitchFamily="18" charset="0"/>
              </a:rPr>
              <a:t>，由</a:t>
            </a:r>
            <a:r>
              <a:rPr lang="en-US" altLang="zh-CN" sz="2400" dirty="0" smtClean="0">
                <a:latin typeface="+mj-lt"/>
              </a:rPr>
              <a:t>Mills</a:t>
            </a:r>
            <a:r>
              <a:rPr lang="zh-CN" altLang="en-US" sz="2400" dirty="0" smtClean="0">
                <a:latin typeface="Bodoni MT Black" pitchFamily="18" charset="0"/>
              </a:rPr>
              <a:t>等人提出。</a:t>
            </a:r>
            <a:endParaRPr lang="en-US" altLang="zh-CN" sz="2400" dirty="0" smtClean="0">
              <a:latin typeface="Bodoni MT Black"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图片 3"/>
          <p:cNvPicPr>
            <a:picLocks noChangeAspect="1"/>
          </p:cNvPicPr>
          <p:nvPr/>
        </p:nvPicPr>
        <p:blipFill>
          <a:blip r:embed="rId3" cstate="print"/>
          <a:srcRect/>
          <a:stretch>
            <a:fillRect/>
          </a:stretch>
        </p:blipFill>
        <p:spPr bwMode="auto">
          <a:xfrm>
            <a:off x="646113" y="692150"/>
            <a:ext cx="7165975" cy="4392613"/>
          </a:xfrm>
          <a:prstGeom prst="rect">
            <a:avLst/>
          </a:prstGeom>
          <a:noFill/>
          <a:ln w="9525">
            <a:noFill/>
            <a:miter lim="800000"/>
            <a:headEnd/>
            <a:tailEnd/>
          </a:ln>
        </p:spPr>
      </p:pic>
      <p:sp>
        <p:nvSpPr>
          <p:cNvPr id="2" name="TextBox 1"/>
          <p:cNvSpPr txBox="1"/>
          <p:nvPr/>
        </p:nvSpPr>
        <p:spPr>
          <a:xfrm>
            <a:off x="3132138" y="5300663"/>
            <a:ext cx="2879725" cy="430887"/>
          </a:xfrm>
          <a:prstGeom prst="rect">
            <a:avLst/>
          </a:prstGeom>
          <a:noFill/>
        </p:spPr>
        <p:txBody>
          <a:bodyPr>
            <a:spAutoFit/>
          </a:bodyPr>
          <a:lstStyle/>
          <a:p>
            <a:pPr eaLnBrk="1" hangingPunct="1">
              <a:defRPr/>
            </a:pPr>
            <a:r>
              <a:rPr lang="zh-CN" altLang="en-US" sz="2200" dirty="0" smtClean="0">
                <a:latin typeface="Bodoni MT Black" pitchFamily="18" charset="0"/>
                <a:ea typeface="+mn-ea"/>
              </a:rPr>
              <a:t>     增</a:t>
            </a:r>
            <a:r>
              <a:rPr lang="zh-CN" altLang="en-US" sz="2200" dirty="0">
                <a:latin typeface="Bodoni MT Black" pitchFamily="18" charset="0"/>
                <a:ea typeface="+mn-ea"/>
              </a:rPr>
              <a:t>量模型</a:t>
            </a: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a:solidFill>
                  <a:srgbClr val="D9D9D9"/>
                </a:solidFill>
                <a:latin typeface="Bodoni MT Black" pitchFamily="18" charset="0"/>
                <a:ea typeface="+mn-ea"/>
              </a:rPr>
              <a:t>增量模型</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1" name="内容占位符 4"/>
          <p:cNvSpPr>
            <a:spLocks noGrp="1"/>
          </p:cNvSpPr>
          <p:nvPr>
            <p:ph idx="4294967295"/>
          </p:nvPr>
        </p:nvSpPr>
        <p:spPr>
          <a:xfrm>
            <a:off x="323528" y="1140382"/>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1.4.3 </a:t>
            </a:r>
            <a:r>
              <a:rPr lang="zh-CN" altLang="en-US" b="1" dirty="0">
                <a:solidFill>
                  <a:schemeClr val="tx1"/>
                </a:solidFill>
                <a:latin typeface="Bodoni MT Black" pitchFamily="18" charset="0"/>
                <a:ea typeface="+mj-ea"/>
              </a:rPr>
              <a:t>增量模型</a:t>
            </a: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p>
        </p:txBody>
      </p:sp>
      <p:sp>
        <p:nvSpPr>
          <p:cNvPr id="8" name="TextBox 7"/>
          <p:cNvSpPr txBox="1">
            <a:spLocks noChangeArrowheads="1"/>
          </p:cNvSpPr>
          <p:nvPr/>
        </p:nvSpPr>
        <p:spPr bwMode="auto">
          <a:xfrm>
            <a:off x="179512" y="1747365"/>
            <a:ext cx="8747223" cy="4188381"/>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b="1" dirty="0">
                <a:latin typeface="+mn-ea"/>
                <a:ea typeface="+mn-ea"/>
              </a:rPr>
              <a:t>增</a:t>
            </a:r>
            <a:r>
              <a:rPr lang="zh-CN" altLang="en-US" sz="2400" b="1" dirty="0" smtClean="0">
                <a:latin typeface="+mn-ea"/>
                <a:ea typeface="+mn-ea"/>
              </a:rPr>
              <a:t>量模型的</a:t>
            </a:r>
            <a:r>
              <a:rPr lang="zh-CN" altLang="en-US" sz="2400" b="1" dirty="0" smtClean="0">
                <a:solidFill>
                  <a:srgbClr val="0070C0"/>
                </a:solidFill>
                <a:latin typeface="+mn-ea"/>
                <a:ea typeface="+mn-ea"/>
              </a:rPr>
              <a:t>优点</a:t>
            </a:r>
            <a:r>
              <a:rPr lang="zh-CN" altLang="en-US" sz="2400" dirty="0" smtClean="0">
                <a:latin typeface="+mn-ea"/>
                <a:ea typeface="+mn-ea"/>
              </a:rPr>
              <a:t>：</a:t>
            </a:r>
            <a:endParaRPr lang="en-US" altLang="zh-CN" sz="2400" dirty="0">
              <a:latin typeface="+mn-ea"/>
              <a:ea typeface="+mn-ea"/>
            </a:endParaRPr>
          </a:p>
          <a:p>
            <a:pPr marL="0" indent="0">
              <a:lnSpc>
                <a:spcPct val="125000"/>
              </a:lnSpc>
              <a:defRPr/>
            </a:pPr>
            <a:r>
              <a:rPr lang="zh-CN" altLang="en-US" sz="2400" dirty="0" smtClean="0">
                <a:latin typeface="+mn-ea"/>
                <a:ea typeface="+mn-ea"/>
              </a:rPr>
              <a:t>① 能</a:t>
            </a:r>
            <a:r>
              <a:rPr lang="zh-CN" altLang="en-US" sz="2400" dirty="0">
                <a:latin typeface="+mn-ea"/>
                <a:ea typeface="+mn-ea"/>
              </a:rPr>
              <a:t>在较短时间内向用户提交可完成一些有用的工作产</a:t>
            </a:r>
            <a:r>
              <a:rPr lang="zh-CN" altLang="en-US" sz="2400" dirty="0" smtClean="0">
                <a:latin typeface="+mn-ea"/>
                <a:ea typeface="+mn-ea"/>
              </a:rPr>
              <a:t>品。 </a:t>
            </a:r>
            <a:endParaRPr lang="en-US" altLang="zh-CN" sz="2400" dirty="0" smtClean="0">
              <a:latin typeface="+mn-ea"/>
              <a:ea typeface="+mn-ea"/>
            </a:endParaRPr>
          </a:p>
          <a:p>
            <a:pPr marL="0" indent="0">
              <a:lnSpc>
                <a:spcPct val="125000"/>
              </a:lnSpc>
              <a:defRPr/>
            </a:pPr>
            <a:r>
              <a:rPr lang="zh-CN" altLang="en-US" sz="2400" dirty="0" smtClean="0">
                <a:latin typeface="+mn-ea"/>
                <a:ea typeface="+mn-ea"/>
              </a:rPr>
              <a:t>② 逐</a:t>
            </a:r>
            <a:r>
              <a:rPr lang="zh-CN" altLang="en-US" sz="2400" dirty="0">
                <a:latin typeface="+mn-ea"/>
                <a:ea typeface="+mn-ea"/>
              </a:rPr>
              <a:t>步增加产品的功能</a:t>
            </a:r>
            <a:r>
              <a:rPr lang="zh-CN" altLang="en-US" sz="2400" dirty="0" smtClean="0">
                <a:latin typeface="+mn-ea"/>
                <a:ea typeface="+mn-ea"/>
              </a:rPr>
              <a:t>可使</a:t>
            </a:r>
            <a:r>
              <a:rPr lang="zh-CN" altLang="en-US" sz="2400" dirty="0">
                <a:latin typeface="+mn-ea"/>
                <a:ea typeface="+mn-ea"/>
              </a:rPr>
              <a:t>用户有较充</a:t>
            </a:r>
            <a:r>
              <a:rPr lang="zh-CN" altLang="en-US" sz="2400" dirty="0" smtClean="0">
                <a:latin typeface="+mn-ea"/>
                <a:ea typeface="+mn-ea"/>
              </a:rPr>
              <a:t>裕时</a:t>
            </a:r>
            <a:r>
              <a:rPr lang="zh-CN" altLang="en-US" sz="2400" dirty="0">
                <a:latin typeface="+mn-ea"/>
                <a:ea typeface="+mn-ea"/>
              </a:rPr>
              <a:t>间学习和适应新产品</a:t>
            </a:r>
            <a:r>
              <a:rPr lang="zh-CN" altLang="en-US" sz="2400" dirty="0" smtClean="0">
                <a:latin typeface="+mn-ea"/>
                <a:ea typeface="+mn-ea"/>
              </a:rPr>
              <a:t>，减</a:t>
            </a:r>
            <a:r>
              <a:rPr lang="zh-CN" altLang="en-US" sz="2400" dirty="0">
                <a:latin typeface="+mn-ea"/>
                <a:ea typeface="+mn-ea"/>
              </a:rPr>
              <a:t>少一个全新的软件可能给用户组织带来的冲击。</a:t>
            </a:r>
            <a:endParaRPr lang="en-US" altLang="zh-CN" sz="2400" dirty="0" smtClean="0">
              <a:latin typeface="+mn-ea"/>
              <a:ea typeface="+mn-ea"/>
            </a:endParaRPr>
          </a:p>
          <a:p>
            <a:pPr marL="0" indent="0">
              <a:lnSpc>
                <a:spcPct val="125000"/>
              </a:lnSpc>
              <a:defRPr/>
            </a:pPr>
            <a:r>
              <a:rPr lang="zh-CN" altLang="en-US" sz="2400" dirty="0" smtClean="0">
                <a:latin typeface="+mn-ea"/>
                <a:ea typeface="+mn-ea"/>
              </a:rPr>
              <a:t>③ </a:t>
            </a:r>
            <a:r>
              <a:rPr lang="zh-CN" altLang="en-US" sz="2400" dirty="0" smtClean="0">
                <a:solidFill>
                  <a:srgbClr val="FF0000"/>
                </a:solidFill>
                <a:latin typeface="+mn-ea"/>
                <a:ea typeface="+mn-ea"/>
              </a:rPr>
              <a:t>优</a:t>
            </a:r>
            <a:r>
              <a:rPr lang="zh-CN" altLang="en-US" sz="2400" dirty="0">
                <a:solidFill>
                  <a:srgbClr val="FF0000"/>
                </a:solidFill>
                <a:latin typeface="+mn-ea"/>
                <a:ea typeface="+mn-ea"/>
              </a:rPr>
              <a:t>先级最高</a:t>
            </a:r>
            <a:r>
              <a:rPr lang="zh-CN" altLang="en-US" sz="2400" dirty="0">
                <a:latin typeface="+mn-ea"/>
                <a:ea typeface="+mn-ea"/>
              </a:rPr>
              <a:t>的服务首先交付，然后再将其他增量构件逐次集成进来。因此，最重要的系统服务将接受最多的测试。</a:t>
            </a:r>
            <a:endParaRPr lang="en-US" altLang="zh-CN" sz="2400" dirty="0" smtClean="0">
              <a:latin typeface="+mn-ea"/>
              <a:ea typeface="+mn-ea"/>
            </a:endParaRPr>
          </a:p>
          <a:p>
            <a:pPr marL="0" indent="0">
              <a:lnSpc>
                <a:spcPct val="125000"/>
              </a:lnSpc>
              <a:defRPr/>
            </a:pPr>
            <a:r>
              <a:rPr lang="zh-CN" altLang="en-US" sz="2400" dirty="0" smtClean="0">
                <a:latin typeface="+mn-ea"/>
                <a:ea typeface="+mn-ea"/>
              </a:rPr>
              <a:t>④ 项</a:t>
            </a:r>
            <a:r>
              <a:rPr lang="zh-CN" altLang="en-US" sz="2400" dirty="0">
                <a:latin typeface="+mn-ea"/>
                <a:ea typeface="+mn-ea"/>
              </a:rPr>
              <a:t>目失败的</a:t>
            </a:r>
            <a:r>
              <a:rPr lang="zh-CN" altLang="en-US" sz="2400" dirty="0">
                <a:solidFill>
                  <a:srgbClr val="FF0000"/>
                </a:solidFill>
                <a:latin typeface="+mn-ea"/>
                <a:ea typeface="+mn-ea"/>
              </a:rPr>
              <a:t>风险较低</a:t>
            </a:r>
            <a:r>
              <a:rPr lang="zh-CN" altLang="en-US" sz="2400" dirty="0">
                <a:latin typeface="+mn-ea"/>
                <a:ea typeface="+mn-ea"/>
              </a:rPr>
              <a:t>，虽然在某些增量构件中可能遇到一些问题，但其他增量构件将能够成功地交付给客户。</a:t>
            </a:r>
            <a:endParaRPr lang="en-US" altLang="zh-CN" sz="2400" dirty="0" smtClean="0">
              <a:latin typeface="+mn-ea"/>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1" name="内容占位符 4"/>
          <p:cNvSpPr>
            <a:spLocks noGrp="1"/>
          </p:cNvSpPr>
          <p:nvPr>
            <p:ph idx="4294967295"/>
          </p:nvPr>
        </p:nvSpPr>
        <p:spPr>
          <a:xfrm>
            <a:off x="323528" y="1140382"/>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1.4.3 </a:t>
            </a:r>
            <a:r>
              <a:rPr lang="zh-CN" altLang="en-US" b="1" dirty="0">
                <a:solidFill>
                  <a:schemeClr val="tx1"/>
                </a:solidFill>
                <a:latin typeface="Bodoni MT Black" pitchFamily="18" charset="0"/>
                <a:ea typeface="+mj-ea"/>
              </a:rPr>
              <a:t>增量模型</a:t>
            </a: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p>
        </p:txBody>
      </p:sp>
      <p:sp>
        <p:nvSpPr>
          <p:cNvPr id="8" name="TextBox 7"/>
          <p:cNvSpPr txBox="1">
            <a:spLocks noChangeArrowheads="1"/>
          </p:cNvSpPr>
          <p:nvPr/>
        </p:nvSpPr>
        <p:spPr bwMode="auto">
          <a:xfrm>
            <a:off x="251520" y="1924051"/>
            <a:ext cx="8661499" cy="2656046"/>
          </a:xfrm>
          <a:prstGeom prst="round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b="1" dirty="0">
                <a:latin typeface="+mn-ea"/>
                <a:ea typeface="+mn-ea"/>
              </a:rPr>
              <a:t>增</a:t>
            </a:r>
            <a:r>
              <a:rPr lang="zh-CN" altLang="en-US" sz="2400" b="1" dirty="0" smtClean="0">
                <a:latin typeface="+mn-ea"/>
                <a:ea typeface="+mn-ea"/>
              </a:rPr>
              <a:t>量模型的</a:t>
            </a:r>
            <a:r>
              <a:rPr lang="zh-CN" altLang="en-US" sz="2400" b="1" dirty="0" smtClean="0">
                <a:solidFill>
                  <a:srgbClr val="0070C0"/>
                </a:solidFill>
                <a:latin typeface="+mn-ea"/>
                <a:ea typeface="+mn-ea"/>
              </a:rPr>
              <a:t>难点</a:t>
            </a:r>
            <a:r>
              <a:rPr lang="zh-CN" altLang="en-US" sz="2400" dirty="0" smtClean="0">
                <a:latin typeface="+mn-ea"/>
                <a:ea typeface="+mn-ea"/>
              </a:rPr>
              <a:t>：</a:t>
            </a:r>
            <a:endParaRPr lang="en-US" altLang="zh-CN" sz="2400" dirty="0">
              <a:latin typeface="+mn-ea"/>
              <a:ea typeface="+mn-ea"/>
            </a:endParaRPr>
          </a:p>
          <a:p>
            <a:pPr marL="0" indent="0">
              <a:lnSpc>
                <a:spcPct val="125000"/>
              </a:lnSpc>
              <a:defRPr/>
            </a:pPr>
            <a:r>
              <a:rPr lang="zh-CN" altLang="en-US" sz="2400" dirty="0" smtClean="0">
                <a:latin typeface="+mn-ea"/>
                <a:ea typeface="+mn-ea"/>
              </a:rPr>
              <a:t>① 在</a:t>
            </a:r>
            <a:r>
              <a:rPr lang="zh-CN" altLang="en-US" sz="2400" dirty="0">
                <a:latin typeface="+mn-ea"/>
                <a:ea typeface="+mn-ea"/>
              </a:rPr>
              <a:t>把每个新的增量构件集成到现有软件体系结构中时，必须不破坏原来已经开发出的产品。</a:t>
            </a:r>
            <a:r>
              <a:rPr lang="zh-CN" altLang="en-US" sz="2400" dirty="0" smtClean="0">
                <a:latin typeface="+mn-ea"/>
                <a:ea typeface="+mn-ea"/>
              </a:rPr>
              <a:t> </a:t>
            </a:r>
            <a:endParaRPr lang="en-US" altLang="zh-CN" sz="2400" dirty="0" smtClean="0">
              <a:latin typeface="+mn-ea"/>
              <a:ea typeface="+mn-ea"/>
            </a:endParaRPr>
          </a:p>
          <a:p>
            <a:pPr marL="0" indent="0">
              <a:lnSpc>
                <a:spcPct val="125000"/>
              </a:lnSpc>
              <a:defRPr/>
            </a:pPr>
            <a:r>
              <a:rPr lang="zh-CN" altLang="en-US" sz="2400" dirty="0" smtClean="0">
                <a:latin typeface="+mn-ea"/>
                <a:ea typeface="+mn-ea"/>
              </a:rPr>
              <a:t>② 软</a:t>
            </a:r>
            <a:r>
              <a:rPr lang="zh-CN" altLang="en-US" sz="2400" dirty="0">
                <a:latin typeface="+mn-ea"/>
                <a:ea typeface="+mn-ea"/>
              </a:rPr>
              <a:t>件体系结构必须是</a:t>
            </a:r>
            <a:r>
              <a:rPr lang="zh-CN" altLang="en-US" sz="2400" dirty="0">
                <a:solidFill>
                  <a:srgbClr val="FF0000"/>
                </a:solidFill>
                <a:latin typeface="+mn-ea"/>
                <a:ea typeface="+mn-ea"/>
              </a:rPr>
              <a:t>开放</a:t>
            </a:r>
            <a:r>
              <a:rPr lang="zh-CN" altLang="en-US" sz="2400" dirty="0">
                <a:latin typeface="+mn-ea"/>
                <a:ea typeface="+mn-ea"/>
              </a:rPr>
              <a:t>的，即向现有产品中加入新构件的过程必须简单、方便</a:t>
            </a:r>
            <a:r>
              <a:rPr lang="zh-CN" altLang="en-US" sz="2400" dirty="0" smtClean="0">
                <a:latin typeface="+mn-ea"/>
                <a:ea typeface="+mn-ea"/>
              </a:rPr>
              <a:t>。</a:t>
            </a:r>
            <a:endParaRPr lang="en-US" altLang="zh-CN" sz="2400" dirty="0" smtClean="0">
              <a:latin typeface="+mn-ea"/>
              <a:ea typeface="+mn-ea"/>
            </a:endParaRPr>
          </a:p>
        </p:txBody>
      </p:sp>
    </p:spTree>
    <p:extLst>
      <p:ext uri="{BB962C8B-B14F-4D97-AF65-F5344CB8AC3E}">
        <p14:creationId xmlns:p14="http://schemas.microsoft.com/office/powerpoint/2010/main" val="2292002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p>
        </p:txBody>
      </p:sp>
      <p:sp>
        <p:nvSpPr>
          <p:cNvPr id="13315" name="标题 3"/>
          <p:cNvSpPr>
            <a:spLocks noGrp="1"/>
          </p:cNvSpPr>
          <p:nvPr>
            <p:ph type="title" idx="4294967295"/>
          </p:nvPr>
        </p:nvSpPr>
        <p:spPr>
          <a:xfrm>
            <a:off x="0" y="25400"/>
            <a:ext cx="8229600" cy="1143000"/>
          </a:xfrm>
        </p:spPr>
        <p:txBody>
          <a:bodyPr/>
          <a:lstStyle/>
          <a:p>
            <a:r>
              <a:rPr lang="en-US" altLang="zh-CN" b="1" dirty="0" smtClean="0">
                <a:latin typeface="Bodoni MT Black" pitchFamily="18" charset="0"/>
              </a:rPr>
              <a:t>1.1 </a:t>
            </a:r>
            <a:r>
              <a:rPr lang="zh-CN" altLang="en-US" b="1" dirty="0" smtClean="0">
                <a:latin typeface="Bodoni MT Black" pitchFamily="18" charset="0"/>
              </a:rPr>
              <a:t>软件危机</a:t>
            </a:r>
          </a:p>
        </p:txBody>
      </p:sp>
      <p:sp>
        <p:nvSpPr>
          <p:cNvPr id="26629" name="内容占位符 4"/>
          <p:cNvSpPr>
            <a:spLocks noGrp="1"/>
          </p:cNvSpPr>
          <p:nvPr>
            <p:ph idx="4294967295"/>
          </p:nvPr>
        </p:nvSpPr>
        <p:spPr>
          <a:xfrm>
            <a:off x="374650" y="1268413"/>
            <a:ext cx="4268788" cy="604837"/>
          </a:xfrm>
        </p:spPr>
        <p:txBody>
          <a:bodyPr/>
          <a:lstStyle/>
          <a:p>
            <a:pPr marL="0" indent="0">
              <a:buFont typeface="Arial" charset="0"/>
              <a:buNone/>
              <a:defRPr/>
            </a:pPr>
            <a:r>
              <a:rPr lang="en-US" altLang="zh-CN" b="1" dirty="0" smtClean="0">
                <a:latin typeface="Bodoni MT Black" pitchFamily="18" charset="0"/>
                <a:ea typeface="+mj-ea"/>
              </a:rPr>
              <a:t>1.1.1 </a:t>
            </a:r>
            <a:r>
              <a:rPr lang="zh-CN" altLang="en-US" b="1" dirty="0" smtClean="0">
                <a:latin typeface="Bodoni MT Black" pitchFamily="18" charset="0"/>
                <a:ea typeface="+mj-ea"/>
              </a:rPr>
              <a:t>软件危机的介绍</a:t>
            </a:r>
          </a:p>
        </p:txBody>
      </p:sp>
      <p:sp>
        <p:nvSpPr>
          <p:cNvPr id="8" name="圆角矩形 7"/>
          <p:cNvSpPr/>
          <p:nvPr/>
        </p:nvSpPr>
        <p:spPr>
          <a:xfrm>
            <a:off x="374650" y="1944019"/>
            <a:ext cx="8373814" cy="12128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zh-CN" altLang="en-US" sz="2400" dirty="0">
                <a:solidFill>
                  <a:schemeClr val="tx1"/>
                </a:solidFill>
                <a:latin typeface="Bodoni MT Black" pitchFamily="18" charset="0"/>
              </a:rPr>
              <a:t>在计算机软件的开发和维护过程中所遇到的一系列严重问题。</a:t>
            </a:r>
          </a:p>
        </p:txBody>
      </p:sp>
      <p:sp>
        <p:nvSpPr>
          <p:cNvPr id="6" name="Text Box 3"/>
          <p:cNvSpPr txBox="1">
            <a:spLocks noChangeArrowheads="1"/>
          </p:cNvSpPr>
          <p:nvPr/>
        </p:nvSpPr>
        <p:spPr bwMode="auto">
          <a:xfrm>
            <a:off x="251520" y="3255294"/>
            <a:ext cx="8640959" cy="2714589"/>
          </a:xfrm>
          <a:prstGeom prst="rect">
            <a:avLst/>
          </a:prstGeom>
          <a:noFill/>
          <a:ln w="9525">
            <a:noFill/>
            <a:miter lim="800000"/>
            <a:headEnd/>
            <a:tailEnd/>
          </a:ln>
          <a:effectLst/>
        </p:spPr>
        <p:txBody>
          <a:bodyPr wrap="square">
            <a:spAutoFit/>
          </a:bodyPr>
          <a:lstStyle/>
          <a:p>
            <a:pPr>
              <a:lnSpc>
                <a:spcPct val="130000"/>
              </a:lnSpc>
              <a:spcBef>
                <a:spcPct val="20000"/>
              </a:spcBef>
              <a:defRPr/>
            </a:pPr>
            <a:r>
              <a:rPr kumimoji="1" lang="zh-CN" altLang="en-US" sz="2400" dirty="0" smtClean="0">
                <a:solidFill>
                  <a:srgbClr val="FF0000"/>
                </a:solidFill>
                <a:latin typeface="+mn-ea"/>
                <a:ea typeface="+mn-ea"/>
              </a:rPr>
              <a:t>   </a:t>
            </a:r>
            <a:r>
              <a:rPr kumimoji="1" lang="zh-CN" altLang="en-US" sz="2400" dirty="0" smtClean="0">
                <a:solidFill>
                  <a:srgbClr val="FF0000"/>
                </a:solidFill>
                <a:latin typeface="+mn-ea"/>
                <a:ea typeface="+mn-ea"/>
              </a:rPr>
              <a:t>软</a:t>
            </a:r>
            <a:r>
              <a:rPr kumimoji="1" lang="zh-CN" altLang="en-US" sz="2400" dirty="0">
                <a:solidFill>
                  <a:srgbClr val="FF0000"/>
                </a:solidFill>
                <a:latin typeface="+mn-ea"/>
                <a:ea typeface="+mn-ea"/>
              </a:rPr>
              <a:t>件</a:t>
            </a:r>
            <a:r>
              <a:rPr kumimoji="1" lang="zh-CN" altLang="en-US" sz="2400" dirty="0">
                <a:latin typeface="+mn-ea"/>
                <a:ea typeface="+mn-ea"/>
              </a:rPr>
              <a:t>是计算机系统中与硬件相互依存的另一部分，它是包括</a:t>
            </a:r>
            <a:r>
              <a:rPr kumimoji="1" lang="zh-CN" altLang="en-US" sz="2400" dirty="0">
                <a:solidFill>
                  <a:srgbClr val="0070C0"/>
                </a:solidFill>
                <a:latin typeface="+mn-ea"/>
                <a:ea typeface="+mn-ea"/>
              </a:rPr>
              <a:t>程</a:t>
            </a:r>
            <a:r>
              <a:rPr kumimoji="1" lang="zh-CN" altLang="en-US" sz="2400" dirty="0" smtClean="0">
                <a:solidFill>
                  <a:srgbClr val="0070C0"/>
                </a:solidFill>
                <a:latin typeface="+mn-ea"/>
                <a:ea typeface="+mn-ea"/>
              </a:rPr>
              <a:t>序、数</a:t>
            </a:r>
            <a:r>
              <a:rPr kumimoji="1" lang="zh-CN" altLang="en-US" sz="2400" dirty="0">
                <a:solidFill>
                  <a:srgbClr val="0070C0"/>
                </a:solidFill>
                <a:latin typeface="+mn-ea"/>
                <a:ea typeface="+mn-ea"/>
              </a:rPr>
              <a:t>据及其相关文档</a:t>
            </a:r>
            <a:r>
              <a:rPr kumimoji="1" lang="zh-CN" altLang="en-US" sz="2400" dirty="0">
                <a:latin typeface="+mn-ea"/>
                <a:ea typeface="+mn-ea"/>
              </a:rPr>
              <a:t>的完整集合。</a:t>
            </a:r>
          </a:p>
          <a:p>
            <a:pPr marL="342900" indent="-342900">
              <a:lnSpc>
                <a:spcPct val="130000"/>
              </a:lnSpc>
              <a:spcBef>
                <a:spcPct val="20000"/>
              </a:spcBef>
              <a:buFont typeface="Wingdings" panose="05000000000000000000" pitchFamily="2" charset="2"/>
              <a:buChar char="l"/>
              <a:defRPr/>
            </a:pPr>
            <a:r>
              <a:rPr kumimoji="1" lang="zh-CN" altLang="en-US" sz="2400" dirty="0" smtClean="0">
                <a:solidFill>
                  <a:srgbClr val="0070C0"/>
                </a:solidFill>
                <a:latin typeface="+mn-ea"/>
                <a:ea typeface="+mn-ea"/>
              </a:rPr>
              <a:t>程</a:t>
            </a:r>
            <a:r>
              <a:rPr kumimoji="1" lang="zh-CN" altLang="en-US" sz="2400" dirty="0">
                <a:solidFill>
                  <a:srgbClr val="0070C0"/>
                </a:solidFill>
                <a:latin typeface="+mn-ea"/>
                <a:ea typeface="+mn-ea"/>
              </a:rPr>
              <a:t>序</a:t>
            </a:r>
            <a:r>
              <a:rPr kumimoji="1" lang="zh-CN" altLang="en-US" sz="2400" dirty="0">
                <a:latin typeface="+mn-ea"/>
                <a:ea typeface="+mn-ea"/>
              </a:rPr>
              <a:t>是按事先设计的功能和性能要求执行的指令序列。</a:t>
            </a:r>
          </a:p>
          <a:p>
            <a:pPr marL="342900" indent="-342900">
              <a:lnSpc>
                <a:spcPct val="130000"/>
              </a:lnSpc>
              <a:spcBef>
                <a:spcPct val="20000"/>
              </a:spcBef>
              <a:buFont typeface="Wingdings" panose="05000000000000000000" pitchFamily="2" charset="2"/>
              <a:buChar char="l"/>
              <a:defRPr/>
            </a:pPr>
            <a:r>
              <a:rPr kumimoji="1" lang="zh-CN" altLang="en-US" sz="2400" dirty="0" smtClean="0">
                <a:solidFill>
                  <a:srgbClr val="0070C0"/>
                </a:solidFill>
                <a:latin typeface="+mn-ea"/>
                <a:ea typeface="+mn-ea"/>
              </a:rPr>
              <a:t>数</a:t>
            </a:r>
            <a:r>
              <a:rPr kumimoji="1" lang="zh-CN" altLang="en-US" sz="2400" dirty="0">
                <a:solidFill>
                  <a:srgbClr val="0070C0"/>
                </a:solidFill>
                <a:latin typeface="+mn-ea"/>
                <a:ea typeface="+mn-ea"/>
              </a:rPr>
              <a:t>据</a:t>
            </a:r>
            <a:r>
              <a:rPr kumimoji="1" lang="zh-CN" altLang="en-US" sz="2400" dirty="0">
                <a:latin typeface="+mn-ea"/>
                <a:ea typeface="+mn-ea"/>
              </a:rPr>
              <a:t>是使程序能正常操纵信息的数据结构。</a:t>
            </a:r>
          </a:p>
          <a:p>
            <a:pPr marL="342900" indent="-342900">
              <a:lnSpc>
                <a:spcPct val="130000"/>
              </a:lnSpc>
              <a:spcBef>
                <a:spcPct val="20000"/>
              </a:spcBef>
              <a:buFont typeface="Wingdings" panose="05000000000000000000" pitchFamily="2" charset="2"/>
              <a:buChar char="l"/>
              <a:defRPr/>
            </a:pPr>
            <a:r>
              <a:rPr kumimoji="1" lang="zh-CN" altLang="en-US" sz="2400" dirty="0" smtClean="0">
                <a:solidFill>
                  <a:srgbClr val="0070C0"/>
                </a:solidFill>
                <a:latin typeface="+mn-ea"/>
                <a:ea typeface="+mn-ea"/>
              </a:rPr>
              <a:t>文</a:t>
            </a:r>
            <a:r>
              <a:rPr kumimoji="1" lang="zh-CN" altLang="en-US" sz="2400" dirty="0">
                <a:solidFill>
                  <a:srgbClr val="0070C0"/>
                </a:solidFill>
                <a:latin typeface="+mn-ea"/>
                <a:ea typeface="+mn-ea"/>
              </a:rPr>
              <a:t>档</a:t>
            </a:r>
            <a:r>
              <a:rPr kumimoji="1" lang="zh-CN" altLang="en-US" sz="2400" dirty="0">
                <a:latin typeface="+mn-ea"/>
                <a:ea typeface="+mn-ea"/>
              </a:rPr>
              <a:t>是与程序开发，维护和使用有关的图文材料。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1" name="内容占位符 4"/>
          <p:cNvSpPr>
            <a:spLocks noGrp="1"/>
          </p:cNvSpPr>
          <p:nvPr>
            <p:ph idx="4294967295"/>
          </p:nvPr>
        </p:nvSpPr>
        <p:spPr>
          <a:xfrm>
            <a:off x="487363" y="1136650"/>
            <a:ext cx="401320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smtClean="0">
                <a:solidFill>
                  <a:schemeClr val="tx1"/>
                </a:solidFill>
                <a:latin typeface="Bodoni MT Black" pitchFamily="18" charset="0"/>
                <a:ea typeface="+mj-ea"/>
              </a:rPr>
              <a:t>1.4.3 </a:t>
            </a:r>
            <a:r>
              <a:rPr lang="zh-CN" altLang="en-US" b="1" dirty="0" smtClean="0">
                <a:solidFill>
                  <a:schemeClr val="tx1"/>
                </a:solidFill>
                <a:latin typeface="Bodoni MT Black" pitchFamily="18" charset="0"/>
                <a:ea typeface="+mj-ea"/>
              </a:rPr>
              <a:t>增</a:t>
            </a:r>
            <a:r>
              <a:rPr lang="zh-CN" altLang="en-US" b="1" dirty="0">
                <a:solidFill>
                  <a:schemeClr val="tx1"/>
                </a:solidFill>
                <a:latin typeface="Bodoni MT Black" pitchFamily="18" charset="0"/>
                <a:ea typeface="+mj-ea"/>
              </a:rPr>
              <a:t>量模型</a:t>
            </a:r>
          </a:p>
        </p:txBody>
      </p:sp>
      <p:pic>
        <p:nvPicPr>
          <p:cNvPr id="104452" name="图片 1"/>
          <p:cNvPicPr>
            <a:picLocks noChangeAspect="1"/>
          </p:cNvPicPr>
          <p:nvPr/>
        </p:nvPicPr>
        <p:blipFill>
          <a:blip r:embed="rId3" cstate="print"/>
          <a:srcRect/>
          <a:stretch>
            <a:fillRect/>
          </a:stretch>
        </p:blipFill>
        <p:spPr bwMode="auto">
          <a:xfrm>
            <a:off x="215900" y="1969589"/>
            <a:ext cx="8896350" cy="2998787"/>
          </a:xfrm>
          <a:prstGeom prst="rect">
            <a:avLst/>
          </a:prstGeom>
          <a:noFill/>
          <a:ln w="9525">
            <a:noFill/>
            <a:miter lim="800000"/>
            <a:headEnd/>
            <a:tailEnd/>
          </a:ln>
        </p:spPr>
      </p:pic>
      <p:sp>
        <p:nvSpPr>
          <p:cNvPr id="10" name="TextBox 7"/>
          <p:cNvSpPr txBox="1">
            <a:spLocks noChangeArrowheads="1"/>
          </p:cNvSpPr>
          <p:nvPr/>
        </p:nvSpPr>
        <p:spPr bwMode="auto">
          <a:xfrm>
            <a:off x="2936329" y="5191914"/>
            <a:ext cx="3023691" cy="511175"/>
          </a:xfrm>
          <a:prstGeom prst="roundRect">
            <a:avLst/>
          </a:prstGeom>
          <a:noFill/>
          <a:ln>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dirty="0">
                <a:latin typeface="Bodoni MT Black" pitchFamily="18" charset="0"/>
              </a:rPr>
              <a:t>风险更大的增量模</a:t>
            </a:r>
            <a:r>
              <a:rPr lang="zh-CN" altLang="en-US" sz="2400" dirty="0" smtClean="0">
                <a:latin typeface="Bodoni MT Black" pitchFamily="18" charset="0"/>
              </a:rPr>
              <a:t>型</a:t>
            </a:r>
            <a:endParaRPr lang="zh-CN" altLang="en-US" sz="2400" dirty="0">
              <a:latin typeface="Bodoni MT Black" pitchFamily="18" charset="0"/>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p>
        </p:txBody>
      </p:sp>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1520" y="2204864"/>
            <a:ext cx="8497888" cy="3166824"/>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lnSpc>
                <a:spcPct val="125000"/>
              </a:lnSpc>
              <a:defRPr/>
            </a:pPr>
            <a:r>
              <a:rPr lang="zh-CN" altLang="zh-CN" sz="2400" dirty="0" smtClean="0">
                <a:solidFill>
                  <a:srgbClr val="FF0000"/>
                </a:solidFill>
                <a:latin typeface="+mn-lt"/>
                <a:ea typeface="+mn-ea"/>
              </a:rPr>
              <a:t>螺</a:t>
            </a:r>
            <a:r>
              <a:rPr lang="zh-CN" altLang="zh-CN" sz="2400" dirty="0">
                <a:solidFill>
                  <a:srgbClr val="FF0000"/>
                </a:solidFill>
                <a:latin typeface="+mn-lt"/>
                <a:ea typeface="+mn-ea"/>
              </a:rPr>
              <a:t>旋模</a:t>
            </a:r>
            <a:r>
              <a:rPr lang="zh-CN" altLang="zh-CN" sz="2400" dirty="0" smtClean="0">
                <a:solidFill>
                  <a:srgbClr val="FF0000"/>
                </a:solidFill>
                <a:latin typeface="+mn-lt"/>
                <a:ea typeface="+mn-ea"/>
              </a:rPr>
              <a:t>型</a:t>
            </a:r>
            <a:r>
              <a:rPr lang="zh-CN" altLang="en-US" sz="2400" dirty="0">
                <a:latin typeface="+mn-lt"/>
                <a:ea typeface="+mn-ea"/>
              </a:rPr>
              <a:t>将瀑布模型与快速原型模型结合起来，并且加入两种模型均忽略了的风险分析</a:t>
            </a:r>
            <a:r>
              <a:rPr lang="zh-CN" altLang="en-US" sz="2400" dirty="0" smtClean="0">
                <a:latin typeface="+mn-lt"/>
                <a:ea typeface="+mn-ea"/>
              </a:rPr>
              <a:t>。</a:t>
            </a:r>
            <a:endParaRPr lang="en-US" altLang="zh-CN" sz="2400" dirty="0" smtClean="0">
              <a:latin typeface="+mn-lt"/>
              <a:ea typeface="+mn-ea"/>
            </a:endParaRPr>
          </a:p>
          <a:p>
            <a:pPr marL="0" indent="457200">
              <a:lnSpc>
                <a:spcPct val="125000"/>
              </a:lnSpc>
              <a:defRPr/>
            </a:pPr>
            <a:r>
              <a:rPr lang="zh-CN" altLang="zh-CN" sz="2400" dirty="0" smtClean="0">
                <a:latin typeface="+mn-lt"/>
                <a:ea typeface="+mn-ea"/>
              </a:rPr>
              <a:t>使</a:t>
            </a:r>
            <a:r>
              <a:rPr lang="zh-CN" altLang="zh-CN" sz="2400" dirty="0">
                <a:latin typeface="+mn-lt"/>
                <a:ea typeface="+mn-ea"/>
              </a:rPr>
              <a:t>用原型及其他方法来尽量降低风险。理解这种模型的一个简便方法，是把它看作</a:t>
            </a:r>
            <a:r>
              <a:rPr lang="zh-CN" altLang="zh-CN" sz="2400" dirty="0">
                <a:solidFill>
                  <a:srgbClr val="FF0000"/>
                </a:solidFill>
                <a:latin typeface="+mn-lt"/>
                <a:ea typeface="+mn-ea"/>
              </a:rPr>
              <a:t>在每个阶段之前都增加了风险分析过程的快速原型模型</a:t>
            </a:r>
            <a:r>
              <a:rPr lang="zh-CN" altLang="zh-CN" sz="2400" dirty="0" smtClean="0">
                <a:latin typeface="+mn-lt"/>
                <a:ea typeface="+mn-ea"/>
              </a:rPr>
              <a:t>。</a:t>
            </a:r>
            <a:endParaRPr lang="en-US" altLang="zh-CN" sz="2400" dirty="0" smtClean="0">
              <a:latin typeface="+mn-lt"/>
              <a:ea typeface="+mn-ea"/>
            </a:endParaRPr>
          </a:p>
          <a:p>
            <a:pPr marL="0" indent="457200">
              <a:lnSpc>
                <a:spcPct val="125000"/>
              </a:lnSpc>
              <a:defRPr/>
            </a:pPr>
            <a:r>
              <a:rPr lang="zh-CN" altLang="en-US" sz="2400" dirty="0" smtClean="0">
                <a:latin typeface="+mn-lt"/>
                <a:ea typeface="+mn-ea"/>
              </a:rPr>
              <a:t>出现于</a:t>
            </a:r>
            <a:r>
              <a:rPr lang="en-US" altLang="zh-CN" sz="2400" dirty="0" smtClean="0">
                <a:solidFill>
                  <a:srgbClr val="0070C0"/>
                </a:solidFill>
                <a:latin typeface="Bodoni MT Black" panose="02070A03080606020203" pitchFamily="18" charset="0"/>
                <a:ea typeface="+mn-ea"/>
              </a:rPr>
              <a:t>1988</a:t>
            </a:r>
            <a:r>
              <a:rPr lang="zh-CN" altLang="en-US" sz="2400" dirty="0" smtClean="0">
                <a:solidFill>
                  <a:srgbClr val="0070C0"/>
                </a:solidFill>
                <a:latin typeface="+mn-lt"/>
                <a:ea typeface="+mn-ea"/>
              </a:rPr>
              <a:t>年</a:t>
            </a:r>
            <a:r>
              <a:rPr lang="zh-CN" altLang="en-US" sz="2400" dirty="0" smtClean="0">
                <a:latin typeface="+mn-lt"/>
                <a:ea typeface="+mn-ea"/>
              </a:rPr>
              <a:t>，由学者</a:t>
            </a:r>
            <a:r>
              <a:rPr lang="en-US" altLang="zh-CN" sz="2400" dirty="0" smtClean="0">
                <a:latin typeface="+mn-lt"/>
                <a:ea typeface="+mn-ea"/>
              </a:rPr>
              <a:t>Boehm</a:t>
            </a:r>
            <a:r>
              <a:rPr lang="zh-CN" altLang="en-US" sz="2400" dirty="0" smtClean="0">
                <a:latin typeface="+mn-lt"/>
                <a:ea typeface="+mn-ea"/>
              </a:rPr>
              <a:t>提出。</a:t>
            </a:r>
            <a:endParaRPr lang="en-US" altLang="zh-CN" sz="2400" dirty="0" smtClean="0">
              <a:latin typeface="+mn-lt"/>
              <a:ea typeface="+mn-ea"/>
            </a:endParaRPr>
          </a:p>
        </p:txBody>
      </p:sp>
      <p:sp>
        <p:nvSpPr>
          <p:cNvPr id="8" name="内容占位符 4"/>
          <p:cNvSpPr txBox="1">
            <a:spLocks/>
          </p:cNvSpPr>
          <p:nvPr/>
        </p:nvSpPr>
        <p:spPr bwMode="auto">
          <a:xfrm>
            <a:off x="460375" y="1196975"/>
            <a:ext cx="3606800"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1.4.4 </a:t>
            </a:r>
            <a:r>
              <a:rPr lang="zh-CN" altLang="en-US" b="1" dirty="0">
                <a:solidFill>
                  <a:schemeClr val="tx1"/>
                </a:solidFill>
                <a:latin typeface="Bodoni MT Black" pitchFamily="18" charset="0"/>
                <a:ea typeface="+mj-ea"/>
              </a:rPr>
              <a:t>螺旋模型</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3"/>
          <p:cNvPicPr>
            <a:picLocks noChangeAspect="1"/>
          </p:cNvPicPr>
          <p:nvPr/>
        </p:nvPicPr>
        <p:blipFill>
          <a:blip r:embed="rId3" cstate="print"/>
          <a:srcRect/>
          <a:stretch>
            <a:fillRect/>
          </a:stretch>
        </p:blipFill>
        <p:spPr bwMode="auto">
          <a:xfrm>
            <a:off x="2762250" y="0"/>
            <a:ext cx="5616575" cy="5740400"/>
          </a:xfrm>
          <a:prstGeom prst="rect">
            <a:avLst/>
          </a:prstGeom>
          <a:noFill/>
          <a:ln w="9525">
            <a:noFill/>
            <a:miter lim="800000"/>
            <a:headEnd/>
            <a:tailEnd/>
          </a:ln>
        </p:spPr>
      </p:pic>
      <p:sp>
        <p:nvSpPr>
          <p:cNvPr id="10" name="TextBox 7"/>
          <p:cNvSpPr txBox="1">
            <a:spLocks noChangeArrowheads="1"/>
          </p:cNvSpPr>
          <p:nvPr/>
        </p:nvSpPr>
        <p:spPr bwMode="auto">
          <a:xfrm>
            <a:off x="3079750" y="5349875"/>
            <a:ext cx="214032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dirty="0" smtClean="0">
                <a:latin typeface="Bodoni MT Black" pitchFamily="18" charset="0"/>
              </a:rPr>
              <a:t>简单螺旋模型</a:t>
            </a:r>
            <a:endParaRPr lang="en-US" altLang="zh-CN" sz="2400" dirty="0" smtClean="0">
              <a:latin typeface="Bodoni MT Black" pitchFamily="18" charset="0"/>
            </a:endParaRPr>
          </a:p>
        </p:txBody>
      </p:sp>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p>
        </p:txBody>
      </p:sp>
      <p:sp>
        <p:nvSpPr>
          <p:cNvPr id="2" name="矩形 1"/>
          <p:cNvSpPr/>
          <p:nvPr/>
        </p:nvSpPr>
        <p:spPr>
          <a:xfrm>
            <a:off x="2915816" y="116632"/>
            <a:ext cx="108012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88854" y="1225327"/>
            <a:ext cx="108012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80112" y="116632"/>
            <a:ext cx="108012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29336" y="2326829"/>
            <a:ext cx="108012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83138" y="3399756"/>
            <a:ext cx="108012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18659" y="4523978"/>
            <a:ext cx="108012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5" name="图片 1"/>
          <p:cNvPicPr>
            <a:picLocks noChangeAspect="1"/>
          </p:cNvPicPr>
          <p:nvPr/>
        </p:nvPicPr>
        <p:blipFill>
          <a:blip r:embed="rId3" cstate="print"/>
          <a:srcRect/>
          <a:stretch>
            <a:fillRect/>
          </a:stretch>
        </p:blipFill>
        <p:spPr bwMode="auto">
          <a:xfrm>
            <a:off x="2998788" y="116632"/>
            <a:ext cx="6145212" cy="5676900"/>
          </a:xfrm>
          <a:prstGeom prst="rect">
            <a:avLst/>
          </a:prstGeom>
          <a:noFill/>
          <a:ln w="9525">
            <a:noFill/>
            <a:miter lim="800000"/>
            <a:headEnd/>
            <a:tailEnd/>
          </a:ln>
        </p:spPr>
      </p:pic>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p>
        </p:txBody>
      </p:sp>
      <p:sp>
        <p:nvSpPr>
          <p:cNvPr id="10" name="TextBox 7"/>
          <p:cNvSpPr txBox="1">
            <a:spLocks noChangeArrowheads="1"/>
          </p:cNvSpPr>
          <p:nvPr/>
        </p:nvSpPr>
        <p:spPr bwMode="auto">
          <a:xfrm>
            <a:off x="6071394" y="5229200"/>
            <a:ext cx="21804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200" dirty="0" smtClean="0">
                <a:latin typeface="Bodoni MT Black" pitchFamily="18" charset="0"/>
                <a:ea typeface="+mn-ea"/>
              </a:rPr>
              <a:t>完整</a:t>
            </a:r>
            <a:r>
              <a:rPr lang="zh-CN" altLang="en-US" sz="2200" dirty="0">
                <a:latin typeface="Bodoni MT Black" pitchFamily="18" charset="0"/>
                <a:ea typeface="+mn-ea"/>
              </a:rPr>
              <a:t>的</a:t>
            </a:r>
            <a:r>
              <a:rPr lang="zh-CN" altLang="en-US" sz="2200" dirty="0" smtClean="0">
                <a:latin typeface="Bodoni MT Black" pitchFamily="18" charset="0"/>
                <a:ea typeface="+mn-ea"/>
              </a:rPr>
              <a:t>螺旋模型</a:t>
            </a:r>
            <a:endParaRPr lang="en-US" altLang="zh-CN" sz="2200" dirty="0" smtClean="0">
              <a:latin typeface="Bodoni MT Black" pitchFamily="18" charset="0"/>
              <a:ea typeface="+mn-ea"/>
            </a:endParaRPr>
          </a:p>
        </p:txBody>
      </p:sp>
      <p:sp>
        <p:nvSpPr>
          <p:cNvPr id="2" name="矩形 1"/>
          <p:cNvSpPr/>
          <p:nvPr/>
        </p:nvSpPr>
        <p:spPr>
          <a:xfrm>
            <a:off x="68590" y="1291293"/>
            <a:ext cx="2723823" cy="3785652"/>
          </a:xfrm>
          <a:prstGeom prst="rect">
            <a:avLst/>
          </a:prstGeom>
        </p:spPr>
        <p:txBody>
          <a:bodyPr wrap="square">
            <a:spAutoFit/>
          </a:bodyPr>
          <a:lstStyle/>
          <a:p>
            <a:pPr>
              <a:lnSpc>
                <a:spcPct val="125000"/>
              </a:lnSpc>
            </a:pPr>
            <a:r>
              <a:rPr lang="zh-CN" altLang="en-US" sz="2400" dirty="0" smtClean="0">
                <a:latin typeface="Bodoni MT Black" panose="02070A03080606020203" pitchFamily="18" charset="0"/>
                <a:ea typeface="+mn-ea"/>
              </a:rPr>
              <a:t>螺旋模型的软</a:t>
            </a:r>
            <a:r>
              <a:rPr lang="zh-CN" altLang="en-US" sz="2400" dirty="0">
                <a:latin typeface="Bodoni MT Black" panose="02070A03080606020203" pitchFamily="18" charset="0"/>
                <a:ea typeface="+mn-ea"/>
              </a:rPr>
              <a:t>件过程表示成一个</a:t>
            </a:r>
            <a:r>
              <a:rPr lang="zh-CN" altLang="en-US" sz="2400" dirty="0">
                <a:solidFill>
                  <a:srgbClr val="FF0000"/>
                </a:solidFill>
                <a:latin typeface="Bodoni MT Black" panose="02070A03080606020203" pitchFamily="18" charset="0"/>
                <a:ea typeface="+mn-ea"/>
              </a:rPr>
              <a:t>螺</a:t>
            </a:r>
            <a:r>
              <a:rPr lang="zh-CN" altLang="en-US" sz="2400" dirty="0" smtClean="0">
                <a:solidFill>
                  <a:srgbClr val="FF0000"/>
                </a:solidFill>
                <a:latin typeface="Bodoni MT Black" panose="02070A03080606020203" pitchFamily="18" charset="0"/>
                <a:ea typeface="+mn-ea"/>
              </a:rPr>
              <a:t>线</a:t>
            </a:r>
            <a:r>
              <a:rPr lang="zh-CN" altLang="en-US" sz="2400" dirty="0" smtClean="0">
                <a:latin typeface="Bodoni MT Black" panose="02070A03080606020203" pitchFamily="18" charset="0"/>
                <a:ea typeface="+mn-ea"/>
              </a:rPr>
              <a:t>，</a:t>
            </a:r>
            <a:r>
              <a:rPr lang="zh-CN" altLang="en-US" sz="2400" dirty="0">
                <a:latin typeface="Bodoni MT Black" panose="02070A03080606020203" pitchFamily="18" charset="0"/>
                <a:ea typeface="+mn-ea"/>
              </a:rPr>
              <a:t>在螺线上的每一个循环表示过程的</a:t>
            </a:r>
            <a:r>
              <a:rPr lang="zh-CN" altLang="en-US" sz="2400" dirty="0">
                <a:solidFill>
                  <a:srgbClr val="FF0000"/>
                </a:solidFill>
                <a:latin typeface="Bodoni MT Black" panose="02070A03080606020203" pitchFamily="18" charset="0"/>
                <a:ea typeface="+mn-ea"/>
              </a:rPr>
              <a:t>一个阶</a:t>
            </a:r>
            <a:r>
              <a:rPr lang="zh-CN" altLang="en-US" sz="2400" dirty="0" smtClean="0">
                <a:solidFill>
                  <a:srgbClr val="FF0000"/>
                </a:solidFill>
                <a:latin typeface="Bodoni MT Black" panose="02070A03080606020203" pitchFamily="18" charset="0"/>
                <a:ea typeface="+mn-ea"/>
              </a:rPr>
              <a:t>段</a:t>
            </a:r>
            <a:r>
              <a:rPr lang="zh-CN" altLang="en-US" sz="2400" dirty="0" smtClean="0">
                <a:latin typeface="Bodoni MT Black" panose="02070A03080606020203" pitchFamily="18" charset="0"/>
                <a:ea typeface="+mn-ea"/>
              </a:rPr>
              <a:t>。螺旋模型的</a:t>
            </a:r>
            <a:r>
              <a:rPr lang="en-US" altLang="zh-CN" sz="2400" dirty="0" smtClean="0">
                <a:solidFill>
                  <a:srgbClr val="FF0000"/>
                </a:solidFill>
                <a:latin typeface="Bodoni MT Black" panose="02070A03080606020203" pitchFamily="18" charset="0"/>
                <a:ea typeface="+mn-ea"/>
              </a:rPr>
              <a:t>4</a:t>
            </a:r>
            <a:r>
              <a:rPr lang="zh-CN" altLang="en-US" sz="2400" dirty="0" smtClean="0">
                <a:solidFill>
                  <a:srgbClr val="FF0000"/>
                </a:solidFill>
                <a:latin typeface="Bodoni MT Black" panose="02070A03080606020203" pitchFamily="18" charset="0"/>
                <a:ea typeface="+mn-ea"/>
              </a:rPr>
              <a:t>项活动</a:t>
            </a:r>
            <a:r>
              <a:rPr lang="zh-CN" altLang="en-US" sz="2400" dirty="0" smtClean="0">
                <a:latin typeface="Bodoni MT Black" panose="02070A03080606020203" pitchFamily="18" charset="0"/>
                <a:ea typeface="+mn-ea"/>
              </a:rPr>
              <a:t>置于</a:t>
            </a:r>
            <a:r>
              <a:rPr lang="en-US" altLang="zh-CN" sz="2400" dirty="0" smtClean="0">
                <a:latin typeface="Bodoni MT Black" panose="02070A03080606020203" pitchFamily="18" charset="0"/>
                <a:ea typeface="+mn-ea"/>
              </a:rPr>
              <a:t>4</a:t>
            </a:r>
            <a:r>
              <a:rPr lang="zh-CN" altLang="en-US" sz="2400" dirty="0" smtClean="0">
                <a:latin typeface="Bodoni MT Black" panose="02070A03080606020203" pitchFamily="18" charset="0"/>
                <a:ea typeface="+mn-ea"/>
              </a:rPr>
              <a:t>个象限内。</a:t>
            </a:r>
            <a:endParaRPr lang="en-US" altLang="zh-CN" sz="2400" dirty="0" smtClean="0">
              <a:latin typeface="Bodoni MT Black" panose="02070A03080606020203" pitchFamily="18" charset="0"/>
              <a:ea typeface="+mn-ea"/>
            </a:endParaRPr>
          </a:p>
          <a:p>
            <a:pPr>
              <a:lnSpc>
                <a:spcPct val="125000"/>
              </a:lnSpc>
            </a:pPr>
            <a:endParaRPr lang="zh-CN" altLang="en-US" sz="2400" dirty="0">
              <a:latin typeface="Bodoni MT Black" panose="02070A03080606020203" pitchFamily="18" charset="0"/>
              <a:ea typeface="+mn-ea"/>
            </a:endParaRPr>
          </a:p>
        </p:txBody>
      </p:sp>
      <p:sp>
        <p:nvSpPr>
          <p:cNvPr id="3" name="矩形 2"/>
          <p:cNvSpPr/>
          <p:nvPr/>
        </p:nvSpPr>
        <p:spPr>
          <a:xfrm>
            <a:off x="8100392" y="1700808"/>
            <a:ext cx="864096" cy="5708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8" name="矩形 7"/>
          <p:cNvSpPr/>
          <p:nvPr/>
        </p:nvSpPr>
        <p:spPr>
          <a:xfrm>
            <a:off x="3059832" y="1196752"/>
            <a:ext cx="1008112"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31840" y="3933056"/>
            <a:ext cx="1008112"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956376" y="4118062"/>
            <a:ext cx="1008112" cy="53507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356139" y="790308"/>
            <a:ext cx="415498" cy="369332"/>
          </a:xfrm>
          <a:prstGeom prst="rect">
            <a:avLst/>
          </a:prstGeom>
          <a:noFill/>
        </p:spPr>
        <p:txBody>
          <a:bodyPr wrap="none" rtlCol="0">
            <a:spAutoFit/>
          </a:bodyPr>
          <a:lstStyle/>
          <a:p>
            <a:r>
              <a:rPr lang="zh-CN" altLang="en-US" b="1" dirty="0" smtClean="0">
                <a:solidFill>
                  <a:srgbClr val="FF0000"/>
                </a:solidFill>
              </a:rPr>
              <a:t>①</a:t>
            </a:r>
            <a:endParaRPr lang="zh-CN" altLang="en-US" b="1" dirty="0">
              <a:solidFill>
                <a:srgbClr val="FF0000"/>
              </a:solidFill>
            </a:endParaRPr>
          </a:p>
        </p:txBody>
      </p:sp>
      <p:sp>
        <p:nvSpPr>
          <p:cNvPr id="13" name="文本框 12"/>
          <p:cNvSpPr txBox="1"/>
          <p:nvPr/>
        </p:nvSpPr>
        <p:spPr>
          <a:xfrm>
            <a:off x="8324691" y="1282487"/>
            <a:ext cx="417102" cy="369332"/>
          </a:xfrm>
          <a:prstGeom prst="rect">
            <a:avLst/>
          </a:prstGeom>
          <a:noFill/>
        </p:spPr>
        <p:txBody>
          <a:bodyPr wrap="none" rtlCol="0">
            <a:spAutoFit/>
          </a:bodyPr>
          <a:lstStyle/>
          <a:p>
            <a:r>
              <a:rPr lang="zh-CN" altLang="en-US" b="1" dirty="0" smtClean="0">
                <a:solidFill>
                  <a:srgbClr val="00B050"/>
                </a:solidFill>
              </a:rPr>
              <a:t>②</a:t>
            </a:r>
            <a:endParaRPr lang="zh-CN" altLang="en-US" b="1" dirty="0">
              <a:solidFill>
                <a:srgbClr val="00B050"/>
              </a:solidFill>
            </a:endParaRPr>
          </a:p>
        </p:txBody>
      </p:sp>
      <p:sp>
        <p:nvSpPr>
          <p:cNvPr id="14" name="文本框 13"/>
          <p:cNvSpPr txBox="1"/>
          <p:nvPr/>
        </p:nvSpPr>
        <p:spPr>
          <a:xfrm>
            <a:off x="8251881" y="3743744"/>
            <a:ext cx="417102" cy="369332"/>
          </a:xfrm>
          <a:prstGeom prst="rect">
            <a:avLst/>
          </a:prstGeom>
          <a:noFill/>
        </p:spPr>
        <p:txBody>
          <a:bodyPr wrap="none" rtlCol="0">
            <a:spAutoFit/>
          </a:bodyPr>
          <a:lstStyle/>
          <a:p>
            <a:r>
              <a:rPr lang="zh-CN" altLang="en-US" b="1" dirty="0" smtClean="0">
                <a:solidFill>
                  <a:srgbClr val="FFC000"/>
                </a:solidFill>
              </a:rPr>
              <a:t>③</a:t>
            </a:r>
            <a:endParaRPr lang="zh-CN" altLang="en-US" b="1" dirty="0">
              <a:solidFill>
                <a:srgbClr val="FFC000"/>
              </a:solidFill>
            </a:endParaRPr>
          </a:p>
        </p:txBody>
      </p:sp>
      <p:sp>
        <p:nvSpPr>
          <p:cNvPr id="15" name="文本框 14"/>
          <p:cNvSpPr txBox="1"/>
          <p:nvPr/>
        </p:nvSpPr>
        <p:spPr>
          <a:xfrm>
            <a:off x="3356139" y="3559078"/>
            <a:ext cx="417102" cy="369332"/>
          </a:xfrm>
          <a:prstGeom prst="rect">
            <a:avLst/>
          </a:prstGeom>
          <a:noFill/>
        </p:spPr>
        <p:txBody>
          <a:bodyPr wrap="none" rtlCol="0">
            <a:spAutoFit/>
          </a:bodyPr>
          <a:lstStyle/>
          <a:p>
            <a:r>
              <a:rPr lang="zh-CN" altLang="en-US" b="1" dirty="0" smtClean="0">
                <a:solidFill>
                  <a:srgbClr val="0070C0"/>
                </a:solidFill>
              </a:rPr>
              <a:t>④</a:t>
            </a:r>
            <a:endParaRPr lang="zh-CN" altLang="en-US" b="1" dirty="0">
              <a:solidFill>
                <a:srgbClr val="0070C0"/>
              </a:solidFill>
            </a:endParaRPr>
          </a:p>
        </p:txBody>
      </p:sp>
      <p:sp>
        <p:nvSpPr>
          <p:cNvPr id="16" name="泪滴形 15"/>
          <p:cNvSpPr/>
          <p:nvPr/>
        </p:nvSpPr>
        <p:spPr>
          <a:xfrm>
            <a:off x="5036344" y="1484784"/>
            <a:ext cx="1499394" cy="1409000"/>
          </a:xfrm>
          <a:prstGeom prst="teardrop">
            <a:avLst>
              <a:gd name="adj" fmla="val 89418"/>
            </a:avLst>
          </a:prstGeom>
          <a:solidFill>
            <a:srgbClr val="F97875">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p>
        </p:txBody>
      </p:sp>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323528" y="1988840"/>
            <a:ext cx="8497888" cy="3166824"/>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b="1" dirty="0" smtClean="0">
                <a:latin typeface="+mn-ea"/>
                <a:ea typeface="+mn-ea"/>
              </a:rPr>
              <a:t>螺旋模型的</a:t>
            </a:r>
            <a:r>
              <a:rPr lang="zh-CN" altLang="en-US" sz="2400" b="1" dirty="0" smtClean="0">
                <a:solidFill>
                  <a:srgbClr val="0070C0"/>
                </a:solidFill>
                <a:latin typeface="+mn-ea"/>
                <a:ea typeface="+mn-ea"/>
              </a:rPr>
              <a:t>优点</a:t>
            </a:r>
            <a:r>
              <a:rPr lang="zh-CN" altLang="en-US" sz="2400" b="1" dirty="0" smtClean="0">
                <a:latin typeface="+mn-ea"/>
                <a:ea typeface="+mn-ea"/>
              </a:rPr>
              <a:t>：</a:t>
            </a:r>
            <a:endParaRPr lang="en-US" altLang="zh-CN" sz="2400" b="1" dirty="0" smtClean="0">
              <a:latin typeface="+mn-ea"/>
              <a:ea typeface="+mn-ea"/>
            </a:endParaRPr>
          </a:p>
          <a:p>
            <a:pPr marL="0" indent="0">
              <a:lnSpc>
                <a:spcPct val="125000"/>
              </a:lnSpc>
              <a:defRPr/>
            </a:pPr>
            <a:r>
              <a:rPr lang="zh-CN" altLang="en-US" sz="2400" dirty="0" smtClean="0">
                <a:latin typeface="+mn-ea"/>
                <a:ea typeface="+mn-ea"/>
              </a:rPr>
              <a:t>① 对</a:t>
            </a:r>
            <a:r>
              <a:rPr lang="zh-CN" altLang="en-US" sz="2400" dirty="0">
                <a:solidFill>
                  <a:srgbClr val="FF0000"/>
                </a:solidFill>
                <a:latin typeface="+mn-ea"/>
                <a:ea typeface="+mn-ea"/>
              </a:rPr>
              <a:t>可选方案</a:t>
            </a:r>
            <a:r>
              <a:rPr lang="zh-CN" altLang="en-US" sz="2400" dirty="0">
                <a:latin typeface="+mn-ea"/>
                <a:ea typeface="+mn-ea"/>
              </a:rPr>
              <a:t>和</a:t>
            </a:r>
            <a:r>
              <a:rPr lang="zh-CN" altLang="en-US" sz="2400" dirty="0">
                <a:solidFill>
                  <a:srgbClr val="FF0000"/>
                </a:solidFill>
                <a:latin typeface="+mn-ea"/>
                <a:ea typeface="+mn-ea"/>
              </a:rPr>
              <a:t>约束条件</a:t>
            </a:r>
            <a:r>
              <a:rPr lang="zh-CN" altLang="en-US" sz="2400" dirty="0">
                <a:latin typeface="+mn-ea"/>
                <a:ea typeface="+mn-ea"/>
              </a:rPr>
              <a:t>的强调有利于已有软件的</a:t>
            </a:r>
            <a:r>
              <a:rPr lang="zh-CN" altLang="en-US" sz="2400" dirty="0">
                <a:solidFill>
                  <a:srgbClr val="FF0000"/>
                </a:solidFill>
                <a:latin typeface="+mn-ea"/>
                <a:ea typeface="+mn-ea"/>
              </a:rPr>
              <a:t>重用</a:t>
            </a:r>
            <a:r>
              <a:rPr lang="zh-CN" altLang="en-US" sz="2400" dirty="0">
                <a:latin typeface="+mn-ea"/>
                <a:ea typeface="+mn-ea"/>
              </a:rPr>
              <a:t>，也有助于把软件质量作为软件开发的一个重要目标</a:t>
            </a:r>
            <a:r>
              <a:rPr lang="zh-CN" altLang="en-US" sz="2400" dirty="0" smtClean="0">
                <a:latin typeface="+mn-ea"/>
                <a:ea typeface="+mn-ea"/>
              </a:rPr>
              <a:t>。</a:t>
            </a:r>
            <a:endParaRPr lang="en-US" altLang="zh-CN" sz="2400" dirty="0" smtClean="0">
              <a:latin typeface="+mn-ea"/>
              <a:ea typeface="+mn-ea"/>
            </a:endParaRPr>
          </a:p>
          <a:p>
            <a:pPr marL="0" indent="0">
              <a:lnSpc>
                <a:spcPct val="125000"/>
              </a:lnSpc>
              <a:defRPr/>
            </a:pPr>
            <a:r>
              <a:rPr lang="zh-CN" altLang="en-US" sz="2400" dirty="0" smtClean="0">
                <a:latin typeface="+mn-ea"/>
                <a:ea typeface="+mn-ea"/>
              </a:rPr>
              <a:t>② 减</a:t>
            </a:r>
            <a:r>
              <a:rPr lang="zh-CN" altLang="en-US" sz="2400" dirty="0">
                <a:latin typeface="+mn-ea"/>
                <a:ea typeface="+mn-ea"/>
              </a:rPr>
              <a:t>少了过多测试或测试不足所带来的风险</a:t>
            </a:r>
            <a:r>
              <a:rPr lang="zh-CN" altLang="en-US" sz="2400" dirty="0" smtClean="0">
                <a:latin typeface="+mn-ea"/>
                <a:ea typeface="+mn-ea"/>
              </a:rPr>
              <a:t>。</a:t>
            </a:r>
            <a:endParaRPr lang="en-US" altLang="zh-CN" sz="2400" dirty="0" smtClean="0">
              <a:latin typeface="+mn-ea"/>
              <a:ea typeface="+mn-ea"/>
            </a:endParaRPr>
          </a:p>
          <a:p>
            <a:pPr marL="0" indent="0">
              <a:lnSpc>
                <a:spcPct val="125000"/>
              </a:lnSpc>
              <a:defRPr/>
            </a:pPr>
            <a:r>
              <a:rPr lang="zh-CN" altLang="en-US" sz="2400" dirty="0" smtClean="0">
                <a:latin typeface="+mn-ea"/>
                <a:ea typeface="+mn-ea"/>
              </a:rPr>
              <a:t>③ 在</a:t>
            </a:r>
            <a:r>
              <a:rPr lang="zh-CN" altLang="en-US" sz="2400" dirty="0">
                <a:latin typeface="+mn-ea"/>
                <a:ea typeface="+mn-ea"/>
              </a:rPr>
              <a:t>螺旋模型中维护只是模型的另一个周期，因而在维护和开发之间并没有本质区别</a:t>
            </a:r>
            <a:r>
              <a:rPr lang="zh-CN" altLang="en-US" sz="2400" dirty="0" smtClean="0">
                <a:latin typeface="+mn-ea"/>
                <a:ea typeface="+mn-ea"/>
              </a:rPr>
              <a:t>。</a:t>
            </a:r>
            <a:endParaRPr lang="en-US" altLang="zh-CN" sz="2400" dirty="0" smtClean="0">
              <a:latin typeface="+mn-ea"/>
              <a:ea typeface="+mn-ea"/>
            </a:endParaRPr>
          </a:p>
        </p:txBody>
      </p:sp>
      <p:sp>
        <p:nvSpPr>
          <p:cNvPr id="8" name="内容占位符 4"/>
          <p:cNvSpPr txBox="1">
            <a:spLocks/>
          </p:cNvSpPr>
          <p:nvPr/>
        </p:nvSpPr>
        <p:spPr bwMode="auto">
          <a:xfrm>
            <a:off x="460375" y="1196975"/>
            <a:ext cx="3606800"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1.4.4 </a:t>
            </a:r>
            <a:r>
              <a:rPr lang="zh-CN" altLang="en-US" b="1" dirty="0">
                <a:solidFill>
                  <a:schemeClr val="tx1"/>
                </a:solidFill>
                <a:latin typeface="Bodoni MT Black" pitchFamily="18" charset="0"/>
                <a:ea typeface="+mj-ea"/>
              </a:rPr>
              <a:t>螺旋模型</a:t>
            </a:r>
          </a:p>
        </p:txBody>
      </p:sp>
    </p:spTree>
    <p:extLst>
      <p:ext uri="{BB962C8B-B14F-4D97-AF65-F5344CB8AC3E}">
        <p14:creationId xmlns:p14="http://schemas.microsoft.com/office/powerpoint/2010/main" val="40850957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p>
        </p:txBody>
      </p:sp>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323528" y="1988840"/>
            <a:ext cx="8497888" cy="2656046"/>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zh-CN" altLang="en-US" sz="2400" b="1" dirty="0" smtClean="0">
                <a:latin typeface="+mn-ea"/>
                <a:ea typeface="+mn-ea"/>
              </a:rPr>
              <a:t>螺旋模型的</a:t>
            </a:r>
            <a:r>
              <a:rPr lang="zh-CN" altLang="en-US" sz="2400" b="1" dirty="0" smtClean="0">
                <a:solidFill>
                  <a:srgbClr val="0070C0"/>
                </a:solidFill>
                <a:latin typeface="+mn-ea"/>
                <a:ea typeface="+mn-ea"/>
              </a:rPr>
              <a:t>缺点</a:t>
            </a:r>
            <a:r>
              <a:rPr lang="zh-CN" altLang="en-US" sz="2400" b="1" dirty="0" smtClean="0">
                <a:latin typeface="+mn-ea"/>
                <a:ea typeface="+mn-ea"/>
              </a:rPr>
              <a:t>：</a:t>
            </a:r>
            <a:endParaRPr lang="en-US" altLang="zh-CN" sz="2400" b="1" dirty="0" smtClean="0">
              <a:latin typeface="+mn-ea"/>
              <a:ea typeface="+mn-ea"/>
            </a:endParaRPr>
          </a:p>
          <a:p>
            <a:pPr marL="0" indent="0" eaLnBrk="1" hangingPunct="1">
              <a:lnSpc>
                <a:spcPct val="125000"/>
              </a:lnSpc>
              <a:buClr>
                <a:schemeClr val="accent2"/>
              </a:buClr>
              <a:buSzPct val="75000"/>
            </a:pPr>
            <a:r>
              <a:rPr lang="zh-CN" altLang="en-US" sz="2400" dirty="0">
                <a:latin typeface="+mn-ea"/>
                <a:ea typeface="+mn-ea"/>
              </a:rPr>
              <a:t> </a:t>
            </a:r>
            <a:r>
              <a:rPr lang="zh-CN" altLang="en-US" sz="2400" dirty="0" smtClean="0">
                <a:latin typeface="+mn-ea"/>
                <a:ea typeface="+mn-ea"/>
              </a:rPr>
              <a:t>  螺</a:t>
            </a:r>
            <a:r>
              <a:rPr lang="zh-CN" altLang="en-US" sz="2400" dirty="0">
                <a:latin typeface="+mn-ea"/>
                <a:ea typeface="+mn-ea"/>
              </a:rPr>
              <a:t>旋模型是</a:t>
            </a:r>
            <a:r>
              <a:rPr lang="zh-CN" altLang="en-US" sz="2400" dirty="0">
                <a:solidFill>
                  <a:srgbClr val="FF0000"/>
                </a:solidFill>
                <a:latin typeface="+mn-ea"/>
                <a:ea typeface="+mn-ea"/>
              </a:rPr>
              <a:t>风险驱动</a:t>
            </a:r>
            <a:r>
              <a:rPr lang="zh-CN" altLang="en-US" sz="2400" dirty="0">
                <a:latin typeface="+mn-ea"/>
                <a:ea typeface="+mn-ea"/>
              </a:rPr>
              <a:t>的，因此要求软件开发人员必须具有丰富的风险评估经验和这方面的专门知识，否则将出现真正的风险：当项目实际上正在走向灾难时，开发人员可能还以为一切正常。</a:t>
            </a:r>
          </a:p>
        </p:txBody>
      </p:sp>
      <p:sp>
        <p:nvSpPr>
          <p:cNvPr id="8" name="内容占位符 4"/>
          <p:cNvSpPr txBox="1">
            <a:spLocks/>
          </p:cNvSpPr>
          <p:nvPr/>
        </p:nvSpPr>
        <p:spPr bwMode="auto">
          <a:xfrm>
            <a:off x="460375" y="1196975"/>
            <a:ext cx="3606800"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1.4.4 </a:t>
            </a:r>
            <a:r>
              <a:rPr lang="zh-CN" altLang="en-US" b="1" dirty="0">
                <a:solidFill>
                  <a:schemeClr val="tx1"/>
                </a:solidFill>
                <a:latin typeface="Bodoni MT Black" pitchFamily="18" charset="0"/>
                <a:ea typeface="+mj-ea"/>
              </a:rPr>
              <a:t>螺旋模型</a:t>
            </a:r>
          </a:p>
        </p:txBody>
      </p:sp>
    </p:spTree>
    <p:extLst>
      <p:ext uri="{BB962C8B-B14F-4D97-AF65-F5344CB8AC3E}">
        <p14:creationId xmlns:p14="http://schemas.microsoft.com/office/powerpoint/2010/main" val="4273442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1.4.5 </a:t>
            </a:r>
            <a:r>
              <a:rPr lang="zh-CN" altLang="en-US" sz="2400" dirty="0">
                <a:solidFill>
                  <a:srgbClr val="D9D9D9"/>
                </a:solidFill>
                <a:latin typeface="Bodoni MT Black" pitchFamily="18" charset="0"/>
                <a:ea typeface="+mn-ea"/>
              </a:rPr>
              <a:t>喷泉模型</a:t>
            </a:r>
          </a:p>
        </p:txBody>
      </p:sp>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8" name="内容占位符 4"/>
          <p:cNvSpPr txBox="1">
            <a:spLocks/>
          </p:cNvSpPr>
          <p:nvPr/>
        </p:nvSpPr>
        <p:spPr bwMode="auto">
          <a:xfrm>
            <a:off x="476250" y="1196975"/>
            <a:ext cx="3663950"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1.4.5 </a:t>
            </a:r>
            <a:r>
              <a:rPr lang="zh-CN" altLang="en-US" b="1" dirty="0">
                <a:solidFill>
                  <a:schemeClr val="tx1"/>
                </a:solidFill>
                <a:latin typeface="Bodoni MT Black" pitchFamily="18" charset="0"/>
                <a:ea typeface="+mj-ea"/>
              </a:rPr>
              <a:t>喷泉模型</a:t>
            </a:r>
          </a:p>
        </p:txBody>
      </p:sp>
      <p:sp>
        <p:nvSpPr>
          <p:cNvPr id="6" name="TextBox 7"/>
          <p:cNvSpPr txBox="1">
            <a:spLocks noChangeArrowheads="1"/>
          </p:cNvSpPr>
          <p:nvPr/>
        </p:nvSpPr>
        <p:spPr bwMode="auto">
          <a:xfrm>
            <a:off x="323528" y="2066965"/>
            <a:ext cx="8496300" cy="209929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smtClean="0">
                <a:latin typeface="Bodoni MT Black" pitchFamily="18" charset="0"/>
              </a:rPr>
              <a:t>    </a:t>
            </a:r>
            <a:r>
              <a:rPr lang="zh-CN" altLang="zh-CN" sz="2400" dirty="0" smtClean="0">
                <a:latin typeface="Bodoni MT Black" pitchFamily="18" charset="0"/>
              </a:rPr>
              <a:t>“</a:t>
            </a:r>
            <a:r>
              <a:rPr lang="zh-CN" altLang="zh-CN" sz="2400" dirty="0">
                <a:latin typeface="Bodoni MT Black" pitchFamily="18" charset="0"/>
              </a:rPr>
              <a:t>喷泉”这个词体现了</a:t>
            </a:r>
            <a:r>
              <a:rPr lang="zh-CN" altLang="zh-CN" sz="2400" dirty="0">
                <a:solidFill>
                  <a:srgbClr val="FF0000"/>
                </a:solidFill>
                <a:latin typeface="Bodoni MT Black" pitchFamily="18" charset="0"/>
              </a:rPr>
              <a:t>面向对象</a:t>
            </a:r>
            <a:r>
              <a:rPr lang="zh-CN" altLang="zh-CN" sz="2400" dirty="0">
                <a:latin typeface="Bodoni MT Black" pitchFamily="18" charset="0"/>
              </a:rPr>
              <a:t>软件开发过程</a:t>
            </a:r>
            <a:r>
              <a:rPr lang="zh-CN" altLang="zh-CN" sz="2400" dirty="0">
                <a:solidFill>
                  <a:srgbClr val="FF0000"/>
                </a:solidFill>
                <a:latin typeface="Bodoni MT Black" pitchFamily="18" charset="0"/>
              </a:rPr>
              <a:t>迭代</a:t>
            </a:r>
            <a:r>
              <a:rPr lang="zh-CN" altLang="zh-CN" sz="2400" dirty="0">
                <a:latin typeface="Bodoni MT Black" pitchFamily="18" charset="0"/>
              </a:rPr>
              <a:t>和</a:t>
            </a:r>
            <a:r>
              <a:rPr lang="zh-CN" altLang="zh-CN" sz="2400" dirty="0">
                <a:solidFill>
                  <a:srgbClr val="FF0000"/>
                </a:solidFill>
                <a:latin typeface="Bodoni MT Black" pitchFamily="18" charset="0"/>
              </a:rPr>
              <a:t>无缝</a:t>
            </a:r>
            <a:r>
              <a:rPr lang="zh-CN" altLang="zh-CN" sz="2400" dirty="0">
                <a:latin typeface="Bodoni MT Black" pitchFamily="18" charset="0"/>
              </a:rPr>
              <a:t>的特性。迭代是软件开发过程中普遍存在的一种内在属性。用面向对象方法学开发软件时，工作重点应该放在生命周期中的</a:t>
            </a:r>
            <a:r>
              <a:rPr lang="zh-CN" altLang="zh-CN" sz="2400" dirty="0">
                <a:solidFill>
                  <a:srgbClr val="FF0000"/>
                </a:solidFill>
                <a:latin typeface="Bodoni MT Black" pitchFamily="18" charset="0"/>
              </a:rPr>
              <a:t>分析</a:t>
            </a:r>
            <a:r>
              <a:rPr lang="zh-CN" altLang="zh-CN" sz="2400" dirty="0">
                <a:latin typeface="Bodoni MT Black" pitchFamily="18" charset="0"/>
              </a:rPr>
              <a:t>阶段。</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图片 2"/>
          <p:cNvPicPr>
            <a:picLocks noChangeAspect="1"/>
          </p:cNvPicPr>
          <p:nvPr/>
        </p:nvPicPr>
        <p:blipFill>
          <a:blip r:embed="rId3" cstate="print"/>
          <a:srcRect/>
          <a:stretch>
            <a:fillRect/>
          </a:stretch>
        </p:blipFill>
        <p:spPr bwMode="auto">
          <a:xfrm>
            <a:off x="4067944" y="116632"/>
            <a:ext cx="4648200" cy="5948362"/>
          </a:xfrm>
          <a:prstGeom prst="rect">
            <a:avLst/>
          </a:prstGeom>
          <a:noFill/>
          <a:ln w="9525">
            <a:noFill/>
            <a:miter lim="800000"/>
            <a:headEnd/>
            <a:tailEnd/>
          </a:ln>
        </p:spPr>
      </p:pic>
      <p:sp>
        <p:nvSpPr>
          <p:cNvPr id="7" name="TextBox 7"/>
          <p:cNvSpPr txBox="1">
            <a:spLocks noChangeArrowheads="1"/>
          </p:cNvSpPr>
          <p:nvPr/>
        </p:nvSpPr>
        <p:spPr bwMode="auto">
          <a:xfrm>
            <a:off x="179388" y="1052513"/>
            <a:ext cx="3456508" cy="428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图</a:t>
            </a:r>
            <a:r>
              <a:rPr lang="zh-CN" altLang="zh-CN" sz="2200" dirty="0">
                <a:latin typeface="Bodoni MT Black" pitchFamily="18" charset="0"/>
                <a:ea typeface="+mn-ea"/>
              </a:rPr>
              <a:t>中代表不同阶段的圆圈相互重叠，这明确表示两个活动之间存在交迭</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图</a:t>
            </a:r>
            <a:r>
              <a:rPr lang="zh-CN" altLang="zh-CN" sz="2200" dirty="0">
                <a:latin typeface="Bodoni MT Black" pitchFamily="18" charset="0"/>
                <a:ea typeface="+mn-ea"/>
              </a:rPr>
              <a:t>中在一个阶段内的</a:t>
            </a:r>
            <a:r>
              <a:rPr lang="zh-CN" altLang="zh-CN" sz="2200" dirty="0">
                <a:solidFill>
                  <a:srgbClr val="0070C0"/>
                </a:solidFill>
                <a:latin typeface="Bodoni MT Black" pitchFamily="18" charset="0"/>
                <a:ea typeface="+mn-ea"/>
              </a:rPr>
              <a:t>向下箭头</a:t>
            </a:r>
            <a:r>
              <a:rPr lang="zh-CN" altLang="zh-CN" sz="2200" dirty="0">
                <a:latin typeface="Bodoni MT Black" pitchFamily="18" charset="0"/>
                <a:ea typeface="+mn-ea"/>
              </a:rPr>
              <a:t>代表该阶段内的迭代（或求精）</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a:lnSpc>
                <a:spcPct val="125000"/>
              </a:lnSpc>
              <a:defRPr/>
            </a:pPr>
            <a:r>
              <a:rPr lang="en-US" altLang="zh-CN" sz="2200" dirty="0" smtClean="0">
                <a:latin typeface="Bodoni MT Black" pitchFamily="18" charset="0"/>
                <a:ea typeface="+mn-ea"/>
              </a:rPr>
              <a:t>    </a:t>
            </a:r>
            <a:r>
              <a:rPr lang="zh-CN" altLang="zh-CN" sz="2200" dirty="0" smtClean="0">
                <a:latin typeface="Bodoni MT Black" pitchFamily="18" charset="0"/>
                <a:ea typeface="+mn-ea"/>
              </a:rPr>
              <a:t>图</a:t>
            </a:r>
            <a:r>
              <a:rPr lang="zh-CN" altLang="zh-CN" sz="2200" dirty="0">
                <a:latin typeface="Bodoni MT Black" pitchFamily="18" charset="0"/>
                <a:ea typeface="+mn-ea"/>
              </a:rPr>
              <a:t>中较小的</a:t>
            </a:r>
            <a:r>
              <a:rPr lang="zh-CN" altLang="zh-CN" sz="2200" dirty="0">
                <a:solidFill>
                  <a:srgbClr val="0070C0"/>
                </a:solidFill>
                <a:latin typeface="Bodoni MT Black" pitchFamily="18" charset="0"/>
                <a:ea typeface="+mn-ea"/>
              </a:rPr>
              <a:t>圆圈</a:t>
            </a:r>
            <a:r>
              <a:rPr lang="zh-CN" altLang="zh-CN" sz="2200" dirty="0">
                <a:latin typeface="Bodoni MT Black" pitchFamily="18" charset="0"/>
                <a:ea typeface="+mn-ea"/>
              </a:rPr>
              <a:t>代表维护，圆圈较小象征着采用了面向对象范型之后维护时间缩短了。</a:t>
            </a:r>
            <a:endParaRPr lang="en-US" altLang="zh-CN" sz="2200" dirty="0" smtClean="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1.4.5 </a:t>
            </a:r>
            <a:r>
              <a:rPr lang="zh-CN" altLang="en-US" sz="2400" dirty="0">
                <a:solidFill>
                  <a:srgbClr val="D9D9D9"/>
                </a:solidFill>
                <a:latin typeface="Bodoni MT Black" pitchFamily="18" charset="0"/>
                <a:ea typeface="+mn-ea"/>
              </a:rPr>
              <a:t>喷泉模型</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1520" y="2060848"/>
            <a:ext cx="8496300" cy="2553891"/>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342900">
              <a:defRPr/>
            </a:pPr>
            <a:r>
              <a:rPr lang="en-US" altLang="zh-CN" sz="2400" dirty="0" smtClean="0">
                <a:solidFill>
                  <a:srgbClr val="FF0000"/>
                </a:solidFill>
                <a:latin typeface="Bodoni MT Black" pitchFamily="18" charset="0"/>
              </a:rPr>
              <a:t>Rational</a:t>
            </a:r>
            <a:r>
              <a:rPr lang="zh-CN" altLang="zh-CN" sz="2400" dirty="0">
                <a:solidFill>
                  <a:srgbClr val="FF0000"/>
                </a:solidFill>
                <a:latin typeface="Bodoni MT Black" pitchFamily="18" charset="0"/>
              </a:rPr>
              <a:t>统一过程</a:t>
            </a:r>
            <a:r>
              <a:rPr lang="zh-CN" altLang="zh-CN" sz="2400" dirty="0">
                <a:latin typeface="Bodoni MT Black" pitchFamily="18" charset="0"/>
              </a:rPr>
              <a:t>（</a:t>
            </a:r>
            <a:r>
              <a:rPr lang="en-US" altLang="zh-CN" sz="2400" dirty="0">
                <a:latin typeface="Bodoni MT Black" pitchFamily="18" charset="0"/>
              </a:rPr>
              <a:t>Rational Unified </a:t>
            </a:r>
            <a:r>
              <a:rPr lang="en-US" altLang="zh-CN" sz="2400" dirty="0" smtClean="0">
                <a:latin typeface="Bodoni MT Black" pitchFamily="18" charset="0"/>
              </a:rPr>
              <a:t>Process, </a:t>
            </a:r>
            <a:r>
              <a:rPr lang="en-US" altLang="zh-CN" sz="2400" b="1" dirty="0" smtClean="0">
                <a:latin typeface="Bodoni MT Black" pitchFamily="18" charset="0"/>
              </a:rPr>
              <a:t>RUP</a:t>
            </a:r>
            <a:r>
              <a:rPr lang="zh-CN" altLang="zh-CN" sz="2400" dirty="0">
                <a:latin typeface="Bodoni MT Black" pitchFamily="18" charset="0"/>
              </a:rPr>
              <a:t>）是由</a:t>
            </a:r>
            <a:r>
              <a:rPr lang="en-US" altLang="zh-CN" sz="2400" dirty="0">
                <a:latin typeface="Bodoni MT Black" pitchFamily="18" charset="0"/>
              </a:rPr>
              <a:t>Rational</a:t>
            </a:r>
            <a:r>
              <a:rPr lang="zh-CN" altLang="zh-CN" sz="2400" dirty="0">
                <a:latin typeface="Bodoni MT Black" pitchFamily="18" charset="0"/>
              </a:rPr>
              <a:t>软件公司推出的一种</a:t>
            </a:r>
            <a:r>
              <a:rPr lang="zh-CN" altLang="zh-CN" sz="2400" dirty="0">
                <a:solidFill>
                  <a:srgbClr val="FF0000"/>
                </a:solidFill>
                <a:latin typeface="Bodoni MT Black" pitchFamily="18" charset="0"/>
              </a:rPr>
              <a:t>完整而且完美</a:t>
            </a:r>
            <a:r>
              <a:rPr lang="zh-CN" altLang="zh-CN" sz="2400" dirty="0">
                <a:latin typeface="Bodoni MT Black" pitchFamily="18" charset="0"/>
              </a:rPr>
              <a:t>的软件过</a:t>
            </a:r>
            <a:r>
              <a:rPr lang="zh-CN" altLang="zh-CN" sz="2400" dirty="0" smtClean="0">
                <a:latin typeface="Bodoni MT Black" pitchFamily="18" charset="0"/>
              </a:rPr>
              <a:t>程</a:t>
            </a:r>
            <a:r>
              <a:rPr lang="zh-CN" altLang="en-US" sz="2400" dirty="0" smtClean="0">
                <a:latin typeface="Bodoni MT Black" pitchFamily="18" charset="0"/>
              </a:rPr>
              <a:t>，由</a:t>
            </a:r>
            <a:r>
              <a:rPr lang="en-US" altLang="zh-CN" sz="2400" dirty="0" err="1">
                <a:latin typeface="+mn-lt"/>
              </a:rPr>
              <a:t>Booch</a:t>
            </a:r>
            <a:r>
              <a:rPr lang="zh-CN" altLang="en-US" sz="2400" dirty="0">
                <a:latin typeface="Bodoni MT Black" pitchFamily="18" charset="0"/>
              </a:rPr>
              <a:t>、</a:t>
            </a:r>
            <a:r>
              <a:rPr lang="en-US" altLang="zh-CN" sz="2400" dirty="0">
                <a:latin typeface="+mn-lt"/>
              </a:rPr>
              <a:t>Jacobson</a:t>
            </a:r>
            <a:r>
              <a:rPr lang="zh-CN" altLang="en-US" sz="2400" dirty="0">
                <a:latin typeface="Bodoni MT Black" pitchFamily="18" charset="0"/>
              </a:rPr>
              <a:t>及</a:t>
            </a:r>
            <a:r>
              <a:rPr lang="en-US" altLang="zh-CN" sz="2400" dirty="0" err="1">
                <a:latin typeface="+mn-lt"/>
              </a:rPr>
              <a:t>Rumbaugh</a:t>
            </a:r>
            <a:r>
              <a:rPr lang="zh-CN" altLang="en-US" sz="2400" dirty="0">
                <a:latin typeface="楷体_GB2312" pitchFamily="49" charset="-122"/>
                <a:ea typeface="楷体_GB2312" pitchFamily="49" charset="-122"/>
              </a:rPr>
              <a:t>提</a:t>
            </a:r>
            <a:r>
              <a:rPr lang="zh-CN" altLang="en-US" sz="2400" dirty="0" smtClean="0">
                <a:latin typeface="楷体_GB2312" pitchFamily="49" charset="-122"/>
                <a:ea typeface="楷体_GB2312" pitchFamily="49" charset="-122"/>
              </a:rPr>
              <a:t>出。</a:t>
            </a:r>
            <a:endParaRPr lang="en-US" altLang="zh-CN" sz="2400" dirty="0" smtClean="0">
              <a:latin typeface="Bodoni MT Black" pitchFamily="18" charset="0"/>
            </a:endParaRPr>
          </a:p>
          <a:p>
            <a:pPr marL="0" indent="342900">
              <a:defRPr/>
            </a:pPr>
            <a:endParaRPr lang="en-US" altLang="zh-CN" sz="2400" dirty="0" smtClean="0">
              <a:latin typeface="Bodoni MT Black" pitchFamily="18" charset="0"/>
            </a:endParaRPr>
          </a:p>
          <a:p>
            <a:pPr marL="0" indent="342900">
              <a:defRPr/>
            </a:pPr>
            <a:r>
              <a:rPr lang="en-US" altLang="zh-CN" sz="2400" dirty="0">
                <a:latin typeface="Bodoni MT Black" pitchFamily="18" charset="0"/>
              </a:rPr>
              <a:t>RUP</a:t>
            </a:r>
            <a:r>
              <a:rPr lang="zh-CN" altLang="zh-CN" sz="2400" dirty="0">
                <a:latin typeface="Bodoni MT Black" pitchFamily="18" charset="0"/>
              </a:rPr>
              <a:t>总结了经过多年商业化验证的</a:t>
            </a:r>
            <a:r>
              <a:rPr lang="en-US" altLang="zh-CN" sz="2400" dirty="0">
                <a:solidFill>
                  <a:srgbClr val="FF0000"/>
                </a:solidFill>
                <a:latin typeface="Bodoni MT Black" pitchFamily="18" charset="0"/>
              </a:rPr>
              <a:t>6</a:t>
            </a:r>
            <a:r>
              <a:rPr lang="zh-CN" altLang="zh-CN" sz="2400" dirty="0">
                <a:latin typeface="Bodoni MT Black" pitchFamily="18" charset="0"/>
              </a:rPr>
              <a:t>条最有效的软件开发经验，这些经验被称为“</a:t>
            </a:r>
            <a:r>
              <a:rPr lang="zh-CN" altLang="zh-CN" sz="2400" dirty="0">
                <a:solidFill>
                  <a:srgbClr val="FF0000"/>
                </a:solidFill>
                <a:latin typeface="Bodoni MT Black" pitchFamily="18" charset="0"/>
              </a:rPr>
              <a:t>最佳实践</a:t>
            </a:r>
            <a:r>
              <a:rPr lang="zh-CN" altLang="zh-CN" sz="2400" dirty="0">
                <a:latin typeface="Bodoni MT Black" pitchFamily="18" charset="0"/>
              </a:rPr>
              <a:t>”</a:t>
            </a:r>
            <a:r>
              <a:rPr lang="zh-CN" altLang="zh-CN" sz="2400" dirty="0" smtClean="0">
                <a:latin typeface="Bodoni MT Black" pitchFamily="18" charset="0"/>
              </a:rPr>
              <a:t>。</a:t>
            </a:r>
            <a:endParaRPr lang="zh-CN" altLang="zh-CN" sz="2400" dirty="0">
              <a:latin typeface="Bodoni MT Black" pitchFamily="18" charset="0"/>
            </a:endParaRPr>
          </a:p>
        </p:txBody>
      </p:sp>
      <p:sp>
        <p:nvSpPr>
          <p:cNvPr id="8"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1520" y="1784351"/>
            <a:ext cx="8496300" cy="3677603"/>
          </a:xfrm>
          <a:prstGeom prst="roundRect">
            <a:avLst/>
          </a:prstGeom>
          <a:noFill/>
          <a:ln>
            <a:noFill/>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0">
              <a:lnSpc>
                <a:spcPct val="125000"/>
              </a:lnSpc>
              <a:defRPr/>
            </a:pPr>
            <a:r>
              <a:rPr lang="zh-CN" altLang="en-US" sz="2400" dirty="0" smtClean="0">
                <a:latin typeface="Bodoni MT Black" pitchFamily="18" charset="0"/>
              </a:rPr>
              <a:t>① </a:t>
            </a:r>
            <a:r>
              <a:rPr lang="zh-CN" altLang="zh-CN" sz="2400" dirty="0" smtClean="0">
                <a:latin typeface="Bodoni MT Black" pitchFamily="18" charset="0"/>
              </a:rPr>
              <a:t>迭</a:t>
            </a:r>
            <a:r>
              <a:rPr lang="zh-CN" altLang="zh-CN" sz="2400" dirty="0">
                <a:latin typeface="Bodoni MT Black" pitchFamily="18" charset="0"/>
              </a:rPr>
              <a:t>代式</a:t>
            </a:r>
            <a:r>
              <a:rPr lang="zh-CN" altLang="zh-CN" sz="2400" dirty="0" smtClean="0">
                <a:latin typeface="Bodoni MT Black" pitchFamily="18" charset="0"/>
              </a:rPr>
              <a:t>开发</a:t>
            </a:r>
            <a:endParaRPr lang="en-US" altLang="zh-CN" sz="2400" dirty="0" smtClean="0">
              <a:latin typeface="Bodoni MT Black" pitchFamily="18" charset="0"/>
            </a:endParaRPr>
          </a:p>
          <a:p>
            <a:pPr marL="0" indent="457200">
              <a:lnSpc>
                <a:spcPct val="125000"/>
              </a:lnSpc>
              <a:defRPr/>
            </a:pPr>
            <a:r>
              <a:rPr lang="zh-CN" altLang="zh-CN" sz="2400" dirty="0">
                <a:solidFill>
                  <a:srgbClr val="FF0000"/>
                </a:solidFill>
                <a:latin typeface="Bodoni MT Black" pitchFamily="18" charset="0"/>
              </a:rPr>
              <a:t>迭代式</a:t>
            </a:r>
            <a:r>
              <a:rPr lang="zh-CN" altLang="zh-CN" sz="2400" dirty="0">
                <a:latin typeface="Bodoni MT Black" pitchFamily="18" charset="0"/>
              </a:rPr>
              <a:t>开发允许在每次迭代过程中需求都可以有变化，这种开发方法通过一系列细化来加深对问题的理解，因此能更容易地容纳需求的变更。</a:t>
            </a:r>
            <a:endParaRPr lang="en-US" altLang="zh-CN" sz="2400" dirty="0" smtClean="0">
              <a:latin typeface="Bodoni MT Black" pitchFamily="18" charset="0"/>
            </a:endParaRPr>
          </a:p>
          <a:p>
            <a:pPr marL="457200" indent="457200">
              <a:lnSpc>
                <a:spcPct val="125000"/>
              </a:lnSpc>
              <a:buFont typeface="+mj-ea"/>
              <a:buAutoNum type="circleNumDbPlain" startAt="2"/>
              <a:defRPr/>
            </a:pPr>
            <a:r>
              <a:rPr lang="zh-CN" altLang="zh-CN" sz="2400" dirty="0">
                <a:latin typeface="Bodoni MT Black" pitchFamily="18" charset="0"/>
              </a:rPr>
              <a:t>管理</a:t>
            </a:r>
            <a:r>
              <a:rPr lang="zh-CN" altLang="zh-CN" sz="2400" dirty="0" smtClean="0">
                <a:latin typeface="Bodoni MT Black" pitchFamily="18" charset="0"/>
              </a:rPr>
              <a:t>需求</a:t>
            </a:r>
            <a:endParaRPr lang="en-US" altLang="zh-CN" sz="2400" dirty="0" smtClean="0">
              <a:latin typeface="Bodoni MT Black" pitchFamily="18" charset="0"/>
            </a:endParaRPr>
          </a:p>
          <a:p>
            <a:pPr marL="0" indent="457200">
              <a:lnSpc>
                <a:spcPct val="125000"/>
              </a:lnSpc>
              <a:defRPr/>
            </a:pPr>
            <a:r>
              <a:rPr lang="en-US" altLang="zh-CN" sz="2400" dirty="0">
                <a:latin typeface="Bodoni MT Black" pitchFamily="18" charset="0"/>
              </a:rPr>
              <a:t>RUP</a:t>
            </a:r>
            <a:r>
              <a:rPr lang="zh-CN" altLang="zh-CN" sz="2400" dirty="0">
                <a:latin typeface="Bodoni MT Black" pitchFamily="18" charset="0"/>
              </a:rPr>
              <a:t>描述了如何提取、组织系统的</a:t>
            </a:r>
            <a:r>
              <a:rPr lang="zh-CN" altLang="zh-CN" sz="2400" dirty="0">
                <a:solidFill>
                  <a:srgbClr val="FF0000"/>
                </a:solidFill>
                <a:latin typeface="Bodoni MT Black" pitchFamily="18" charset="0"/>
              </a:rPr>
              <a:t>功能性需求</a:t>
            </a:r>
            <a:r>
              <a:rPr lang="zh-CN" altLang="zh-CN" sz="2400" dirty="0">
                <a:latin typeface="Bodoni MT Black" pitchFamily="18" charset="0"/>
              </a:rPr>
              <a:t>和</a:t>
            </a:r>
            <a:r>
              <a:rPr lang="zh-CN" altLang="zh-CN" sz="2400" dirty="0">
                <a:solidFill>
                  <a:srgbClr val="FF0000"/>
                </a:solidFill>
                <a:latin typeface="Bodoni MT Black" pitchFamily="18" charset="0"/>
              </a:rPr>
              <a:t>约束条件</a:t>
            </a:r>
            <a:r>
              <a:rPr lang="zh-CN" altLang="zh-CN" sz="2400" dirty="0">
                <a:latin typeface="Bodoni MT Black" pitchFamily="18" charset="0"/>
              </a:rPr>
              <a:t>并把它们</a:t>
            </a:r>
            <a:r>
              <a:rPr lang="zh-CN" altLang="zh-CN" sz="2400" dirty="0">
                <a:solidFill>
                  <a:srgbClr val="FF0000"/>
                </a:solidFill>
                <a:latin typeface="Bodoni MT Black" pitchFamily="18" charset="0"/>
              </a:rPr>
              <a:t>文档化</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4294967295"/>
          </p:nvPr>
        </p:nvSpPr>
        <p:spPr>
          <a:xfrm>
            <a:off x="467544" y="1268760"/>
            <a:ext cx="2972767" cy="503808"/>
          </a:xfrm>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zh-CN" altLang="en-US" sz="2400" b="1" dirty="0" smtClean="0">
                <a:solidFill>
                  <a:schemeClr val="tx1"/>
                </a:solidFill>
                <a:latin typeface="Bodoni MT Black" pitchFamily="18" charset="0"/>
              </a:rPr>
              <a:t>软件危机的典型表现</a:t>
            </a:r>
          </a:p>
        </p:txBody>
      </p:sp>
      <p:sp>
        <p:nvSpPr>
          <p:cNvPr id="15363" name="标题 3"/>
          <p:cNvSpPr>
            <a:spLocks noGrp="1"/>
          </p:cNvSpPr>
          <p:nvPr>
            <p:ph type="title" idx="4294967295"/>
          </p:nvPr>
        </p:nvSpPr>
        <p:spPr>
          <a:xfrm>
            <a:off x="0" y="25400"/>
            <a:ext cx="8229600" cy="1143000"/>
          </a:xfrm>
        </p:spPr>
        <p:txBody>
          <a:bodyPr/>
          <a:lstStyle/>
          <a:p>
            <a:r>
              <a:rPr lang="en-US" altLang="zh-CN" b="1" smtClean="0">
                <a:latin typeface="Bodoni MT Black" pitchFamily="18" charset="0"/>
              </a:rPr>
              <a:t>1.1 </a:t>
            </a:r>
            <a:r>
              <a:rPr lang="zh-CN" altLang="en-US" b="1" smtClean="0">
                <a:latin typeface="Bodoni MT Black" pitchFamily="18" charset="0"/>
              </a:rPr>
              <a:t>软件危机</a:t>
            </a:r>
          </a:p>
        </p:txBody>
      </p:sp>
      <p:graphicFrame>
        <p:nvGraphicFramePr>
          <p:cNvPr id="3" name="图示 2"/>
          <p:cNvGraphicFramePr/>
          <p:nvPr>
            <p:extLst>
              <p:ext uri="{D42A27DB-BD31-4B8C-83A1-F6EECF244321}">
                <p14:modId xmlns:p14="http://schemas.microsoft.com/office/powerpoint/2010/main" val="2150666023"/>
              </p:ext>
            </p:extLst>
          </p:nvPr>
        </p:nvGraphicFramePr>
        <p:xfrm>
          <a:off x="343407" y="2060848"/>
          <a:ext cx="8549073"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323528" y="1657038"/>
            <a:ext cx="8497888" cy="4142411"/>
          </a:xfrm>
          <a:prstGeom prst="roundRect">
            <a:avLst/>
          </a:prstGeom>
          <a:noFill/>
          <a:ln>
            <a:noFill/>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a:lnSpc>
                <a:spcPct val="125000"/>
              </a:lnSpc>
              <a:buFont typeface="+mj-ea"/>
              <a:buAutoNum type="circleNumDbPlain" startAt="3"/>
              <a:defRPr/>
            </a:pPr>
            <a:r>
              <a:rPr lang="zh-CN" altLang="zh-CN" sz="2400" dirty="0" smtClean="0">
                <a:latin typeface="Bodoni MT Black" pitchFamily="18" charset="0"/>
              </a:rPr>
              <a:t>使</a:t>
            </a:r>
            <a:r>
              <a:rPr lang="zh-CN" altLang="zh-CN" sz="2400" dirty="0">
                <a:latin typeface="Bodoni MT Black" pitchFamily="18" charset="0"/>
              </a:rPr>
              <a:t>用基于</a:t>
            </a:r>
            <a:r>
              <a:rPr lang="zh-CN" altLang="zh-CN" sz="2400" dirty="0">
                <a:solidFill>
                  <a:srgbClr val="FF0000"/>
                </a:solidFill>
                <a:latin typeface="Bodoni MT Black" pitchFamily="18" charset="0"/>
              </a:rPr>
              <a:t>构件</a:t>
            </a:r>
            <a:r>
              <a:rPr lang="zh-CN" altLang="zh-CN" sz="2400" dirty="0">
                <a:latin typeface="Bodoni MT Black" pitchFamily="18" charset="0"/>
              </a:rPr>
              <a:t>的体系结构</a:t>
            </a:r>
            <a:endParaRPr lang="en-US" altLang="zh-CN" sz="2400" dirty="0">
              <a:latin typeface="Bodoni MT Black" pitchFamily="18" charset="0"/>
            </a:endParaRPr>
          </a:p>
          <a:p>
            <a:pPr marL="0" indent="457200">
              <a:lnSpc>
                <a:spcPct val="125000"/>
              </a:lnSpc>
              <a:defRPr/>
            </a:pPr>
            <a:r>
              <a:rPr lang="en-US" altLang="zh-CN" sz="2400" dirty="0" smtClean="0">
                <a:latin typeface="Bodoni MT Black" pitchFamily="18" charset="0"/>
              </a:rPr>
              <a:t>RUP</a:t>
            </a:r>
            <a:r>
              <a:rPr lang="zh-CN" altLang="zh-CN" sz="2400" dirty="0">
                <a:latin typeface="Bodoni MT Black" pitchFamily="18" charset="0"/>
              </a:rPr>
              <a:t>提供了使用现有的或新开发的构件定义体系结构的系统化方法，从而有助于降低软件开发的复杂性，提高软件重用率</a:t>
            </a:r>
            <a:r>
              <a:rPr lang="zh-CN" altLang="en-US" sz="2400" dirty="0">
                <a:latin typeface="Bodoni MT Black" pitchFamily="18" charset="0"/>
              </a:rPr>
              <a:t>。</a:t>
            </a:r>
            <a:endParaRPr lang="en-US" altLang="zh-CN" sz="2400" dirty="0">
              <a:latin typeface="Bodoni MT Black" pitchFamily="18" charset="0"/>
            </a:endParaRPr>
          </a:p>
          <a:p>
            <a:pPr marL="457200" indent="457200">
              <a:lnSpc>
                <a:spcPct val="125000"/>
              </a:lnSpc>
              <a:buFont typeface="+mj-ea"/>
              <a:buAutoNum type="circleNumDbPlain" startAt="4"/>
              <a:defRPr/>
            </a:pPr>
            <a:r>
              <a:rPr lang="zh-CN" altLang="zh-CN" sz="2400" dirty="0">
                <a:solidFill>
                  <a:srgbClr val="FF0000"/>
                </a:solidFill>
                <a:latin typeface="Bodoni MT Black" pitchFamily="18" charset="0"/>
              </a:rPr>
              <a:t>可视化</a:t>
            </a:r>
            <a:r>
              <a:rPr lang="zh-CN" altLang="zh-CN" sz="2400" dirty="0">
                <a:latin typeface="Bodoni MT Black" pitchFamily="18" charset="0"/>
              </a:rPr>
              <a:t>建模</a:t>
            </a:r>
            <a:endParaRPr lang="en-US" altLang="zh-CN" sz="2400" dirty="0">
              <a:latin typeface="Bodoni MT Black" pitchFamily="18" charset="0"/>
            </a:endParaRPr>
          </a:p>
          <a:p>
            <a:pPr marL="0" indent="457200">
              <a:lnSpc>
                <a:spcPct val="125000"/>
              </a:lnSpc>
              <a:defRPr/>
            </a:pPr>
            <a:r>
              <a:rPr lang="zh-CN" altLang="zh-CN" sz="2400" dirty="0">
                <a:latin typeface="Bodoni MT Black" pitchFamily="18" charset="0"/>
              </a:rPr>
              <a:t>可视化</a:t>
            </a:r>
            <a:r>
              <a:rPr lang="zh-CN" altLang="zh-CN" sz="2400" dirty="0">
                <a:solidFill>
                  <a:srgbClr val="FF0000"/>
                </a:solidFill>
                <a:latin typeface="Bodoni MT Black" pitchFamily="18" charset="0"/>
              </a:rPr>
              <a:t>建模语言</a:t>
            </a:r>
            <a:r>
              <a:rPr lang="en-US" altLang="zh-CN" sz="2400" dirty="0">
                <a:solidFill>
                  <a:srgbClr val="FF0000"/>
                </a:solidFill>
                <a:latin typeface="Bodoni MT Black" pitchFamily="18" charset="0"/>
              </a:rPr>
              <a:t>UML</a:t>
            </a:r>
            <a:r>
              <a:rPr lang="zh-CN" altLang="zh-CN" sz="2400" dirty="0">
                <a:latin typeface="Bodoni MT Black" pitchFamily="18" charset="0"/>
              </a:rPr>
              <a:t>紧密地联系在一起，在开发过程中建立起软件系统的可视化模型，可以帮助人们提高管理软件复杂性的能力</a:t>
            </a:r>
            <a:r>
              <a:rPr lang="zh-CN" altLang="en-US" sz="2400" dirty="0" smtClean="0">
                <a:latin typeface="Bodoni MT Black" pitchFamily="18" charset="0"/>
              </a:rPr>
              <a:t>。</a:t>
            </a:r>
            <a:endParaRPr lang="en-US" altLang="zh-CN" sz="2400" dirty="0">
              <a:latin typeface="Bodoni MT Black" pitchFamily="18" charset="0"/>
            </a:endParaRP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1520" y="1855788"/>
            <a:ext cx="8496300" cy="3631632"/>
          </a:xfrm>
          <a:prstGeom prst="roundRect">
            <a:avLst/>
          </a:prstGeom>
          <a:noFill/>
          <a:ln>
            <a:noFill/>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a:lnSpc>
                <a:spcPct val="125000"/>
              </a:lnSpc>
              <a:buFont typeface="+mj-ea"/>
              <a:buAutoNum type="circleNumDbPlain" startAt="5"/>
              <a:defRPr/>
            </a:pPr>
            <a:r>
              <a:rPr lang="zh-CN" altLang="zh-CN" sz="2400" dirty="0" smtClean="0">
                <a:latin typeface="Bodoni MT Black" pitchFamily="18" charset="0"/>
              </a:rPr>
              <a:t>验</a:t>
            </a:r>
            <a:r>
              <a:rPr lang="zh-CN" altLang="zh-CN" sz="2400" dirty="0">
                <a:latin typeface="Bodoni MT Black" pitchFamily="18" charset="0"/>
              </a:rPr>
              <a:t>证软件质量</a:t>
            </a:r>
            <a:endParaRPr lang="en-US" altLang="zh-CN" sz="2400" dirty="0">
              <a:latin typeface="Bodoni MT Black" pitchFamily="18" charset="0"/>
            </a:endParaRPr>
          </a:p>
          <a:p>
            <a:pPr marL="0" indent="457200">
              <a:lnSpc>
                <a:spcPct val="125000"/>
              </a:lnSpc>
              <a:defRPr/>
            </a:pPr>
            <a:r>
              <a:rPr lang="zh-CN" altLang="zh-CN" sz="2400" dirty="0">
                <a:solidFill>
                  <a:srgbClr val="FF0000"/>
                </a:solidFill>
                <a:latin typeface="Bodoni MT Black" pitchFamily="18" charset="0"/>
              </a:rPr>
              <a:t>软件质量评估</a:t>
            </a:r>
            <a:r>
              <a:rPr lang="zh-CN" altLang="zh-CN" sz="2400" dirty="0">
                <a:latin typeface="Bodoni MT Black" pitchFamily="18" charset="0"/>
              </a:rPr>
              <a:t>不再是事后型的或由单独小组进行的孤立活动，而是内建在</a:t>
            </a:r>
            <a:r>
              <a:rPr lang="zh-CN" altLang="zh-CN" sz="2400" dirty="0">
                <a:solidFill>
                  <a:srgbClr val="FF0000"/>
                </a:solidFill>
                <a:latin typeface="Bodoni MT Black" pitchFamily="18" charset="0"/>
              </a:rPr>
              <a:t>贯穿于整个开发过程</a:t>
            </a:r>
            <a:r>
              <a:rPr lang="zh-CN" altLang="zh-CN" sz="2400" dirty="0">
                <a:latin typeface="Bodoni MT Black" pitchFamily="18" charset="0"/>
              </a:rPr>
              <a:t>的、由</a:t>
            </a:r>
            <a:r>
              <a:rPr lang="zh-CN" altLang="zh-CN" sz="2400" dirty="0">
                <a:solidFill>
                  <a:srgbClr val="FF0000"/>
                </a:solidFill>
                <a:latin typeface="Bodoni MT Black" pitchFamily="18" charset="0"/>
              </a:rPr>
              <a:t>全体成员参与</a:t>
            </a:r>
            <a:r>
              <a:rPr lang="zh-CN" altLang="zh-CN" sz="2400" dirty="0">
                <a:latin typeface="Bodoni MT Black" pitchFamily="18" charset="0"/>
              </a:rPr>
              <a:t>的所有活动中。</a:t>
            </a:r>
            <a:endParaRPr lang="en-US" altLang="zh-CN" sz="2400" dirty="0">
              <a:latin typeface="Bodoni MT Black" pitchFamily="18" charset="0"/>
            </a:endParaRPr>
          </a:p>
          <a:p>
            <a:pPr marL="457200" indent="457200">
              <a:lnSpc>
                <a:spcPct val="125000"/>
              </a:lnSpc>
              <a:buFont typeface="+mj-ea"/>
              <a:buAutoNum type="circleNumDbPlain" startAt="6"/>
              <a:defRPr/>
            </a:pPr>
            <a:r>
              <a:rPr lang="zh-CN" altLang="zh-CN" sz="2400" dirty="0">
                <a:latin typeface="Bodoni MT Black" pitchFamily="18" charset="0"/>
              </a:rPr>
              <a:t>控制软件</a:t>
            </a:r>
            <a:r>
              <a:rPr lang="zh-CN" altLang="zh-CN" sz="2400" dirty="0">
                <a:solidFill>
                  <a:srgbClr val="FF0000"/>
                </a:solidFill>
                <a:latin typeface="Bodoni MT Black" pitchFamily="18" charset="0"/>
              </a:rPr>
              <a:t>变更</a:t>
            </a:r>
            <a:endParaRPr lang="en-US" altLang="zh-CN" sz="2400" dirty="0">
              <a:solidFill>
                <a:srgbClr val="FF0000"/>
              </a:solidFill>
              <a:latin typeface="Bodoni MT Black" pitchFamily="18" charset="0"/>
            </a:endParaRPr>
          </a:p>
          <a:p>
            <a:pPr marL="0" indent="457200">
              <a:lnSpc>
                <a:spcPct val="125000"/>
              </a:lnSpc>
              <a:defRPr/>
            </a:pPr>
            <a:r>
              <a:rPr lang="en-US" altLang="zh-CN" sz="2400" dirty="0">
                <a:latin typeface="Bodoni MT Black" pitchFamily="18" charset="0"/>
              </a:rPr>
              <a:t>RUP</a:t>
            </a:r>
            <a:r>
              <a:rPr lang="zh-CN" altLang="zh-CN" sz="2400" dirty="0">
                <a:latin typeface="Bodoni MT Black" pitchFamily="18" charset="0"/>
              </a:rPr>
              <a:t>描述了如何控制、跟踪和监控修改，以确保迭代开发的成功。</a:t>
            </a:r>
            <a:endParaRPr lang="en-US" altLang="zh-CN" sz="2400" dirty="0">
              <a:latin typeface="Bodoni MT Black" pitchFamily="18" charset="0"/>
            </a:endParaRP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9"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232" y="1408690"/>
            <a:ext cx="6912768" cy="461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5212" y="1961424"/>
            <a:ext cx="2178496" cy="3054682"/>
          </a:xfrm>
          <a:prstGeom prst="rect">
            <a:avLst/>
          </a:prstGeom>
        </p:spPr>
        <p:txBody>
          <a:bodyPr wrap="square">
            <a:spAutoFit/>
          </a:bodyPr>
          <a:lstStyle/>
          <a:p>
            <a:pPr marL="0">
              <a:lnSpc>
                <a:spcPct val="125000"/>
              </a:lnSpc>
              <a:defRPr/>
            </a:pPr>
            <a:r>
              <a:rPr lang="en-US" altLang="zh-CN" sz="2200" dirty="0">
                <a:latin typeface="Bodoni MT Black" pitchFamily="18" charset="0"/>
              </a:rPr>
              <a:t>RUP</a:t>
            </a:r>
            <a:r>
              <a:rPr lang="zh-CN" altLang="zh-CN" sz="2200" dirty="0">
                <a:latin typeface="Bodoni MT Black" pitchFamily="18" charset="0"/>
              </a:rPr>
              <a:t>软件开发生命周期是一个</a:t>
            </a:r>
            <a:r>
              <a:rPr lang="zh-CN" altLang="zh-CN" sz="2200" dirty="0">
                <a:solidFill>
                  <a:srgbClr val="FF0000"/>
                </a:solidFill>
                <a:latin typeface="Bodoni MT Black" pitchFamily="18" charset="0"/>
              </a:rPr>
              <a:t>二维</a:t>
            </a:r>
            <a:r>
              <a:rPr lang="zh-CN" altLang="zh-CN" sz="2200" dirty="0">
                <a:latin typeface="Bodoni MT Black" pitchFamily="18" charset="0"/>
              </a:rPr>
              <a:t>的生命周期模型，如</a:t>
            </a:r>
            <a:r>
              <a:rPr lang="zh-CN" altLang="en-US" sz="2200" dirty="0">
                <a:latin typeface="Bodoni MT Black" pitchFamily="18" charset="0"/>
              </a:rPr>
              <a:t>下图</a:t>
            </a:r>
            <a:r>
              <a:rPr lang="zh-CN" altLang="zh-CN" sz="2200" dirty="0">
                <a:latin typeface="Bodoni MT Black" pitchFamily="18" charset="0"/>
              </a:rPr>
              <a:t>所示。图中纵轴代表核心</a:t>
            </a:r>
            <a:r>
              <a:rPr lang="zh-CN" altLang="zh-CN" sz="2200" dirty="0">
                <a:solidFill>
                  <a:srgbClr val="0070C0"/>
                </a:solidFill>
                <a:latin typeface="Bodoni MT Black" pitchFamily="18" charset="0"/>
              </a:rPr>
              <a:t>工作流</a:t>
            </a:r>
            <a:r>
              <a:rPr lang="zh-CN" altLang="zh-CN" sz="2200" dirty="0">
                <a:latin typeface="Bodoni MT Black" pitchFamily="18" charset="0"/>
              </a:rPr>
              <a:t>，横轴代表</a:t>
            </a:r>
            <a:r>
              <a:rPr lang="zh-CN" altLang="zh-CN" sz="2200" dirty="0">
                <a:solidFill>
                  <a:srgbClr val="0070C0"/>
                </a:solidFill>
                <a:latin typeface="Bodoni MT Black" pitchFamily="18" charset="0"/>
              </a:rPr>
              <a:t>时间</a:t>
            </a:r>
            <a:r>
              <a:rPr lang="zh-CN" altLang="zh-CN" sz="2200" dirty="0">
                <a:latin typeface="Bodoni MT Black" pitchFamily="18" charset="0"/>
              </a:rPr>
              <a:t>。</a:t>
            </a:r>
            <a:endParaRPr lang="en-US" altLang="zh-CN" sz="2200" b="1" dirty="0">
              <a:latin typeface="Bodoni MT Black" pitchFamily="18" charset="0"/>
            </a:endParaRPr>
          </a:p>
        </p:txBody>
      </p:sp>
      <p:sp>
        <p:nvSpPr>
          <p:cNvPr id="4" name="椭圆形标注 3"/>
          <p:cNvSpPr/>
          <p:nvPr/>
        </p:nvSpPr>
        <p:spPr>
          <a:xfrm>
            <a:off x="2393603" y="702478"/>
            <a:ext cx="3168352" cy="1412425"/>
          </a:xfrm>
          <a:prstGeom prst="wedgeEllipseCallou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mn-ea"/>
              </a:rPr>
              <a:t>用商业用例为商业过程建立文档。</a:t>
            </a:r>
          </a:p>
        </p:txBody>
      </p:sp>
      <p:sp>
        <p:nvSpPr>
          <p:cNvPr id="10" name="椭圆形标注 9"/>
          <p:cNvSpPr/>
          <p:nvPr/>
        </p:nvSpPr>
        <p:spPr>
          <a:xfrm>
            <a:off x="1907704" y="1095379"/>
            <a:ext cx="5206478" cy="1412425"/>
          </a:xfrm>
          <a:prstGeom prst="wedgeEllipseCallou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buFontTx/>
              <a:buNone/>
            </a:pPr>
            <a:r>
              <a:rPr lang="zh-CN" altLang="en-US" sz="2000" dirty="0">
                <a:solidFill>
                  <a:srgbClr val="C00000"/>
                </a:solidFill>
                <a:latin typeface="+mn-ea"/>
              </a:rPr>
              <a:t>目标是描述系统应该做什么，确保开发人员构建正确的系统。为此，需明确系统的功能需求和非功能需求（约束）。</a:t>
            </a:r>
          </a:p>
        </p:txBody>
      </p:sp>
      <p:sp>
        <p:nvSpPr>
          <p:cNvPr id="12" name="椭圆形标注 11"/>
          <p:cNvSpPr/>
          <p:nvPr/>
        </p:nvSpPr>
        <p:spPr>
          <a:xfrm>
            <a:off x="2158492" y="1947407"/>
            <a:ext cx="4356683" cy="953298"/>
          </a:xfrm>
          <a:prstGeom prst="wedgeEllipseCallou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buFontTx/>
              <a:buNone/>
            </a:pPr>
            <a:r>
              <a:rPr lang="zh-CN" altLang="en-US" sz="2000" dirty="0">
                <a:solidFill>
                  <a:srgbClr val="C00000"/>
                </a:solidFill>
                <a:latin typeface="楷体_GB2312" pitchFamily="49" charset="-122"/>
                <a:ea typeface="楷体_GB2312" pitchFamily="49" charset="-122"/>
              </a:rPr>
              <a:t>其目标是说明如何做。结果是分析模型和设计模型。</a:t>
            </a:r>
          </a:p>
        </p:txBody>
      </p:sp>
      <p:sp>
        <p:nvSpPr>
          <p:cNvPr id="13" name="椭圆形标注 12"/>
          <p:cNvSpPr/>
          <p:nvPr/>
        </p:nvSpPr>
        <p:spPr>
          <a:xfrm>
            <a:off x="1896399" y="2013528"/>
            <a:ext cx="5026658" cy="1248745"/>
          </a:xfrm>
          <a:prstGeom prst="wedgeEllipseCallou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buFontTx/>
              <a:buNone/>
            </a:pPr>
            <a:r>
              <a:rPr lang="zh-CN" altLang="en-US" sz="2000" dirty="0">
                <a:solidFill>
                  <a:srgbClr val="C00000"/>
                </a:solidFill>
                <a:latin typeface="楷体_GB2312" pitchFamily="49" charset="-122"/>
                <a:ea typeface="楷体_GB2312" pitchFamily="49" charset="-122"/>
              </a:rPr>
              <a:t>用分层的方式组织代码的结构，用构件的形式来实现类，对构件进行单元测试，将构件集成到可执行的系统中。</a:t>
            </a:r>
          </a:p>
        </p:txBody>
      </p:sp>
      <p:sp>
        <p:nvSpPr>
          <p:cNvPr id="14" name="椭圆形标注 13"/>
          <p:cNvSpPr/>
          <p:nvPr/>
        </p:nvSpPr>
        <p:spPr>
          <a:xfrm>
            <a:off x="1918817" y="2666338"/>
            <a:ext cx="5026658" cy="1248745"/>
          </a:xfrm>
          <a:prstGeom prst="wedgeEllipseCallou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buFontTx/>
              <a:buNone/>
            </a:pPr>
            <a:r>
              <a:rPr lang="zh-CN" altLang="en-US" sz="2000" dirty="0" smtClean="0">
                <a:solidFill>
                  <a:srgbClr val="C00000"/>
                </a:solidFill>
                <a:latin typeface="+mn-ea"/>
              </a:rPr>
              <a:t>制</a:t>
            </a:r>
            <a:r>
              <a:rPr lang="zh-CN" altLang="en-US" sz="2000" dirty="0">
                <a:solidFill>
                  <a:srgbClr val="C00000"/>
                </a:solidFill>
                <a:latin typeface="+mn-ea"/>
              </a:rPr>
              <a:t>作软件的外部版本、软件打包、分发、为用户提供帮助和支持。</a:t>
            </a:r>
          </a:p>
        </p:txBody>
      </p:sp>
      <p:sp>
        <p:nvSpPr>
          <p:cNvPr id="15" name="椭圆形标注 14"/>
          <p:cNvSpPr/>
          <p:nvPr/>
        </p:nvSpPr>
        <p:spPr>
          <a:xfrm>
            <a:off x="1918817" y="2240020"/>
            <a:ext cx="5026658" cy="1248745"/>
          </a:xfrm>
          <a:prstGeom prst="wedgeEllipseCallou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buFontTx/>
              <a:buNone/>
            </a:pPr>
            <a:r>
              <a:rPr lang="zh-CN" altLang="en-US" sz="2000" dirty="0">
                <a:solidFill>
                  <a:srgbClr val="C00000"/>
                </a:solidFill>
                <a:latin typeface="+mn-ea"/>
              </a:rPr>
              <a:t>验证对象之间的交互、是否所有的构件都集成了、是否正确实现了所有需求、查错并改正。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2"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15"/>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0" grpId="0" animBg="1"/>
      <p:bldP spid="10" grpId="1" animBg="1"/>
      <p:bldP spid="12" grpId="0" animBg="1"/>
      <p:bldP spid="12" grpId="1" animBg="1"/>
      <p:bldP spid="13" grpId="1" animBg="1"/>
      <p:bldP spid="13" grpId="2" animBg="1"/>
      <p:bldP spid="14" grpId="0" animBg="1"/>
      <p:bldP spid="15" grpId="0" animBg="1"/>
      <p:bldP spid="15" grpId="2"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图片 3"/>
          <p:cNvPicPr>
            <a:picLocks noChangeAspect="1"/>
          </p:cNvPicPr>
          <p:nvPr/>
        </p:nvPicPr>
        <p:blipFill>
          <a:blip r:embed="rId3" cstate="print"/>
          <a:srcRect/>
          <a:stretch>
            <a:fillRect/>
          </a:stretch>
        </p:blipFill>
        <p:spPr bwMode="auto">
          <a:xfrm>
            <a:off x="2286174" y="548680"/>
            <a:ext cx="6829251" cy="5387713"/>
          </a:xfrm>
          <a:prstGeom prst="rect">
            <a:avLst/>
          </a:prstGeom>
          <a:noFill/>
          <a:ln w="9525">
            <a:noFill/>
            <a:miter lim="800000"/>
            <a:headEnd/>
            <a:tailEnd/>
          </a:ln>
        </p:spPr>
      </p:pic>
      <p:sp>
        <p:nvSpPr>
          <p:cNvPr id="6"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
        <p:nvSpPr>
          <p:cNvPr id="2" name="矩形 1"/>
          <p:cNvSpPr/>
          <p:nvPr/>
        </p:nvSpPr>
        <p:spPr>
          <a:xfrm>
            <a:off x="107504" y="980728"/>
            <a:ext cx="2304256" cy="4747453"/>
          </a:xfrm>
          <a:prstGeom prst="rect">
            <a:avLst/>
          </a:prstGeom>
        </p:spPr>
        <p:txBody>
          <a:bodyPr wrap="square">
            <a:spAutoFit/>
          </a:bodyPr>
          <a:lstStyle/>
          <a:p>
            <a:pPr marL="0">
              <a:lnSpc>
                <a:spcPct val="125000"/>
              </a:lnSpc>
              <a:defRPr/>
            </a:pPr>
            <a:r>
              <a:rPr lang="en-US" altLang="zh-CN" sz="2200" dirty="0">
                <a:latin typeface="Bodoni MT Black" pitchFamily="18" charset="0"/>
              </a:rPr>
              <a:t>RUP</a:t>
            </a:r>
            <a:r>
              <a:rPr lang="zh-CN" altLang="en-US" sz="2200" dirty="0">
                <a:latin typeface="Bodoni MT Black" pitchFamily="18" charset="0"/>
              </a:rPr>
              <a:t>把软件生命周期划分成</a:t>
            </a:r>
            <a:r>
              <a:rPr lang="en-US" altLang="zh-CN" sz="2200" dirty="0">
                <a:solidFill>
                  <a:srgbClr val="FF0000"/>
                </a:solidFill>
                <a:latin typeface="Bodoni MT Black" pitchFamily="18" charset="0"/>
              </a:rPr>
              <a:t>4</a:t>
            </a:r>
            <a:r>
              <a:rPr lang="zh-CN" altLang="en-US" sz="2200" dirty="0">
                <a:latin typeface="Bodoni MT Black" pitchFamily="18" charset="0"/>
              </a:rPr>
              <a:t>个连续的阶段。每个阶段都有明确的目标，并且定义了用来评估是否达到这些目标的</a:t>
            </a:r>
            <a:r>
              <a:rPr lang="zh-CN" altLang="en-US" sz="2200" dirty="0">
                <a:solidFill>
                  <a:srgbClr val="FF0000"/>
                </a:solidFill>
                <a:latin typeface="Bodoni MT Black" pitchFamily="18" charset="0"/>
              </a:rPr>
              <a:t>里程碑</a:t>
            </a:r>
            <a:r>
              <a:rPr lang="zh-CN" altLang="en-US" sz="2200" dirty="0">
                <a:latin typeface="Bodoni MT Black" pitchFamily="18" charset="0"/>
              </a:rPr>
              <a:t>。每个阶段的目标通过一次或多次迭代来完成。</a:t>
            </a:r>
          </a:p>
        </p:txBody>
      </p:sp>
      <p:sp>
        <p:nvSpPr>
          <p:cNvPr id="3" name="矩形 2"/>
          <p:cNvSpPr/>
          <p:nvPr/>
        </p:nvSpPr>
        <p:spPr>
          <a:xfrm>
            <a:off x="3779912" y="980728"/>
            <a:ext cx="5256584" cy="576064"/>
          </a:xfrm>
          <a:prstGeom prst="rect">
            <a:avLst/>
          </a:prstGeom>
          <a:solidFill>
            <a:srgbClr val="DC443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graphicFrame>
        <p:nvGraphicFramePr>
          <p:cNvPr id="2" name="图示 1"/>
          <p:cNvGraphicFramePr/>
          <p:nvPr>
            <p:extLst>
              <p:ext uri="{D42A27DB-BD31-4B8C-83A1-F6EECF244321}">
                <p14:modId xmlns:p14="http://schemas.microsoft.com/office/powerpoint/2010/main" val="943898300"/>
              </p:ext>
            </p:extLst>
          </p:nvPr>
        </p:nvGraphicFramePr>
        <p:xfrm>
          <a:off x="251520" y="1916832"/>
          <a:ext cx="8568952"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4"/>
          <p:cNvSpPr txBox="1">
            <a:spLocks/>
          </p:cNvSpPr>
          <p:nvPr/>
        </p:nvSpPr>
        <p:spPr bwMode="auto">
          <a:xfrm>
            <a:off x="179512" y="908720"/>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sp>
        <p:nvSpPr>
          <p:cNvPr id="6" name="标题 3"/>
          <p:cNvSpPr txBox="1">
            <a:spLocks/>
          </p:cNvSpPr>
          <p:nvPr/>
        </p:nvSpPr>
        <p:spPr bwMode="auto">
          <a:xfrm>
            <a:off x="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smtClean="0">
                <a:ln>
                  <a:noFill/>
                </a:ln>
                <a:solidFill>
                  <a:schemeClr val="tx1"/>
                </a:solidFill>
                <a:effectLst/>
                <a:uLnTx/>
                <a:uFillTx/>
                <a:latin typeface="Bodoni MT Black" pitchFamily="18" charset="0"/>
                <a:ea typeface="+mj-ea"/>
                <a:cs typeface="+mj-cs"/>
              </a:rPr>
              <a:t>1.4 </a:t>
            </a:r>
            <a:r>
              <a:rPr kumimoji="0" lang="zh-CN" altLang="en-US" sz="4400" b="1" i="0" u="none" strike="noStrike" kern="1200" cap="none" spc="0" normalizeH="0" baseline="0" noProof="0" smtClean="0">
                <a:ln>
                  <a:noFill/>
                </a:ln>
                <a:solidFill>
                  <a:schemeClr val="tx1"/>
                </a:solidFill>
                <a:effectLst/>
                <a:uLnTx/>
                <a:uFillTx/>
                <a:latin typeface="Bodoni MT Black" pitchFamily="18" charset="0"/>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Bodoni MT Black" pitchFamily="18" charset="0"/>
              <a:ea typeface="+mj-ea"/>
              <a:cs typeface="+mj-cs"/>
            </a:endParaRPr>
          </a:p>
        </p:txBody>
      </p:sp>
      <p:sp>
        <p:nvSpPr>
          <p:cNvPr id="2" name="矩形 1"/>
          <p:cNvSpPr/>
          <p:nvPr/>
        </p:nvSpPr>
        <p:spPr>
          <a:xfrm>
            <a:off x="6228184" y="394284"/>
            <a:ext cx="2031325" cy="461665"/>
          </a:xfrm>
          <a:prstGeom prst="rect">
            <a:avLst/>
          </a:prstGeom>
        </p:spPr>
        <p:txBody>
          <a:bodyPr wrap="none">
            <a:spAutoFit/>
          </a:bodyPr>
          <a:lstStyle/>
          <a:p>
            <a:r>
              <a:rPr lang="en-US" altLang="zh-CN" sz="2400" b="1" dirty="0">
                <a:solidFill>
                  <a:srgbClr val="FF0000"/>
                </a:solidFill>
                <a:latin typeface="Bodoni MT Black" panose="02070A03080606020203" pitchFamily="18" charset="0"/>
                <a:ea typeface="+mn-ea"/>
              </a:rPr>
              <a:t>4+1</a:t>
            </a:r>
            <a:r>
              <a:rPr lang="zh-CN" altLang="en-US" sz="2400" b="1" dirty="0">
                <a:solidFill>
                  <a:srgbClr val="FF0000"/>
                </a:solidFill>
                <a:latin typeface="Bodoni MT Black" panose="02070A03080606020203" pitchFamily="18" charset="0"/>
                <a:ea typeface="+mn-ea"/>
              </a:rPr>
              <a:t>视图方法</a:t>
            </a:r>
          </a:p>
        </p:txBody>
      </p:sp>
      <p:sp>
        <p:nvSpPr>
          <p:cNvPr id="3" name="矩形 2"/>
          <p:cNvSpPr/>
          <p:nvPr/>
        </p:nvSpPr>
        <p:spPr>
          <a:xfrm>
            <a:off x="0" y="1484784"/>
            <a:ext cx="5076056" cy="1200329"/>
          </a:xfrm>
          <a:prstGeom prst="rect">
            <a:avLst/>
          </a:prstGeom>
        </p:spPr>
        <p:txBody>
          <a:bodyPr wrap="square">
            <a:spAutoFit/>
          </a:bodyPr>
          <a:lstStyle/>
          <a:p>
            <a:r>
              <a:rPr lang="en-US" altLang="zh-CN" dirty="0">
                <a:latin typeface="+mn-lt"/>
                <a:ea typeface="+mn-ea"/>
              </a:rPr>
              <a:t>1995</a:t>
            </a:r>
            <a:r>
              <a:rPr lang="zh-CN" altLang="en-US" dirty="0">
                <a:latin typeface="+mn-lt"/>
                <a:ea typeface="+mn-ea"/>
              </a:rPr>
              <a:t>年，</a:t>
            </a:r>
            <a:r>
              <a:rPr lang="en-US" altLang="zh-CN" dirty="0">
                <a:latin typeface="+mn-lt"/>
                <a:ea typeface="+mn-ea"/>
              </a:rPr>
              <a:t>Philippe </a:t>
            </a:r>
            <a:r>
              <a:rPr lang="en-US" altLang="zh-CN" dirty="0" err="1">
                <a:latin typeface="+mn-lt"/>
                <a:ea typeface="+mn-ea"/>
              </a:rPr>
              <a:t>Kruchten</a:t>
            </a:r>
            <a:r>
              <a:rPr lang="zh-CN" altLang="en-US" dirty="0">
                <a:latin typeface="+mn-lt"/>
                <a:ea typeface="+mn-ea"/>
              </a:rPr>
              <a:t>在</a:t>
            </a:r>
            <a:r>
              <a:rPr lang="en-US" altLang="zh-CN" dirty="0">
                <a:latin typeface="+mn-lt"/>
                <a:ea typeface="+mn-ea"/>
              </a:rPr>
              <a:t>《IEEE Software</a:t>
            </a:r>
            <a:r>
              <a:rPr lang="en-US" altLang="zh-CN" dirty="0" smtClean="0">
                <a:latin typeface="+mn-lt"/>
                <a:ea typeface="+mn-ea"/>
              </a:rPr>
              <a:t>》</a:t>
            </a:r>
            <a:r>
              <a:rPr lang="zh-CN" altLang="en-US" dirty="0" smtClean="0">
                <a:latin typeface="+mn-lt"/>
                <a:ea typeface="+mn-ea"/>
              </a:rPr>
              <a:t>上发表</a:t>
            </a:r>
            <a:r>
              <a:rPr lang="en-US" altLang="zh-CN" dirty="0" smtClean="0">
                <a:latin typeface="+mn-lt"/>
                <a:ea typeface="+mn-ea"/>
              </a:rPr>
              <a:t>《</a:t>
            </a:r>
            <a:r>
              <a:rPr lang="en-US" altLang="zh-CN" dirty="0">
                <a:latin typeface="+mn-lt"/>
                <a:ea typeface="+mn-ea"/>
              </a:rPr>
              <a:t>The 4+1 View Model of Architecture》</a:t>
            </a:r>
            <a:r>
              <a:rPr lang="zh-CN" altLang="en-US" dirty="0">
                <a:latin typeface="+mn-lt"/>
                <a:ea typeface="+mn-ea"/>
              </a:rPr>
              <a:t>的论文，引起了</a:t>
            </a:r>
            <a:r>
              <a:rPr lang="zh-CN" altLang="en-US" dirty="0" smtClean="0">
                <a:latin typeface="+mn-lt"/>
                <a:ea typeface="+mn-ea"/>
              </a:rPr>
              <a:t>业界极</a:t>
            </a:r>
            <a:r>
              <a:rPr lang="zh-CN" altLang="en-US" dirty="0">
                <a:latin typeface="+mn-lt"/>
                <a:ea typeface="+mn-ea"/>
              </a:rPr>
              <a:t>大关注，并最终被</a:t>
            </a:r>
            <a:r>
              <a:rPr lang="en-US" altLang="zh-CN" dirty="0">
                <a:solidFill>
                  <a:srgbClr val="FF0000"/>
                </a:solidFill>
                <a:latin typeface="Bodoni MT Black" panose="02070A03080606020203" pitchFamily="18" charset="0"/>
                <a:ea typeface="+mn-ea"/>
              </a:rPr>
              <a:t>RUP</a:t>
            </a:r>
            <a:r>
              <a:rPr lang="zh-CN" altLang="en-US" dirty="0">
                <a:latin typeface="+mn-lt"/>
                <a:ea typeface="+mn-ea"/>
              </a:rPr>
              <a:t>采纳。</a:t>
            </a:r>
          </a:p>
        </p:txBody>
      </p:sp>
      <p:sp>
        <p:nvSpPr>
          <p:cNvPr id="5" name="矩形 4"/>
          <p:cNvSpPr/>
          <p:nvPr/>
        </p:nvSpPr>
        <p:spPr>
          <a:xfrm>
            <a:off x="-36512" y="2348880"/>
            <a:ext cx="5040560" cy="646331"/>
          </a:xfrm>
          <a:prstGeom prst="rect">
            <a:avLst/>
          </a:prstGeom>
          <a:solidFill>
            <a:schemeClr val="accent3">
              <a:lumMod val="40000"/>
              <a:lumOff val="60000"/>
            </a:schemeClr>
          </a:solidFill>
        </p:spPr>
        <p:txBody>
          <a:bodyPr wrap="square">
            <a:spAutoFit/>
          </a:bodyPr>
          <a:lstStyle/>
          <a:p>
            <a:r>
              <a:rPr lang="zh-CN" altLang="en-US" b="1" dirty="0">
                <a:solidFill>
                  <a:srgbClr val="FF0000"/>
                </a:solidFill>
                <a:latin typeface="+mn-ea"/>
                <a:ea typeface="+mn-ea"/>
              </a:rPr>
              <a:t>逻辑视图</a:t>
            </a:r>
            <a:r>
              <a:rPr lang="zh-CN" altLang="en-US" b="1" dirty="0" smtClean="0">
                <a:solidFill>
                  <a:srgbClr val="4D4D4D"/>
                </a:solidFill>
                <a:latin typeface="Microsoft YaHei" panose="020B0503020204020204" pitchFamily="34" charset="-122"/>
                <a:ea typeface="Microsoft YaHei" panose="020B0503020204020204" pitchFamily="34" charset="-122"/>
              </a:rPr>
              <a:t>：</a:t>
            </a:r>
            <a:r>
              <a:rPr lang="zh-CN" altLang="en-US" dirty="0" smtClean="0"/>
              <a:t>关注功能，包括</a:t>
            </a:r>
            <a:r>
              <a:rPr lang="zh-CN" altLang="en-US" dirty="0"/>
              <a:t>用户可见的功能</a:t>
            </a:r>
            <a:r>
              <a:rPr lang="zh-CN" altLang="en-US" dirty="0" smtClean="0"/>
              <a:t>，和为实现</a:t>
            </a:r>
            <a:r>
              <a:rPr lang="zh-CN" altLang="en-US" dirty="0"/>
              <a:t>用户功能而必须提供</a:t>
            </a:r>
            <a:r>
              <a:rPr lang="zh-CN" altLang="en-US" dirty="0" smtClean="0"/>
              <a:t>的辅助</a:t>
            </a:r>
            <a:r>
              <a:rPr lang="zh-CN" altLang="en-US" dirty="0"/>
              <a:t>功能</a:t>
            </a:r>
            <a:r>
              <a:rPr lang="zh-CN" altLang="en-US" dirty="0" smtClean="0"/>
              <a:t>模块。</a:t>
            </a:r>
            <a:endParaRPr lang="zh-CN" altLang="en-US" dirty="0"/>
          </a:p>
        </p:txBody>
      </p:sp>
      <p:pic>
        <p:nvPicPr>
          <p:cNvPr id="8" name="图片 7"/>
          <p:cNvPicPr>
            <a:picLocks noChangeAspect="1"/>
          </p:cNvPicPr>
          <p:nvPr/>
        </p:nvPicPr>
        <p:blipFill>
          <a:blip r:embed="rId3"/>
          <a:stretch>
            <a:fillRect/>
          </a:stretch>
        </p:blipFill>
        <p:spPr>
          <a:xfrm>
            <a:off x="5019129" y="973825"/>
            <a:ext cx="4133804" cy="4889696"/>
          </a:xfrm>
          <a:prstGeom prst="rect">
            <a:avLst/>
          </a:prstGeom>
        </p:spPr>
      </p:pic>
      <p:sp>
        <p:nvSpPr>
          <p:cNvPr id="10" name="矩形 9"/>
          <p:cNvSpPr/>
          <p:nvPr/>
        </p:nvSpPr>
        <p:spPr>
          <a:xfrm>
            <a:off x="-21431" y="2996952"/>
            <a:ext cx="5025479" cy="1200329"/>
          </a:xfrm>
          <a:prstGeom prst="rect">
            <a:avLst/>
          </a:prstGeom>
          <a:solidFill>
            <a:schemeClr val="accent4">
              <a:lumMod val="40000"/>
              <a:lumOff val="60000"/>
            </a:schemeClr>
          </a:solidFill>
        </p:spPr>
        <p:txBody>
          <a:bodyPr wrap="square">
            <a:spAutoFit/>
          </a:bodyPr>
          <a:lstStyle/>
          <a:p>
            <a:r>
              <a:rPr lang="zh-CN" altLang="en-US" b="1" dirty="0">
                <a:solidFill>
                  <a:srgbClr val="FF0000"/>
                </a:solidFill>
                <a:latin typeface="+mn-ea"/>
                <a:ea typeface="+mn-ea"/>
              </a:rPr>
              <a:t>开发视图</a:t>
            </a:r>
            <a:r>
              <a:rPr lang="zh-CN" altLang="en-US" b="1" dirty="0" smtClean="0">
                <a:solidFill>
                  <a:srgbClr val="FF0000"/>
                </a:solidFill>
                <a:latin typeface="Microsoft YaHei" panose="020B0503020204020204" pitchFamily="34" charset="-122"/>
                <a:ea typeface="Microsoft YaHei" panose="020B0503020204020204" pitchFamily="34" charset="-122"/>
              </a:rPr>
              <a:t>：</a:t>
            </a:r>
            <a:r>
              <a:rPr lang="zh-CN" altLang="en-US" dirty="0" smtClean="0">
                <a:latin typeface="+mn-ea"/>
                <a:ea typeface="+mn-ea"/>
              </a:rPr>
              <a:t>关注</a:t>
            </a:r>
            <a:r>
              <a:rPr lang="zh-CN" altLang="en-US" dirty="0">
                <a:latin typeface="+mn-ea"/>
                <a:ea typeface="+mn-ea"/>
              </a:rPr>
              <a:t>程序包，不仅包括要编写的源程序，还包括可以直接使用的第三方</a:t>
            </a:r>
            <a:r>
              <a:rPr lang="en-US" altLang="zh-CN" dirty="0">
                <a:latin typeface="+mn-lt"/>
                <a:ea typeface="+mn-ea"/>
              </a:rPr>
              <a:t>SDK</a:t>
            </a:r>
            <a:r>
              <a:rPr lang="zh-CN" altLang="en-US" dirty="0">
                <a:latin typeface="+mn-ea"/>
                <a:ea typeface="+mn-ea"/>
              </a:rPr>
              <a:t>和现成框架、类库，以及开发的系统将运行于其上的系统软件或中间件。</a:t>
            </a:r>
          </a:p>
        </p:txBody>
      </p:sp>
      <p:sp>
        <p:nvSpPr>
          <p:cNvPr id="12" name="矩形 11"/>
          <p:cNvSpPr/>
          <p:nvPr/>
        </p:nvSpPr>
        <p:spPr>
          <a:xfrm>
            <a:off x="19189" y="4149080"/>
            <a:ext cx="4984859" cy="646331"/>
          </a:xfrm>
          <a:prstGeom prst="rect">
            <a:avLst/>
          </a:prstGeom>
          <a:solidFill>
            <a:schemeClr val="accent6">
              <a:lumMod val="40000"/>
              <a:lumOff val="60000"/>
            </a:schemeClr>
          </a:solidFill>
        </p:spPr>
        <p:txBody>
          <a:bodyPr wrap="square">
            <a:spAutoFit/>
          </a:bodyPr>
          <a:lstStyle/>
          <a:p>
            <a:r>
              <a:rPr lang="zh-CN" altLang="en-US" b="1" dirty="0" smtClean="0">
                <a:solidFill>
                  <a:srgbClr val="FF0000"/>
                </a:solidFill>
                <a:latin typeface="+mn-ea"/>
                <a:ea typeface="+mn-ea"/>
              </a:rPr>
              <a:t>处理视图：</a:t>
            </a:r>
            <a:r>
              <a:rPr lang="zh-CN" altLang="en-US" dirty="0" smtClean="0">
                <a:latin typeface="+mn-ea"/>
                <a:ea typeface="+mn-ea"/>
              </a:rPr>
              <a:t>关注</a:t>
            </a:r>
            <a:r>
              <a:rPr lang="zh-CN" altLang="en-US" dirty="0">
                <a:latin typeface="+mn-ea"/>
                <a:ea typeface="+mn-ea"/>
              </a:rPr>
              <a:t>进程、线程、对象等运行时概念，以及相关的并发、同步、通信等问题。</a:t>
            </a:r>
          </a:p>
        </p:txBody>
      </p:sp>
      <p:sp>
        <p:nvSpPr>
          <p:cNvPr id="13" name="矩形 12"/>
          <p:cNvSpPr/>
          <p:nvPr/>
        </p:nvSpPr>
        <p:spPr>
          <a:xfrm>
            <a:off x="13253" y="4797152"/>
            <a:ext cx="4990796" cy="1200329"/>
          </a:xfrm>
          <a:prstGeom prst="rect">
            <a:avLst/>
          </a:prstGeom>
          <a:solidFill>
            <a:schemeClr val="accent5">
              <a:lumMod val="40000"/>
              <a:lumOff val="60000"/>
            </a:schemeClr>
          </a:solidFill>
        </p:spPr>
        <p:txBody>
          <a:bodyPr wrap="square">
            <a:spAutoFit/>
          </a:bodyPr>
          <a:lstStyle/>
          <a:p>
            <a:r>
              <a:rPr lang="zh-CN" altLang="en-US" b="1" dirty="0">
                <a:solidFill>
                  <a:srgbClr val="FF0000"/>
                </a:solidFill>
                <a:latin typeface="+mn-ea"/>
                <a:ea typeface="+mn-ea"/>
              </a:rPr>
              <a:t>物理</a:t>
            </a:r>
            <a:r>
              <a:rPr lang="zh-CN" altLang="en-US" b="1" dirty="0" smtClean="0">
                <a:solidFill>
                  <a:srgbClr val="FF0000"/>
                </a:solidFill>
                <a:latin typeface="+mn-ea"/>
                <a:ea typeface="+mn-ea"/>
              </a:rPr>
              <a:t>视图：</a:t>
            </a:r>
            <a:r>
              <a:rPr lang="zh-CN" altLang="en-US" dirty="0" smtClean="0">
                <a:latin typeface="+mn-ea"/>
                <a:ea typeface="+mn-ea"/>
              </a:rPr>
              <a:t>关注</a:t>
            </a:r>
            <a:r>
              <a:rPr lang="en-US" altLang="zh-CN" dirty="0">
                <a:latin typeface="+mn-ea"/>
                <a:ea typeface="+mn-ea"/>
              </a:rPr>
              <a:t>"</a:t>
            </a:r>
            <a:r>
              <a:rPr lang="zh-CN" altLang="en-US" dirty="0">
                <a:latin typeface="+mn-ea"/>
                <a:ea typeface="+mn-ea"/>
              </a:rPr>
              <a:t>目标程序及其依赖的运行库和系统软件</a:t>
            </a:r>
            <a:r>
              <a:rPr lang="en-US" altLang="zh-CN" dirty="0">
                <a:latin typeface="+mn-ea"/>
                <a:ea typeface="+mn-ea"/>
              </a:rPr>
              <a:t>"</a:t>
            </a:r>
            <a:r>
              <a:rPr lang="zh-CN" altLang="en-US" dirty="0">
                <a:latin typeface="+mn-ea"/>
                <a:ea typeface="+mn-ea"/>
              </a:rPr>
              <a:t>最终如何安装或部署到物理机器，以及如何部署机器和网络来配合软件系统的可靠性、可伸缩性等要求。</a:t>
            </a:r>
          </a:p>
        </p:txBody>
      </p:sp>
      <p:sp>
        <p:nvSpPr>
          <p:cNvPr id="4" name="矩形 3"/>
          <p:cNvSpPr/>
          <p:nvPr/>
        </p:nvSpPr>
        <p:spPr>
          <a:xfrm>
            <a:off x="5383139" y="2492896"/>
            <a:ext cx="1440160" cy="792088"/>
          </a:xfrm>
          <a:prstGeom prst="rect">
            <a:avLst/>
          </a:prstGeom>
          <a:solidFill>
            <a:srgbClr val="C3D69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423745" y="2492896"/>
            <a:ext cx="1440160" cy="792088"/>
          </a:xfrm>
          <a:prstGeom prst="rect">
            <a:avLst/>
          </a:prstGeom>
          <a:solidFill>
            <a:srgbClr val="C644EA">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423745" y="3512007"/>
            <a:ext cx="1440160" cy="792088"/>
          </a:xfrm>
          <a:prstGeom prst="rect">
            <a:avLst/>
          </a:prstGeom>
          <a:solidFill>
            <a:srgbClr val="39D1F5">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383139" y="3512007"/>
            <a:ext cx="1440160" cy="792088"/>
          </a:xfrm>
          <a:prstGeom prst="rect">
            <a:avLst/>
          </a:prstGeom>
          <a:solidFill>
            <a:srgbClr val="FFCC99">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5436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内容占位符 4"/>
          <p:cNvSpPr txBox="1">
            <a:spLocks/>
          </p:cNvSpPr>
          <p:nvPr/>
        </p:nvSpPr>
        <p:spPr bwMode="auto">
          <a:xfrm>
            <a:off x="539750" y="1196975"/>
            <a:ext cx="5256213" cy="604838"/>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1.4.6 </a:t>
            </a:r>
            <a:r>
              <a:rPr lang="en-US" altLang="zh-CN" b="1" dirty="0">
                <a:solidFill>
                  <a:schemeClr val="tx1"/>
                </a:solidFill>
                <a:latin typeface="Bodoni MT Black" pitchFamily="18" charset="0"/>
                <a:ea typeface="+mj-ea"/>
              </a:rPr>
              <a:t>Rational</a:t>
            </a:r>
            <a:r>
              <a:rPr lang="zh-CN" altLang="en-US" b="1" dirty="0">
                <a:solidFill>
                  <a:schemeClr val="tx1"/>
                </a:solidFill>
                <a:latin typeface="Bodoni MT Black" pitchFamily="18" charset="0"/>
                <a:ea typeface="+mj-ea"/>
              </a:rPr>
              <a:t>统一过程</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1.4.6 </a:t>
            </a:r>
            <a:r>
              <a:rPr lang="en-US" altLang="zh-CN" sz="2400" dirty="0">
                <a:solidFill>
                  <a:srgbClr val="D9D9D9"/>
                </a:solidFill>
                <a:latin typeface="Bodoni MT Black" pitchFamily="18" charset="0"/>
                <a:ea typeface="+mn-ea"/>
              </a:rPr>
              <a:t>Rational</a:t>
            </a:r>
            <a:r>
              <a:rPr lang="zh-CN" altLang="en-US" sz="2400" dirty="0">
                <a:solidFill>
                  <a:srgbClr val="D9D9D9"/>
                </a:solidFill>
                <a:latin typeface="Bodoni MT Black" pitchFamily="18" charset="0"/>
                <a:ea typeface="+mn-ea"/>
              </a:rPr>
              <a:t>统一过程</a:t>
            </a:r>
          </a:p>
        </p:txBody>
      </p:sp>
      <p:pic>
        <p:nvPicPr>
          <p:cNvPr id="6" name="Picture 3" descr="C:\Users\zchy\Desktop\temp\QQ截图未命名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773982"/>
            <a:ext cx="6984776" cy="442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198275" y="1596902"/>
            <a:ext cx="2031325" cy="461665"/>
          </a:xfrm>
          <a:prstGeom prst="rect">
            <a:avLst/>
          </a:prstGeom>
          <a:noFill/>
        </p:spPr>
        <p:txBody>
          <a:bodyPr wrap="none" rtlCol="0">
            <a:spAutoFit/>
          </a:bodyPr>
          <a:lstStyle/>
          <a:p>
            <a:r>
              <a:rPr lang="zh-CN" altLang="en-US" sz="2400" b="1" dirty="0" smtClean="0">
                <a:solidFill>
                  <a:srgbClr val="FF0000"/>
                </a:solidFill>
              </a:rPr>
              <a:t>主要工作产品</a:t>
            </a:r>
            <a:endParaRPr lang="zh-CN" altLang="en-US" sz="2400" b="1" dirty="0">
              <a:solidFill>
                <a:srgbClr val="FF0000"/>
              </a:solidFill>
            </a:endParaRPr>
          </a:p>
        </p:txBody>
      </p:sp>
    </p:spTree>
    <p:extLst>
      <p:ext uri="{BB962C8B-B14F-4D97-AF65-F5344CB8AC3E}">
        <p14:creationId xmlns:p14="http://schemas.microsoft.com/office/powerpoint/2010/main" val="23069971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323528" y="2132856"/>
            <a:ext cx="8496300" cy="2656046"/>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Bef>
                <a:spcPct val="20000"/>
              </a:spcBef>
              <a:defRPr/>
            </a:pPr>
            <a:r>
              <a:rPr lang="zh-CN" altLang="en-US" sz="2400" kern="0" dirty="0" smtClean="0">
                <a:solidFill>
                  <a:srgbClr val="FF0000"/>
                </a:solidFill>
                <a:latin typeface="Bodoni MT Black" panose="02070A03080606020203" pitchFamily="18" charset="0"/>
                <a:ea typeface="+mn-ea"/>
              </a:rPr>
              <a:t>   基</a:t>
            </a:r>
            <a:r>
              <a:rPr lang="zh-CN" altLang="en-US" sz="2400" kern="0" dirty="0">
                <a:solidFill>
                  <a:srgbClr val="FF0000"/>
                </a:solidFill>
                <a:latin typeface="Bodoni MT Black" panose="02070A03080606020203" pitchFamily="18" charset="0"/>
                <a:ea typeface="+mn-ea"/>
              </a:rPr>
              <a:t>于构件的软件工程</a:t>
            </a:r>
            <a:r>
              <a:rPr lang="zh-CN" altLang="en-US" sz="2400" kern="0" dirty="0" smtClean="0">
                <a:solidFill>
                  <a:srgbClr val="FF0000"/>
                </a:solidFill>
                <a:latin typeface="Bodoni MT Black" panose="02070A03080606020203" pitchFamily="18" charset="0"/>
                <a:ea typeface="+mn-ea"/>
              </a:rPr>
              <a:t>（</a:t>
            </a:r>
            <a:r>
              <a:rPr lang="en-US" altLang="zh-CN" sz="2400" kern="0" dirty="0" smtClean="0">
                <a:solidFill>
                  <a:srgbClr val="FF0000"/>
                </a:solidFill>
                <a:latin typeface="Bodoni MT Black" panose="02070A03080606020203" pitchFamily="18" charset="0"/>
                <a:ea typeface="+mn-ea"/>
              </a:rPr>
              <a:t>Component-Based Software Engineering</a:t>
            </a:r>
            <a:r>
              <a:rPr lang="zh-CN" altLang="en-US" sz="2400" kern="0" dirty="0" smtClean="0">
                <a:solidFill>
                  <a:srgbClr val="FF0000"/>
                </a:solidFill>
                <a:latin typeface="Bodoni MT Black" panose="02070A03080606020203" pitchFamily="18" charset="0"/>
                <a:ea typeface="+mn-ea"/>
              </a:rPr>
              <a:t>，</a:t>
            </a:r>
            <a:r>
              <a:rPr lang="en-US" altLang="zh-CN" sz="2400" kern="0" dirty="0" smtClean="0">
                <a:solidFill>
                  <a:srgbClr val="FF0000"/>
                </a:solidFill>
                <a:latin typeface="Bodoni MT Black" panose="02070A03080606020203" pitchFamily="18" charset="0"/>
                <a:ea typeface="+mn-ea"/>
              </a:rPr>
              <a:t>CBSE</a:t>
            </a:r>
            <a:r>
              <a:rPr lang="zh-CN" altLang="en-US" sz="2400" kern="0" dirty="0">
                <a:solidFill>
                  <a:srgbClr val="FF0000"/>
                </a:solidFill>
                <a:latin typeface="Bodoni MT Black" panose="02070A03080606020203" pitchFamily="18" charset="0"/>
                <a:ea typeface="+mn-ea"/>
              </a:rPr>
              <a:t>）</a:t>
            </a:r>
            <a:r>
              <a:rPr lang="zh-CN" altLang="en-US" sz="2400" kern="0" dirty="0">
                <a:latin typeface="Bodoni MT Black" panose="02070A03080606020203" pitchFamily="18" charset="0"/>
                <a:ea typeface="+mn-ea"/>
              </a:rPr>
              <a:t>是强调使用可复用的软件</a:t>
            </a:r>
            <a:r>
              <a:rPr lang="zh-CN" altLang="en-US" sz="2400" kern="0" dirty="0">
                <a:solidFill>
                  <a:srgbClr val="FF0000"/>
                </a:solidFill>
                <a:latin typeface="Bodoni MT Black" panose="02070A03080606020203" pitchFamily="18" charset="0"/>
                <a:ea typeface="+mn-ea"/>
              </a:rPr>
              <a:t>“构件”</a:t>
            </a:r>
            <a:r>
              <a:rPr lang="zh-CN" altLang="en-US" sz="2400" kern="0" dirty="0">
                <a:latin typeface="Bodoni MT Black" panose="02070A03080606020203" pitchFamily="18" charset="0"/>
                <a:ea typeface="+mn-ea"/>
              </a:rPr>
              <a:t>来设计和构造基于计算机的系统的过</a:t>
            </a:r>
            <a:r>
              <a:rPr lang="zh-CN" altLang="en-US" sz="2400" kern="0" dirty="0" smtClean="0">
                <a:latin typeface="Bodoni MT Black" panose="02070A03080606020203" pitchFamily="18" charset="0"/>
                <a:ea typeface="+mn-ea"/>
              </a:rPr>
              <a:t>程，将</a:t>
            </a:r>
            <a:r>
              <a:rPr lang="zh-CN" altLang="en-US" sz="2400" kern="0" dirty="0">
                <a:latin typeface="Bodoni MT Black" panose="02070A03080606020203" pitchFamily="18" charset="0"/>
                <a:ea typeface="+mn-ea"/>
              </a:rPr>
              <a:t>考虑的重点从编码转移到</a:t>
            </a:r>
            <a:r>
              <a:rPr lang="zh-CN" altLang="en-US" sz="2400" kern="0" dirty="0">
                <a:solidFill>
                  <a:srgbClr val="FF0000"/>
                </a:solidFill>
                <a:latin typeface="Bodoni MT Black" panose="02070A03080606020203" pitchFamily="18" charset="0"/>
                <a:ea typeface="+mn-ea"/>
              </a:rPr>
              <a:t>组装</a:t>
            </a:r>
            <a:r>
              <a:rPr lang="zh-CN" altLang="en-US" sz="2400" kern="0" dirty="0">
                <a:latin typeface="Bodoni MT Black" panose="02070A03080606020203" pitchFamily="18" charset="0"/>
                <a:ea typeface="+mn-ea"/>
              </a:rPr>
              <a:t>软件系</a:t>
            </a:r>
            <a:r>
              <a:rPr lang="zh-CN" altLang="en-US" sz="2400" kern="0" dirty="0" smtClean="0">
                <a:latin typeface="Bodoni MT Black" panose="02070A03080606020203" pitchFamily="18" charset="0"/>
                <a:ea typeface="+mn-ea"/>
              </a:rPr>
              <a:t>统，</a:t>
            </a:r>
            <a:r>
              <a:rPr lang="zh-CN" altLang="en-US" sz="2400" kern="0" dirty="0">
                <a:latin typeface="Bodoni MT Black" panose="02070A03080606020203" pitchFamily="18" charset="0"/>
                <a:ea typeface="+mn-ea"/>
              </a:rPr>
              <a:t>使得开发可复用的构件来满足这些共性是可行的。</a:t>
            </a:r>
          </a:p>
        </p:txBody>
      </p:sp>
      <p:sp>
        <p:nvSpPr>
          <p:cNvPr id="8"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ea typeface="+mj-ea"/>
              </a:rPr>
              <a:t>基于构件的开发模型</a:t>
            </a:r>
            <a:endParaRPr lang="zh-CN" altLang="en-US" b="1" dirty="0">
              <a:solidFill>
                <a:schemeClr val="tx1"/>
              </a:solidFill>
              <a:latin typeface="Bodoni MT Black" pitchFamily="18" charset="0"/>
              <a:ea typeface="+mj-ea"/>
            </a:endParaRPr>
          </a:p>
        </p:txBody>
      </p:sp>
      <p:sp>
        <p:nvSpPr>
          <p:cNvPr id="6"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基于构件的开发模型</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26460537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8"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ea typeface="+mj-ea"/>
              </a:rPr>
              <a:t>基于构件的开发模型</a:t>
            </a:r>
            <a:endParaRPr lang="zh-CN" altLang="en-US" b="1" dirty="0">
              <a:solidFill>
                <a:schemeClr val="tx1"/>
              </a:solidFill>
              <a:latin typeface="Bodoni MT Black" pitchFamily="18" charset="0"/>
              <a:ea typeface="+mj-ea"/>
            </a:endParaRPr>
          </a:p>
        </p:txBody>
      </p:sp>
      <p:sp>
        <p:nvSpPr>
          <p:cNvPr id="10"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基于构件的开发模型</a:t>
            </a:r>
            <a:endParaRPr lang="zh-CN" altLang="en-US" sz="2400" dirty="0">
              <a:solidFill>
                <a:srgbClr val="D9D9D9"/>
              </a:solidFill>
              <a:latin typeface="Bodoni MT Black" pitchFamily="18" charset="0"/>
              <a:ea typeface="+mn-ea"/>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73263"/>
            <a:ext cx="8064500"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7991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8" name="内容占位符 4"/>
          <p:cNvSpPr txBox="1">
            <a:spLocks/>
          </p:cNvSpPr>
          <p:nvPr/>
        </p:nvSpPr>
        <p:spPr bwMode="auto">
          <a:xfrm>
            <a:off x="164307" y="996951"/>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ea typeface="+mj-ea"/>
              </a:rPr>
              <a:t>基于构件的开发模型</a:t>
            </a:r>
            <a:endParaRPr lang="zh-CN" altLang="en-US" b="1" dirty="0">
              <a:solidFill>
                <a:schemeClr val="tx1"/>
              </a:solidFill>
              <a:latin typeface="Bodoni MT Black" pitchFamily="18" charset="0"/>
              <a:ea typeface="+mj-ea"/>
            </a:endParaRPr>
          </a:p>
        </p:txBody>
      </p:sp>
      <p:sp>
        <p:nvSpPr>
          <p:cNvPr id="7" name="Rectangle 3"/>
          <p:cNvSpPr txBox="1">
            <a:spLocks noChangeArrowheads="1"/>
          </p:cNvSpPr>
          <p:nvPr/>
        </p:nvSpPr>
        <p:spPr bwMode="auto">
          <a:xfrm>
            <a:off x="179513" y="1485156"/>
            <a:ext cx="8964488" cy="5256212"/>
          </a:xfrm>
          <a:prstGeom prst="rect">
            <a:avLst/>
          </a:prstGeom>
          <a:noFill/>
          <a:ln w="9525">
            <a:noFill/>
            <a:miter lim="800000"/>
            <a:headEnd/>
            <a:tailEnd/>
          </a:ln>
          <a:effectLst/>
        </p:spPr>
        <p:txBody>
          <a:bodyPr/>
          <a:lstStyle/>
          <a:p>
            <a:pPr>
              <a:lnSpc>
                <a:spcPct val="125000"/>
              </a:lnSpc>
              <a:spcBef>
                <a:spcPts val="0"/>
              </a:spcBef>
              <a:defRPr/>
            </a:pPr>
            <a:r>
              <a:rPr lang="zh-CN" altLang="en-US" sz="2400" b="1" kern="0" dirty="0">
                <a:solidFill>
                  <a:srgbClr val="FF0000"/>
                </a:solidFill>
                <a:latin typeface="+mn-lt"/>
                <a:ea typeface="+mn-ea"/>
              </a:rPr>
              <a:t>典型的构件模型  </a:t>
            </a:r>
          </a:p>
          <a:p>
            <a:pPr marL="342900" indent="-342900">
              <a:lnSpc>
                <a:spcPct val="125000"/>
              </a:lnSpc>
              <a:spcBef>
                <a:spcPts val="0"/>
              </a:spcBef>
              <a:buClr>
                <a:srgbClr val="0070C0"/>
              </a:buClr>
              <a:buSzPct val="75000"/>
              <a:buFont typeface="Wingdings" panose="05000000000000000000" pitchFamily="2" charset="2"/>
              <a:buChar char="l"/>
              <a:defRPr/>
            </a:pPr>
            <a:r>
              <a:rPr lang="en-US" altLang="zh-CN" sz="2400" kern="0" dirty="0" smtClean="0">
                <a:solidFill>
                  <a:srgbClr val="0070C0"/>
                </a:solidFill>
                <a:latin typeface="Bodoni MT Black" panose="02070A03080606020203" pitchFamily="18" charset="0"/>
                <a:ea typeface="+mn-ea"/>
              </a:rPr>
              <a:t>CORBA</a:t>
            </a:r>
            <a:r>
              <a:rPr lang="zh-CN" altLang="en-US" sz="2400" kern="0" dirty="0">
                <a:latin typeface="+mn-lt"/>
                <a:ea typeface="+mn-ea"/>
              </a:rPr>
              <a:t>。对象管理组</a:t>
            </a:r>
            <a:r>
              <a:rPr lang="zh-CN" altLang="en-US" sz="2400" kern="0" dirty="0" smtClean="0">
                <a:latin typeface="+mn-lt"/>
                <a:ea typeface="+mn-ea"/>
              </a:rPr>
              <a:t>织</a:t>
            </a:r>
            <a:r>
              <a:rPr lang="en-US" altLang="zh-CN" sz="2400" kern="0" dirty="0" smtClean="0">
                <a:latin typeface="Bodoni MT Black" panose="02070A03080606020203" pitchFamily="18" charset="0"/>
              </a:rPr>
              <a:t>OMG</a:t>
            </a:r>
            <a:r>
              <a:rPr lang="zh-CN" altLang="en-US" sz="2400" dirty="0" smtClean="0"/>
              <a:t>制订的面向对象应</a:t>
            </a:r>
            <a:r>
              <a:rPr lang="zh-CN" altLang="en-US" sz="2400" dirty="0"/>
              <a:t>用程序体系规</a:t>
            </a:r>
            <a:r>
              <a:rPr lang="zh-CN" altLang="en-US" sz="2400" dirty="0" smtClean="0"/>
              <a:t>范，即</a:t>
            </a:r>
            <a:r>
              <a:rPr lang="zh-CN" altLang="en-US" sz="2400" kern="0" dirty="0" smtClean="0">
                <a:solidFill>
                  <a:srgbClr val="0070C0"/>
                </a:solidFill>
                <a:latin typeface="+mn-lt"/>
                <a:ea typeface="+mn-ea"/>
              </a:rPr>
              <a:t>公</a:t>
            </a:r>
            <a:r>
              <a:rPr lang="zh-CN" altLang="en-US" sz="2400" kern="0" dirty="0">
                <a:solidFill>
                  <a:srgbClr val="0070C0"/>
                </a:solidFill>
                <a:latin typeface="+mn-lt"/>
                <a:ea typeface="+mn-ea"/>
              </a:rPr>
              <a:t>共对象请求代理体系结</a:t>
            </a:r>
            <a:r>
              <a:rPr lang="zh-CN" altLang="en-US" sz="2400" kern="0" dirty="0" smtClean="0">
                <a:solidFill>
                  <a:srgbClr val="0070C0"/>
                </a:solidFill>
                <a:latin typeface="+mn-lt"/>
                <a:ea typeface="+mn-ea"/>
              </a:rPr>
              <a:t>构</a:t>
            </a:r>
            <a:r>
              <a:rPr lang="zh-CN" altLang="en-US" sz="2400" kern="0" dirty="0" smtClean="0">
                <a:latin typeface="+mn-lt"/>
                <a:ea typeface="+mn-ea"/>
              </a:rPr>
              <a:t>，</a:t>
            </a:r>
            <a:r>
              <a:rPr lang="zh-CN" altLang="en-US" sz="2400" kern="0" dirty="0">
                <a:latin typeface="+mn-lt"/>
                <a:ea typeface="+mn-ea"/>
              </a:rPr>
              <a:t>一个对象请求代理提</a:t>
            </a:r>
            <a:r>
              <a:rPr lang="zh-CN" altLang="en-US" sz="2400" kern="0" dirty="0" smtClean="0">
                <a:latin typeface="+mn-lt"/>
                <a:ea typeface="+mn-ea"/>
              </a:rPr>
              <a:t>供多</a:t>
            </a:r>
            <a:r>
              <a:rPr lang="zh-CN" altLang="en-US" sz="2400" kern="0" dirty="0">
                <a:latin typeface="+mn-lt"/>
                <a:ea typeface="+mn-ea"/>
              </a:rPr>
              <a:t>种服务</a:t>
            </a:r>
            <a:r>
              <a:rPr lang="zh-CN" altLang="en-US" sz="2400" kern="0" dirty="0" smtClean="0">
                <a:latin typeface="+mn-lt"/>
                <a:ea typeface="+mn-ea"/>
              </a:rPr>
              <a:t>，可</a:t>
            </a:r>
            <a:r>
              <a:rPr lang="zh-CN" altLang="en-US" sz="2400" kern="0" dirty="0">
                <a:latin typeface="+mn-lt"/>
                <a:ea typeface="+mn-ea"/>
              </a:rPr>
              <a:t>复用构件（对象）可以与其他构件通</a:t>
            </a:r>
            <a:r>
              <a:rPr lang="zh-CN" altLang="en-US" sz="2400" kern="0" dirty="0" smtClean="0">
                <a:latin typeface="+mn-lt"/>
                <a:ea typeface="+mn-ea"/>
              </a:rPr>
              <a:t>信，</a:t>
            </a:r>
            <a:r>
              <a:rPr lang="zh-CN" altLang="en-US" sz="2400" dirty="0"/>
              <a:t>解</a:t>
            </a:r>
            <a:r>
              <a:rPr lang="zh-CN" altLang="en-US" sz="2400" dirty="0" smtClean="0"/>
              <a:t>决分布式环境的软硬件互连</a:t>
            </a:r>
            <a:r>
              <a:rPr lang="zh-CN" altLang="en-US" sz="2400" kern="0" dirty="0" smtClean="0">
                <a:latin typeface="+mn-lt"/>
                <a:ea typeface="+mn-ea"/>
              </a:rPr>
              <a:t>。</a:t>
            </a:r>
            <a:endParaRPr lang="en-US" altLang="zh-CN" sz="2400" kern="0" dirty="0" smtClean="0">
              <a:latin typeface="+mn-lt"/>
              <a:ea typeface="+mn-ea"/>
            </a:endParaRPr>
          </a:p>
          <a:p>
            <a:pPr marL="342900" indent="-342900">
              <a:lnSpc>
                <a:spcPct val="125000"/>
              </a:lnSpc>
              <a:spcBef>
                <a:spcPts val="0"/>
              </a:spcBef>
              <a:buClr>
                <a:srgbClr val="0070C0"/>
              </a:buClr>
              <a:buSzPct val="75000"/>
              <a:buFont typeface="Wingdings" panose="05000000000000000000" pitchFamily="2" charset="2"/>
              <a:buChar char="l"/>
              <a:defRPr/>
            </a:pPr>
            <a:r>
              <a:rPr lang="en-US" altLang="zh-CN" sz="2400" kern="0" dirty="0" smtClean="0">
                <a:solidFill>
                  <a:srgbClr val="0070C0"/>
                </a:solidFill>
                <a:latin typeface="Bodoni MT Black" panose="02070A03080606020203" pitchFamily="18" charset="0"/>
                <a:ea typeface="+mn-ea"/>
              </a:rPr>
              <a:t>Microsoft </a:t>
            </a:r>
            <a:r>
              <a:rPr lang="en-US" altLang="zh-CN" sz="2400" kern="0" dirty="0">
                <a:solidFill>
                  <a:srgbClr val="0070C0"/>
                </a:solidFill>
                <a:latin typeface="Bodoni MT Black" panose="02070A03080606020203" pitchFamily="18" charset="0"/>
                <a:ea typeface="+mn-ea"/>
              </a:rPr>
              <a:t>COM/DCOM/.NET</a:t>
            </a:r>
            <a:r>
              <a:rPr lang="zh-CN" altLang="en-US" sz="2400" kern="0" dirty="0">
                <a:latin typeface="+mn-lt"/>
                <a:ea typeface="+mn-ea"/>
              </a:rPr>
              <a:t>。微软公司开</a:t>
            </a:r>
            <a:r>
              <a:rPr lang="zh-CN" altLang="en-US" sz="2400" kern="0" dirty="0" smtClean="0">
                <a:latin typeface="+mn-lt"/>
                <a:ea typeface="+mn-ea"/>
              </a:rPr>
              <a:t>发的构</a:t>
            </a:r>
            <a:r>
              <a:rPr lang="zh-CN" altLang="en-US" sz="2400" kern="0" dirty="0">
                <a:latin typeface="+mn-lt"/>
                <a:ea typeface="+mn-ea"/>
              </a:rPr>
              <a:t>件对象模</a:t>
            </a:r>
            <a:r>
              <a:rPr lang="zh-CN" altLang="en-US" sz="2400" kern="0" dirty="0" smtClean="0">
                <a:latin typeface="+mn-lt"/>
                <a:ea typeface="+mn-ea"/>
              </a:rPr>
              <a:t>型，提</a:t>
            </a:r>
            <a:r>
              <a:rPr lang="zh-CN" altLang="en-US" sz="2400" kern="0" dirty="0">
                <a:latin typeface="+mn-lt"/>
                <a:ea typeface="+mn-ea"/>
              </a:rPr>
              <a:t>供了构件的规格说</a:t>
            </a:r>
            <a:r>
              <a:rPr lang="zh-CN" altLang="en-US" sz="2400" kern="0" dirty="0" smtClean="0">
                <a:latin typeface="+mn-lt"/>
                <a:ea typeface="+mn-ea"/>
              </a:rPr>
              <a:t>明，在</a:t>
            </a:r>
            <a:r>
              <a:rPr lang="en-US" altLang="zh-CN" sz="2400" kern="0" dirty="0">
                <a:latin typeface="Bodoni MT Black" panose="02070A03080606020203" pitchFamily="18" charset="0"/>
                <a:ea typeface="+mn-ea"/>
              </a:rPr>
              <a:t>Windows</a:t>
            </a:r>
            <a:r>
              <a:rPr lang="zh-CN" altLang="en-US" sz="2400" kern="0" dirty="0">
                <a:latin typeface="+mn-lt"/>
                <a:ea typeface="+mn-ea"/>
              </a:rPr>
              <a:t>操作系统，一个应用系统中可以使用不同厂商生产的构</a:t>
            </a:r>
            <a:r>
              <a:rPr lang="zh-CN" altLang="en-US" sz="2400" kern="0" dirty="0" smtClean="0">
                <a:latin typeface="+mn-lt"/>
                <a:ea typeface="+mn-ea"/>
              </a:rPr>
              <a:t>件。</a:t>
            </a:r>
            <a:endParaRPr lang="en-US" altLang="zh-CN" sz="2400" kern="0" dirty="0" smtClean="0">
              <a:latin typeface="+mn-lt"/>
              <a:ea typeface="+mn-ea"/>
            </a:endParaRPr>
          </a:p>
          <a:p>
            <a:pPr marL="342900" indent="-342900">
              <a:lnSpc>
                <a:spcPct val="125000"/>
              </a:lnSpc>
              <a:spcBef>
                <a:spcPts val="0"/>
              </a:spcBef>
              <a:buClr>
                <a:srgbClr val="0070C0"/>
              </a:buClr>
              <a:buSzPct val="75000"/>
              <a:buFont typeface="Wingdings" panose="05000000000000000000" pitchFamily="2" charset="2"/>
              <a:buChar char="l"/>
              <a:defRPr/>
            </a:pPr>
            <a:r>
              <a:rPr lang="en-US" altLang="zh-CN" sz="2400" kern="0" dirty="0" smtClean="0">
                <a:solidFill>
                  <a:srgbClr val="0070C0"/>
                </a:solidFill>
                <a:latin typeface="Bodoni MT Black" panose="02070A03080606020203" pitchFamily="18" charset="0"/>
                <a:ea typeface="+mn-ea"/>
              </a:rPr>
              <a:t>Sun </a:t>
            </a:r>
            <a:r>
              <a:rPr lang="en-US" altLang="zh-CN" sz="2400" kern="0" dirty="0">
                <a:solidFill>
                  <a:srgbClr val="0070C0"/>
                </a:solidFill>
                <a:latin typeface="Bodoni MT Black" panose="02070A03080606020203" pitchFamily="18" charset="0"/>
                <a:ea typeface="+mn-ea"/>
              </a:rPr>
              <a:t>JavaBean</a:t>
            </a:r>
            <a:r>
              <a:rPr lang="zh-CN" altLang="en-US" sz="2400" kern="0" dirty="0">
                <a:solidFill>
                  <a:srgbClr val="0070C0"/>
                </a:solidFill>
                <a:latin typeface="Bodoni MT Black" panose="02070A03080606020203" pitchFamily="18" charset="0"/>
                <a:ea typeface="+mn-ea"/>
              </a:rPr>
              <a:t>构件</a:t>
            </a:r>
            <a:r>
              <a:rPr lang="zh-CN" altLang="en-US" sz="2400" kern="0" dirty="0">
                <a:latin typeface="+mn-lt"/>
                <a:ea typeface="+mn-ea"/>
              </a:rPr>
              <a:t>。</a:t>
            </a:r>
            <a:r>
              <a:rPr lang="en-US" altLang="zh-CN" sz="2400" kern="0" dirty="0">
                <a:latin typeface="Bodoni MT Black" panose="02070A03080606020203" pitchFamily="18" charset="0"/>
                <a:ea typeface="+mn-ea"/>
              </a:rPr>
              <a:t>JavaBean</a:t>
            </a:r>
            <a:r>
              <a:rPr lang="zh-CN" altLang="en-US" sz="2400" kern="0" dirty="0">
                <a:latin typeface="+mn-lt"/>
                <a:ea typeface="+mn-ea"/>
              </a:rPr>
              <a:t>构件系统是一个可移植的、平台独立的、使用</a:t>
            </a:r>
            <a:r>
              <a:rPr lang="en-US" altLang="zh-CN" sz="2400" kern="0" dirty="0">
                <a:latin typeface="Bodoni MT Black" panose="02070A03080606020203" pitchFamily="18" charset="0"/>
                <a:ea typeface="+mn-ea"/>
              </a:rPr>
              <a:t>Java</a:t>
            </a:r>
            <a:r>
              <a:rPr lang="zh-CN" altLang="en-US" sz="2400" kern="0" dirty="0">
                <a:latin typeface="+mn-lt"/>
                <a:ea typeface="+mn-ea"/>
              </a:rPr>
              <a:t>程序设计语言开发的</a:t>
            </a:r>
            <a:r>
              <a:rPr lang="en-US" altLang="zh-CN" sz="2400" kern="0" dirty="0">
                <a:latin typeface="Bodoni MT Black" panose="02070A03080606020203" pitchFamily="18" charset="0"/>
                <a:ea typeface="+mn-ea"/>
              </a:rPr>
              <a:t>CBSE</a:t>
            </a:r>
            <a:r>
              <a:rPr lang="zh-CN" altLang="en-US" sz="2400" kern="0" dirty="0">
                <a:latin typeface="+mn-lt"/>
                <a:ea typeface="+mn-ea"/>
              </a:rPr>
              <a:t>基础设施。 </a:t>
            </a:r>
          </a:p>
        </p:txBody>
      </p:sp>
      <p:sp>
        <p:nvSpPr>
          <p:cNvPr id="6"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基于构件的开发模型</a:t>
            </a:r>
            <a:endParaRPr lang="zh-CN" altLang="en-US" sz="2400" dirty="0">
              <a:solidFill>
                <a:srgbClr val="D9D9D9"/>
              </a:solidFill>
              <a:latin typeface="Bodoni MT Black" pitchFamily="18" charset="0"/>
              <a:ea typeface="+mn-ea"/>
            </a:endParaRPr>
          </a:p>
        </p:txBody>
      </p:sp>
    </p:spTree>
    <p:extLst>
      <p:ext uri="{BB962C8B-B14F-4D97-AF65-F5344CB8AC3E}">
        <p14:creationId xmlns:p14="http://schemas.microsoft.com/office/powerpoint/2010/main" val="3841578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a:spLocks/>
          </p:cNvSpPr>
          <p:nvPr/>
        </p:nvSpPr>
        <p:spPr bwMode="auto">
          <a:xfrm>
            <a:off x="519113" y="1340768"/>
            <a:ext cx="3044775" cy="503907"/>
          </a:xfrm>
          <a:prstGeom prst="rect">
            <a:avLst/>
          </a:prstGeom>
          <a:ln w="25400" cap="flat" cmpd="sng" algn="ctr">
            <a:solidFill>
              <a:schemeClr val="accent2"/>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zh-CN" altLang="en-US" sz="2400" b="1" i="0" u="none" strike="noStrike" kern="1200" cap="none" spc="0" normalizeH="0" baseline="0" noProof="0" smtClean="0">
                <a:ln>
                  <a:noFill/>
                </a:ln>
                <a:solidFill>
                  <a:schemeClr val="tx1"/>
                </a:solidFill>
                <a:effectLst/>
                <a:uLnTx/>
                <a:uFillTx/>
                <a:latin typeface="Bodoni MT Black" pitchFamily="18" charset="0"/>
                <a:ea typeface="+mn-ea"/>
                <a:cs typeface="+mn-cs"/>
              </a:rPr>
              <a:t>软件危机的典型表现</a:t>
            </a:r>
            <a:endParaRPr kumimoji="0" lang="zh-CN" altLang="en-US" sz="2400" b="1" i="0" u="none" strike="noStrike" kern="1200" cap="none" spc="0" normalizeH="0" baseline="0" noProof="0" dirty="0" smtClean="0">
              <a:ln>
                <a:noFill/>
              </a:ln>
              <a:solidFill>
                <a:schemeClr val="tx1"/>
              </a:solidFill>
              <a:effectLst/>
              <a:uLnTx/>
              <a:uFillTx/>
              <a:latin typeface="Bodoni MT Black" pitchFamily="18" charset="0"/>
              <a:ea typeface="+mn-ea"/>
              <a:cs typeface="+mn-cs"/>
            </a:endParaRPr>
          </a:p>
        </p:txBody>
      </p:sp>
      <p:sp>
        <p:nvSpPr>
          <p:cNvPr id="3" name="标题 3"/>
          <p:cNvSpPr txBox="1">
            <a:spLocks/>
          </p:cNvSpPr>
          <p:nvPr/>
        </p:nvSpPr>
        <p:spPr bwMode="auto">
          <a:xfrm>
            <a:off x="0" y="25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1200" cap="none" spc="0" normalizeH="0" baseline="0" noProof="0" smtClean="0">
                <a:ln>
                  <a:noFill/>
                </a:ln>
                <a:solidFill>
                  <a:schemeClr val="tx1"/>
                </a:solidFill>
                <a:effectLst/>
                <a:uLnTx/>
                <a:uFillTx/>
                <a:latin typeface="Bodoni MT Black" pitchFamily="18" charset="0"/>
                <a:ea typeface="+mj-ea"/>
                <a:cs typeface="+mj-cs"/>
              </a:rPr>
              <a:t>1.1 </a:t>
            </a:r>
            <a:r>
              <a:rPr kumimoji="0" lang="zh-CN" altLang="en-US" sz="4400" b="1" i="0" u="none" strike="noStrike" kern="1200" cap="none" spc="0" normalizeH="0" baseline="0" noProof="0" smtClean="0">
                <a:ln>
                  <a:noFill/>
                </a:ln>
                <a:solidFill>
                  <a:schemeClr val="tx1"/>
                </a:solidFill>
                <a:effectLst/>
                <a:uLnTx/>
                <a:uFillTx/>
                <a:latin typeface="Bodoni MT Black" pitchFamily="18" charset="0"/>
                <a:ea typeface="+mj-ea"/>
                <a:cs typeface="+mj-cs"/>
              </a:rPr>
              <a:t>软件危机</a:t>
            </a:r>
          </a:p>
        </p:txBody>
      </p:sp>
      <p:graphicFrame>
        <p:nvGraphicFramePr>
          <p:cNvPr id="4" name="图示 3"/>
          <p:cNvGraphicFramePr/>
          <p:nvPr>
            <p:extLst>
              <p:ext uri="{D42A27DB-BD31-4B8C-83A1-F6EECF244321}">
                <p14:modId xmlns:p14="http://schemas.microsoft.com/office/powerpoint/2010/main" val="3931151207"/>
              </p:ext>
            </p:extLst>
          </p:nvPr>
        </p:nvGraphicFramePr>
        <p:xfrm>
          <a:off x="343407" y="2060848"/>
          <a:ext cx="8549073"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395536" y="2349486"/>
            <a:ext cx="8496300" cy="2099298"/>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342900">
              <a:lnSpc>
                <a:spcPct val="125000"/>
              </a:lnSpc>
              <a:defRPr/>
            </a:pPr>
            <a:r>
              <a:rPr lang="zh-CN" altLang="zh-CN" sz="2400" dirty="0" smtClean="0">
                <a:solidFill>
                  <a:srgbClr val="FF0000"/>
                </a:solidFill>
                <a:latin typeface="Bodoni MT Black" pitchFamily="18" charset="0"/>
              </a:rPr>
              <a:t>敏</a:t>
            </a:r>
            <a:r>
              <a:rPr lang="zh-CN" altLang="zh-CN" sz="2400" dirty="0">
                <a:solidFill>
                  <a:srgbClr val="FF0000"/>
                </a:solidFill>
                <a:latin typeface="Bodoni MT Black" pitchFamily="18" charset="0"/>
              </a:rPr>
              <a:t>捷过程</a:t>
            </a:r>
            <a:r>
              <a:rPr lang="zh-CN" altLang="zh-CN" sz="2400" dirty="0">
                <a:latin typeface="Bodoni MT Black" pitchFamily="18" charset="0"/>
              </a:rPr>
              <a:t>为了使软件开发团队具有高效工作和快速响应变化的能力，</a:t>
            </a:r>
            <a:r>
              <a:rPr lang="en-US" altLang="zh-CN" sz="2400" dirty="0">
                <a:latin typeface="Bodoni MT Black" pitchFamily="18" charset="0"/>
              </a:rPr>
              <a:t>17</a:t>
            </a:r>
            <a:r>
              <a:rPr lang="zh-CN" altLang="zh-CN" sz="2400" dirty="0">
                <a:latin typeface="Bodoni MT Black" pitchFamily="18" charset="0"/>
              </a:rPr>
              <a:t>位著名的软件专家于</a:t>
            </a:r>
            <a:r>
              <a:rPr lang="en-US" altLang="zh-CN" sz="2400" dirty="0">
                <a:solidFill>
                  <a:srgbClr val="0070C0"/>
                </a:solidFill>
                <a:latin typeface="Bodoni MT Black" pitchFamily="18" charset="0"/>
              </a:rPr>
              <a:t>2001</a:t>
            </a:r>
            <a:r>
              <a:rPr lang="zh-CN" altLang="zh-CN" sz="2400" dirty="0">
                <a:solidFill>
                  <a:srgbClr val="0070C0"/>
                </a:solidFill>
                <a:latin typeface="Bodoni MT Black" pitchFamily="18" charset="0"/>
              </a:rPr>
              <a:t>年</a:t>
            </a:r>
            <a:r>
              <a:rPr lang="en-US" altLang="zh-CN" sz="2400" dirty="0">
                <a:solidFill>
                  <a:srgbClr val="0070C0"/>
                </a:solidFill>
                <a:latin typeface="Bodoni MT Black" pitchFamily="18" charset="0"/>
              </a:rPr>
              <a:t>2</a:t>
            </a:r>
            <a:r>
              <a:rPr lang="zh-CN" altLang="zh-CN" sz="2400" dirty="0">
                <a:solidFill>
                  <a:srgbClr val="0070C0"/>
                </a:solidFill>
                <a:latin typeface="Bodoni MT Black" pitchFamily="18" charset="0"/>
              </a:rPr>
              <a:t>月</a:t>
            </a:r>
            <a:r>
              <a:rPr lang="zh-CN" altLang="zh-CN" sz="2400" dirty="0">
                <a:latin typeface="Bodoni MT Black" pitchFamily="18" charset="0"/>
              </a:rPr>
              <a:t>联合起草了敏捷软件开发宣言</a:t>
            </a:r>
            <a:r>
              <a:rPr lang="zh-CN" altLang="zh-CN" sz="2400" dirty="0" smtClean="0">
                <a:latin typeface="Bodoni MT Black" pitchFamily="18" charset="0"/>
              </a:rPr>
              <a:t>。</a:t>
            </a:r>
            <a:r>
              <a:rPr lang="zh-CN" altLang="zh-CN" sz="2400" dirty="0">
                <a:latin typeface="Bodoni MT Black" pitchFamily="18" charset="0"/>
              </a:rPr>
              <a:t>敏捷软件开发宣言由下述</a:t>
            </a:r>
            <a:r>
              <a:rPr lang="en-US" altLang="zh-CN" sz="2400" dirty="0">
                <a:solidFill>
                  <a:srgbClr val="FF0000"/>
                </a:solidFill>
                <a:latin typeface="Bodoni MT Black" pitchFamily="18" charset="0"/>
              </a:rPr>
              <a:t>4</a:t>
            </a:r>
            <a:r>
              <a:rPr lang="zh-CN" altLang="zh-CN" sz="2400" dirty="0">
                <a:latin typeface="Bodoni MT Black" pitchFamily="18" charset="0"/>
              </a:rPr>
              <a:t>个简单的价值观声明组成</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8"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1.4.8 </a:t>
            </a:r>
            <a:r>
              <a:rPr lang="zh-CN" altLang="en-US" b="1" dirty="0" smtClean="0">
                <a:solidFill>
                  <a:schemeClr val="tx1"/>
                </a:solidFill>
                <a:latin typeface="Bodoni MT Black" pitchFamily="18" charset="0"/>
                <a:ea typeface="+mj-ea"/>
              </a:rPr>
              <a:t>敏</a:t>
            </a:r>
            <a:r>
              <a:rPr lang="zh-CN" altLang="en-US" b="1" dirty="0">
                <a:solidFill>
                  <a:schemeClr val="tx1"/>
                </a:solidFill>
                <a:latin typeface="Bodoni MT Black" pitchFamily="18" charset="0"/>
                <a:ea typeface="+mj-ea"/>
              </a:rPr>
              <a:t>捷过程与极限编程</a:t>
            </a:r>
          </a:p>
        </p:txBody>
      </p:sp>
      <p:sp>
        <p:nvSpPr>
          <p:cNvPr id="10"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25413"/>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graphicFrame>
        <p:nvGraphicFramePr>
          <p:cNvPr id="2" name="图示 1"/>
          <p:cNvGraphicFramePr/>
          <p:nvPr/>
        </p:nvGraphicFramePr>
        <p:xfrm>
          <a:off x="611560" y="2204864"/>
          <a:ext cx="7992888"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1.4.8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p>
        </p:txBody>
      </p:sp>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25413"/>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1.4.8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p>
        </p:txBody>
      </p:sp>
      <p:sp>
        <p:nvSpPr>
          <p:cNvPr id="9" name="Rectangle 3"/>
          <p:cNvSpPr txBox="1">
            <a:spLocks noChangeArrowheads="1"/>
          </p:cNvSpPr>
          <p:nvPr/>
        </p:nvSpPr>
        <p:spPr bwMode="auto">
          <a:xfrm>
            <a:off x="468313" y="1845841"/>
            <a:ext cx="8424167" cy="5256212"/>
          </a:xfrm>
          <a:prstGeom prst="rect">
            <a:avLst/>
          </a:prstGeom>
          <a:noFill/>
          <a:ln w="9525">
            <a:noFill/>
            <a:miter lim="800000"/>
            <a:headEnd/>
            <a:tailEnd/>
          </a:ln>
          <a:effectLst/>
        </p:spPr>
        <p:txBody>
          <a:bodyPr/>
          <a:lstStyle/>
          <a:p>
            <a:pPr>
              <a:lnSpc>
                <a:spcPct val="125000"/>
              </a:lnSpc>
              <a:spcBef>
                <a:spcPct val="20000"/>
              </a:spcBef>
              <a:defRPr/>
            </a:pPr>
            <a:r>
              <a:rPr lang="zh-CN" altLang="en-US" sz="2400" b="1" kern="0" dirty="0" smtClean="0">
                <a:solidFill>
                  <a:srgbClr val="FF0000"/>
                </a:solidFill>
                <a:latin typeface="+mn-ea"/>
                <a:ea typeface="+mn-ea"/>
              </a:rPr>
              <a:t>敏捷原则  </a:t>
            </a:r>
          </a:p>
          <a:p>
            <a:pPr marL="342900" indent="-342900">
              <a:lnSpc>
                <a:spcPct val="125000"/>
              </a:lnSpc>
              <a:spcBef>
                <a:spcPct val="20000"/>
              </a:spcBef>
              <a:buSzPct val="75000"/>
              <a:buFont typeface="Wingdings" panose="05000000000000000000" pitchFamily="2" charset="2"/>
              <a:buChar char="l"/>
              <a:defRPr/>
            </a:pPr>
            <a:r>
              <a:rPr lang="zh-CN" altLang="en-US" sz="2400" dirty="0" smtClean="0">
                <a:solidFill>
                  <a:srgbClr val="0070C0"/>
                </a:solidFill>
                <a:latin typeface="+mn-ea"/>
                <a:ea typeface="+mn-ea"/>
              </a:rPr>
              <a:t>软件开发角度：</a:t>
            </a:r>
            <a:r>
              <a:rPr lang="zh-CN" altLang="en-US" sz="2400" dirty="0" smtClean="0">
                <a:latin typeface="+mn-ea"/>
                <a:ea typeface="+mn-ea"/>
              </a:rPr>
              <a:t>最</a:t>
            </a:r>
            <a:r>
              <a:rPr lang="zh-CN" altLang="en-US" sz="2400" dirty="0">
                <a:latin typeface="+mn-ea"/>
                <a:ea typeface="+mn-ea"/>
              </a:rPr>
              <a:t>优先要做的是通过尽早、持续交付有价值的软件来使客户满</a:t>
            </a:r>
            <a:r>
              <a:rPr lang="zh-CN" altLang="en-US" sz="2400" dirty="0" smtClean="0">
                <a:latin typeface="+mn-ea"/>
                <a:ea typeface="+mn-ea"/>
              </a:rPr>
              <a:t>意，</a:t>
            </a:r>
            <a:r>
              <a:rPr lang="zh-CN" altLang="en-US" sz="2400" dirty="0">
                <a:latin typeface="+mn-ea"/>
                <a:ea typeface="+mn-ea"/>
              </a:rPr>
              <a:t>交付的时间间隔越短越</a:t>
            </a:r>
            <a:r>
              <a:rPr lang="zh-CN" altLang="en-US" sz="2400" dirty="0" smtClean="0">
                <a:latin typeface="+mn-ea"/>
                <a:ea typeface="+mn-ea"/>
              </a:rPr>
              <a:t>好，欢</a:t>
            </a:r>
            <a:r>
              <a:rPr lang="zh-CN" altLang="en-US" sz="2400" dirty="0">
                <a:latin typeface="+mn-ea"/>
                <a:ea typeface="+mn-ea"/>
              </a:rPr>
              <a:t>迎需求</a:t>
            </a:r>
            <a:r>
              <a:rPr lang="zh-CN" altLang="en-US" sz="2400" dirty="0">
                <a:solidFill>
                  <a:srgbClr val="FF0000"/>
                </a:solidFill>
                <a:latin typeface="+mn-ea"/>
                <a:ea typeface="+mn-ea"/>
              </a:rPr>
              <a:t>变</a:t>
            </a:r>
            <a:r>
              <a:rPr lang="zh-CN" altLang="en-US" sz="2400" dirty="0" smtClean="0">
                <a:solidFill>
                  <a:srgbClr val="FF0000"/>
                </a:solidFill>
                <a:latin typeface="+mn-ea"/>
                <a:ea typeface="+mn-ea"/>
              </a:rPr>
              <a:t>更</a:t>
            </a:r>
            <a:r>
              <a:rPr lang="zh-CN" altLang="en-US" sz="2400" dirty="0" smtClean="0">
                <a:latin typeface="+mn-ea"/>
                <a:ea typeface="+mn-ea"/>
              </a:rPr>
              <a:t>，</a:t>
            </a:r>
            <a:r>
              <a:rPr lang="zh-CN" altLang="en-US" sz="2400" dirty="0">
                <a:solidFill>
                  <a:srgbClr val="FF0000"/>
                </a:solidFill>
                <a:latin typeface="+mn-ea"/>
                <a:ea typeface="+mn-ea"/>
              </a:rPr>
              <a:t>可运行软件</a:t>
            </a:r>
            <a:r>
              <a:rPr lang="zh-CN" altLang="en-US" sz="2400" dirty="0">
                <a:latin typeface="+mn-ea"/>
                <a:ea typeface="+mn-ea"/>
              </a:rPr>
              <a:t>是进度的首要度量标</a:t>
            </a:r>
            <a:r>
              <a:rPr lang="zh-CN" altLang="en-US" sz="2400" dirty="0" smtClean="0">
                <a:latin typeface="+mn-ea"/>
                <a:ea typeface="+mn-ea"/>
              </a:rPr>
              <a:t>准。</a:t>
            </a:r>
            <a:endParaRPr lang="en-US" altLang="zh-CN" sz="2400" dirty="0" smtClean="0">
              <a:latin typeface="+mn-ea"/>
              <a:ea typeface="+mn-ea"/>
            </a:endParaRPr>
          </a:p>
          <a:p>
            <a:pPr marL="342900" indent="-342900">
              <a:lnSpc>
                <a:spcPct val="125000"/>
              </a:lnSpc>
              <a:spcBef>
                <a:spcPct val="20000"/>
              </a:spcBef>
              <a:buSzPct val="75000"/>
              <a:buFont typeface="Wingdings" panose="05000000000000000000" pitchFamily="2" charset="2"/>
              <a:buChar char="l"/>
              <a:defRPr/>
            </a:pPr>
            <a:r>
              <a:rPr lang="zh-CN" altLang="en-US" sz="2400" dirty="0">
                <a:solidFill>
                  <a:srgbClr val="0070C0"/>
                </a:solidFill>
                <a:latin typeface="+mn-ea"/>
                <a:ea typeface="+mn-ea"/>
              </a:rPr>
              <a:t>人</a:t>
            </a:r>
            <a:r>
              <a:rPr lang="zh-CN" altLang="en-US" sz="2400" dirty="0" smtClean="0">
                <a:solidFill>
                  <a:srgbClr val="0070C0"/>
                </a:solidFill>
                <a:latin typeface="+mn-ea"/>
                <a:ea typeface="+mn-ea"/>
              </a:rPr>
              <a:t>员管理角度：</a:t>
            </a:r>
            <a:r>
              <a:rPr lang="zh-CN" altLang="en-US" sz="2400" dirty="0" smtClean="0">
                <a:latin typeface="+mn-ea"/>
                <a:ea typeface="+mn-ea"/>
              </a:rPr>
              <a:t>整</a:t>
            </a:r>
            <a:r>
              <a:rPr lang="zh-CN" altLang="en-US" sz="2400" dirty="0">
                <a:latin typeface="+mn-ea"/>
                <a:ea typeface="+mn-ea"/>
              </a:rPr>
              <a:t>个项目开发期间，业务人员和开发人员必须天天都在一起工</a:t>
            </a:r>
            <a:r>
              <a:rPr lang="zh-CN" altLang="en-US" sz="2400" dirty="0" smtClean="0">
                <a:latin typeface="+mn-ea"/>
                <a:ea typeface="+mn-ea"/>
              </a:rPr>
              <a:t>作，</a:t>
            </a:r>
            <a:r>
              <a:rPr lang="zh-CN" altLang="en-US" sz="2400" dirty="0">
                <a:latin typeface="+mn-ea"/>
                <a:ea typeface="+mn-ea"/>
              </a:rPr>
              <a:t>围绕有积极性的个人构建项</a:t>
            </a:r>
            <a:r>
              <a:rPr lang="zh-CN" altLang="en-US" sz="2400" dirty="0" smtClean="0">
                <a:latin typeface="+mn-ea"/>
                <a:ea typeface="+mn-ea"/>
              </a:rPr>
              <a:t>目，</a:t>
            </a:r>
            <a:r>
              <a:rPr lang="zh-CN" altLang="en-US" sz="2400" dirty="0">
                <a:latin typeface="+mn-ea"/>
                <a:ea typeface="+mn-ea"/>
              </a:rPr>
              <a:t>面对面交</a:t>
            </a:r>
            <a:r>
              <a:rPr lang="zh-CN" altLang="en-US" sz="2400" dirty="0" smtClean="0">
                <a:latin typeface="+mn-ea"/>
                <a:ea typeface="+mn-ea"/>
              </a:rPr>
              <a:t>谈是</a:t>
            </a:r>
            <a:r>
              <a:rPr lang="zh-CN" altLang="en-US" sz="2400" dirty="0">
                <a:latin typeface="+mn-ea"/>
                <a:ea typeface="+mn-ea"/>
              </a:rPr>
              <a:t>最富有效果和效率的信息传递方</a:t>
            </a:r>
            <a:r>
              <a:rPr lang="zh-CN" altLang="en-US" sz="2400" dirty="0" smtClean="0">
                <a:latin typeface="+mn-ea"/>
                <a:ea typeface="+mn-ea"/>
              </a:rPr>
              <a:t>法，</a:t>
            </a:r>
            <a:r>
              <a:rPr lang="zh-CN" altLang="en-US" sz="2400" dirty="0">
                <a:latin typeface="+mn-ea"/>
                <a:ea typeface="+mn-ea"/>
              </a:rPr>
              <a:t>提倡</a:t>
            </a:r>
            <a:r>
              <a:rPr lang="zh-CN" altLang="en-US" sz="2400" dirty="0">
                <a:solidFill>
                  <a:srgbClr val="FF0000"/>
                </a:solidFill>
                <a:latin typeface="+mn-ea"/>
                <a:ea typeface="+mn-ea"/>
              </a:rPr>
              <a:t>可持续的开发速度</a:t>
            </a:r>
            <a:r>
              <a:rPr lang="zh-CN" altLang="en-US" sz="2400" dirty="0" smtClean="0">
                <a:latin typeface="+mn-ea"/>
                <a:ea typeface="+mn-ea"/>
              </a:rPr>
              <a:t>。</a:t>
            </a:r>
            <a:endParaRPr lang="en-US" altLang="zh-CN" sz="2400" dirty="0" smtClean="0">
              <a:latin typeface="+mn-ea"/>
              <a:ea typeface="+mn-ea"/>
            </a:endParaRPr>
          </a:p>
          <a:p>
            <a:pPr marL="342900" indent="-342900">
              <a:lnSpc>
                <a:spcPct val="125000"/>
              </a:lnSpc>
              <a:spcBef>
                <a:spcPct val="20000"/>
              </a:spcBef>
              <a:buSzPct val="75000"/>
              <a:buFont typeface="Wingdings" panose="05000000000000000000" pitchFamily="2" charset="2"/>
              <a:buChar char="l"/>
              <a:defRPr/>
            </a:pPr>
            <a:endParaRPr lang="en-US" altLang="zh-CN" sz="2400" dirty="0" smtClean="0">
              <a:latin typeface="+mn-ea"/>
              <a:ea typeface="+mn-ea"/>
            </a:endParaRPr>
          </a:p>
        </p:txBody>
      </p:sp>
      <p:sp>
        <p:nvSpPr>
          <p:cNvPr id="6"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Tree>
    <p:extLst>
      <p:ext uri="{BB962C8B-B14F-4D97-AF65-F5344CB8AC3E}">
        <p14:creationId xmlns:p14="http://schemas.microsoft.com/office/powerpoint/2010/main" val="30551312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27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323528" y="2132856"/>
            <a:ext cx="8496300" cy="2656046"/>
          </a:xfrm>
          <a:prstGeom prst="roundRect">
            <a:avLst/>
          </a:prstGeom>
          <a:ln/>
          <a:extLst/>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457200">
              <a:lnSpc>
                <a:spcPct val="125000"/>
              </a:lnSpc>
              <a:defRPr/>
            </a:pPr>
            <a:r>
              <a:rPr lang="zh-CN" altLang="en-US" sz="2400" dirty="0" smtClean="0">
                <a:solidFill>
                  <a:srgbClr val="FF0000"/>
                </a:solidFill>
                <a:latin typeface="Bodoni MT Black" pitchFamily="18" charset="0"/>
                <a:ea typeface="+mn-ea"/>
              </a:rPr>
              <a:t>极</a:t>
            </a:r>
            <a:r>
              <a:rPr lang="zh-CN" altLang="en-US" sz="2400" dirty="0">
                <a:solidFill>
                  <a:srgbClr val="FF0000"/>
                </a:solidFill>
                <a:latin typeface="Bodoni MT Black" pitchFamily="18" charset="0"/>
                <a:ea typeface="+mn-ea"/>
              </a:rPr>
              <a:t>限编程（</a:t>
            </a:r>
            <a:r>
              <a:rPr lang="en-US" altLang="zh-CN" sz="2400" dirty="0" err="1">
                <a:solidFill>
                  <a:srgbClr val="FF0000"/>
                </a:solidFill>
                <a:latin typeface="Bodoni MT Black" pitchFamily="18" charset="0"/>
                <a:ea typeface="+mn-ea"/>
              </a:rPr>
              <a:t>eXtreme</a:t>
            </a:r>
            <a:r>
              <a:rPr lang="en-US" altLang="zh-CN" sz="2400" dirty="0">
                <a:solidFill>
                  <a:srgbClr val="FF0000"/>
                </a:solidFill>
                <a:latin typeface="Bodoni MT Black" pitchFamily="18" charset="0"/>
                <a:ea typeface="+mn-ea"/>
              </a:rPr>
              <a:t> </a:t>
            </a:r>
            <a:r>
              <a:rPr lang="en-US" altLang="zh-CN" sz="2400" dirty="0" smtClean="0">
                <a:solidFill>
                  <a:srgbClr val="FF0000"/>
                </a:solidFill>
                <a:latin typeface="Bodoni MT Black" pitchFamily="18" charset="0"/>
                <a:ea typeface="+mn-ea"/>
              </a:rPr>
              <a:t>Programming</a:t>
            </a:r>
            <a:r>
              <a:rPr lang="en-US" altLang="zh-CN" sz="2400" dirty="0">
                <a:solidFill>
                  <a:srgbClr val="FF0000"/>
                </a:solidFill>
                <a:latin typeface="Bodoni MT Black" pitchFamily="18" charset="0"/>
                <a:ea typeface="+mn-ea"/>
              </a:rPr>
              <a:t>,</a:t>
            </a:r>
            <a:r>
              <a:rPr lang="en-US" altLang="zh-CN" sz="2400" dirty="0" smtClean="0">
                <a:solidFill>
                  <a:srgbClr val="FF0000"/>
                </a:solidFill>
                <a:latin typeface="Bodoni MT Black" pitchFamily="18" charset="0"/>
                <a:ea typeface="+mn-ea"/>
              </a:rPr>
              <a:t> </a:t>
            </a:r>
            <a:r>
              <a:rPr lang="en-US" altLang="zh-CN" sz="2400" dirty="0" smtClean="0">
                <a:solidFill>
                  <a:srgbClr val="FF0000"/>
                </a:solidFill>
                <a:latin typeface="Bodoni MT Black" pitchFamily="18" charset="0"/>
                <a:ea typeface="+mn-ea"/>
              </a:rPr>
              <a:t>XP</a:t>
            </a:r>
            <a:r>
              <a:rPr lang="zh-CN" altLang="en-US" sz="2400" dirty="0">
                <a:solidFill>
                  <a:srgbClr val="FF0000"/>
                </a:solidFill>
                <a:latin typeface="Bodoni MT Black" pitchFamily="18" charset="0"/>
                <a:ea typeface="+mn-ea"/>
              </a:rPr>
              <a:t>）</a:t>
            </a:r>
            <a:r>
              <a:rPr lang="zh-CN" altLang="en-US" sz="2400" dirty="0">
                <a:latin typeface="Bodoni MT Black" pitchFamily="18" charset="0"/>
                <a:ea typeface="+mn-ea"/>
              </a:rPr>
              <a:t>是敏捷过程中最富盛名的一个，其名称中“</a:t>
            </a:r>
            <a:r>
              <a:rPr lang="zh-CN" altLang="en-US" sz="2400" dirty="0">
                <a:solidFill>
                  <a:srgbClr val="FF0000"/>
                </a:solidFill>
                <a:latin typeface="Bodoni MT Black" pitchFamily="18" charset="0"/>
                <a:ea typeface="+mn-ea"/>
              </a:rPr>
              <a:t>极限</a:t>
            </a:r>
            <a:r>
              <a:rPr lang="zh-CN" altLang="en-US" sz="2400" dirty="0">
                <a:latin typeface="Bodoni MT Black" pitchFamily="18" charset="0"/>
                <a:ea typeface="+mn-ea"/>
              </a:rPr>
              <a:t>”二字的含义是指把好的开发实践运用到极</a:t>
            </a:r>
            <a:r>
              <a:rPr lang="zh-CN" altLang="en-US" sz="2400" dirty="0" smtClean="0">
                <a:latin typeface="Bodoni MT Black" pitchFamily="18" charset="0"/>
                <a:ea typeface="+mn-ea"/>
              </a:rPr>
              <a:t>致，</a:t>
            </a:r>
            <a:r>
              <a:rPr lang="zh-CN" altLang="en-US" sz="2400" dirty="0">
                <a:latin typeface="Bodoni MT Black" pitchFamily="18" charset="0"/>
                <a:ea typeface="+mn-ea"/>
              </a:rPr>
              <a:t>广泛应用于</a:t>
            </a:r>
            <a:r>
              <a:rPr lang="zh-CN" altLang="en-US" sz="2400" dirty="0">
                <a:solidFill>
                  <a:srgbClr val="FF0000"/>
                </a:solidFill>
                <a:latin typeface="Bodoni MT Black" pitchFamily="18" charset="0"/>
                <a:ea typeface="+mn-ea"/>
              </a:rPr>
              <a:t>需求模糊且经常改变</a:t>
            </a:r>
            <a:r>
              <a:rPr lang="zh-CN" altLang="en-US" sz="2400" dirty="0">
                <a:latin typeface="Bodoni MT Black" pitchFamily="18" charset="0"/>
                <a:ea typeface="+mn-ea"/>
              </a:rPr>
              <a:t>的场合</a:t>
            </a:r>
            <a:r>
              <a:rPr lang="zh-CN" altLang="en-US" sz="2400" dirty="0" smtClean="0">
                <a:latin typeface="Bodoni MT Black" pitchFamily="18" charset="0"/>
                <a:ea typeface="+mn-ea"/>
              </a:rPr>
              <a:t>。</a:t>
            </a:r>
            <a:r>
              <a:rPr lang="zh-CN" altLang="en-US" sz="2400" dirty="0">
                <a:latin typeface="Bodoni MT Black" pitchFamily="18" charset="0"/>
                <a:ea typeface="+mn-ea"/>
              </a:rPr>
              <a:t>最初由</a:t>
            </a:r>
            <a:r>
              <a:rPr lang="en-US" altLang="zh-CN" sz="2400" dirty="0">
                <a:latin typeface="+mn-lt"/>
                <a:ea typeface="+mn-ea"/>
              </a:rPr>
              <a:t>Kent Beck</a:t>
            </a:r>
            <a:r>
              <a:rPr lang="zh-CN" altLang="en-US" sz="2400" dirty="0">
                <a:latin typeface="Bodoni MT Black" pitchFamily="18" charset="0"/>
                <a:ea typeface="+mn-ea"/>
              </a:rPr>
              <a:t>提</a:t>
            </a:r>
            <a:r>
              <a:rPr lang="zh-CN" altLang="en-US" sz="2400" dirty="0" smtClean="0">
                <a:latin typeface="Bodoni MT Black" pitchFamily="18" charset="0"/>
                <a:ea typeface="+mn-ea"/>
              </a:rPr>
              <a:t>出，</a:t>
            </a:r>
            <a:r>
              <a:rPr lang="en-US" altLang="zh-CN" sz="2400" dirty="0" smtClean="0">
                <a:latin typeface="Bodoni MT Black" pitchFamily="18" charset="0"/>
                <a:ea typeface="+mn-ea"/>
              </a:rPr>
              <a:t>XP</a:t>
            </a:r>
            <a:r>
              <a:rPr lang="zh-CN" altLang="en-US" sz="2400" dirty="0">
                <a:latin typeface="Bodoni MT Black" pitchFamily="18" charset="0"/>
                <a:ea typeface="+mn-ea"/>
              </a:rPr>
              <a:t>包含了</a:t>
            </a:r>
            <a:r>
              <a:rPr lang="zh-CN" altLang="en-US" sz="2400" dirty="0">
                <a:solidFill>
                  <a:srgbClr val="FF0000"/>
                </a:solidFill>
                <a:latin typeface="Bodoni MT Black" pitchFamily="18" charset="0"/>
                <a:ea typeface="+mn-ea"/>
              </a:rPr>
              <a:t>策划</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设计</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编码</a:t>
            </a:r>
            <a:r>
              <a:rPr lang="zh-CN" altLang="en-US" sz="2400" dirty="0">
                <a:latin typeface="Bodoni MT Black" pitchFamily="18" charset="0"/>
                <a:ea typeface="+mn-ea"/>
              </a:rPr>
              <a:t>和</a:t>
            </a:r>
            <a:r>
              <a:rPr lang="zh-CN" altLang="en-US" sz="2400" dirty="0">
                <a:solidFill>
                  <a:srgbClr val="FF0000"/>
                </a:solidFill>
                <a:latin typeface="Bodoni MT Black" pitchFamily="18" charset="0"/>
                <a:ea typeface="+mn-ea"/>
              </a:rPr>
              <a:t>测试</a:t>
            </a:r>
            <a:r>
              <a:rPr lang="en-US" altLang="zh-CN" sz="2400" dirty="0">
                <a:latin typeface="Bodoni MT Black" pitchFamily="18" charset="0"/>
                <a:ea typeface="+mn-ea"/>
              </a:rPr>
              <a:t>4</a:t>
            </a:r>
            <a:r>
              <a:rPr lang="zh-CN" altLang="en-US" sz="2400" dirty="0">
                <a:latin typeface="Bodoni MT Black" pitchFamily="18" charset="0"/>
                <a:ea typeface="+mn-ea"/>
              </a:rPr>
              <a:t>个框架活动的规则和实践。</a:t>
            </a:r>
          </a:p>
        </p:txBody>
      </p:sp>
      <p:sp>
        <p:nvSpPr>
          <p:cNvPr id="9"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1.4.8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p>
        </p:txBody>
      </p:sp>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079651"/>
            <a:ext cx="5040313"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1520" y="4581128"/>
            <a:ext cx="3312368" cy="430887"/>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a:defRPr/>
            </a:pPr>
            <a:r>
              <a:rPr lang="zh-CN" altLang="zh-CN" sz="2200" dirty="0" smtClean="0">
                <a:latin typeface="Bodoni MT Black" pitchFamily="18" charset="0"/>
              </a:rPr>
              <a:t>极限</a:t>
            </a:r>
            <a:r>
              <a:rPr lang="zh-CN" altLang="zh-CN" sz="2200" dirty="0">
                <a:latin typeface="Bodoni MT Black" pitchFamily="18" charset="0"/>
              </a:rPr>
              <a:t>编程的整体开发过程</a:t>
            </a:r>
            <a:endParaRPr lang="en-US" altLang="zh-CN" sz="2200" b="1" dirty="0" smtClean="0">
              <a:latin typeface="Bodoni MT Black" pitchFamily="18" charset="0"/>
            </a:endParaRPr>
          </a:p>
        </p:txBody>
      </p:sp>
      <p:pic>
        <p:nvPicPr>
          <p:cNvPr id="141316" name="图片 1"/>
          <p:cNvPicPr>
            <a:picLocks noChangeAspect="1"/>
          </p:cNvPicPr>
          <p:nvPr/>
        </p:nvPicPr>
        <p:blipFill>
          <a:blip r:embed="rId3" cstate="print"/>
          <a:srcRect/>
          <a:stretch>
            <a:fillRect/>
          </a:stretch>
        </p:blipFill>
        <p:spPr bwMode="auto">
          <a:xfrm>
            <a:off x="107504" y="1910344"/>
            <a:ext cx="4896544" cy="2510204"/>
          </a:xfrm>
          <a:prstGeom prst="rect">
            <a:avLst/>
          </a:prstGeom>
          <a:noFill/>
          <a:ln w="9525">
            <a:noFill/>
            <a:miter lim="800000"/>
            <a:headEnd/>
            <a:tailEnd/>
          </a:ln>
        </p:spPr>
      </p:pic>
      <p:sp>
        <p:nvSpPr>
          <p:cNvPr id="9"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rPr>
              <a:t>1.4.8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p>
        </p:txBody>
      </p:sp>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
        <p:nvSpPr>
          <p:cNvPr id="2" name="矩形 1"/>
          <p:cNvSpPr/>
          <p:nvPr/>
        </p:nvSpPr>
        <p:spPr>
          <a:xfrm>
            <a:off x="4543400" y="1796763"/>
            <a:ext cx="4572000" cy="3816429"/>
          </a:xfrm>
          <a:prstGeom prst="rect">
            <a:avLst/>
          </a:prstGeom>
        </p:spPr>
        <p:txBody>
          <a:bodyPr>
            <a:spAutoFit/>
          </a:bodyPr>
          <a:lstStyle/>
          <a:p>
            <a:pPr marL="342900" indent="-342900">
              <a:spcBef>
                <a:spcPct val="20000"/>
              </a:spcBef>
              <a:buClr>
                <a:schemeClr val="accent2"/>
              </a:buClr>
              <a:buSzPct val="75000"/>
              <a:buFont typeface="Wingdings" pitchFamily="2" charset="2"/>
              <a:buNone/>
              <a:defRPr/>
            </a:pPr>
            <a:r>
              <a:rPr lang="zh-CN" altLang="en-US" sz="2200" b="1" kern="0" dirty="0" smtClean="0">
                <a:solidFill>
                  <a:srgbClr val="0070C0"/>
                </a:solidFill>
                <a:latin typeface="楷体_GB2312" pitchFamily="49" charset="-122"/>
                <a:ea typeface="楷体_GB2312" pitchFamily="49" charset="-122"/>
              </a:rPr>
              <a:t>① 策</a:t>
            </a:r>
            <a:r>
              <a:rPr lang="zh-CN" altLang="en-US" sz="2200" b="1" kern="0" dirty="0">
                <a:solidFill>
                  <a:srgbClr val="0070C0"/>
                </a:solidFill>
                <a:latin typeface="楷体_GB2312" pitchFamily="49" charset="-122"/>
                <a:ea typeface="楷体_GB2312" pitchFamily="49" charset="-122"/>
              </a:rPr>
              <a:t>划</a:t>
            </a:r>
          </a:p>
          <a:p>
            <a:pPr marL="800100" lvl="1" indent="-342900">
              <a:spcBef>
                <a:spcPct val="20000"/>
              </a:spcBef>
              <a:buFont typeface="Arial" panose="020B0604020202020204" pitchFamily="34" charset="0"/>
              <a:buChar char="•"/>
              <a:defRPr/>
            </a:pPr>
            <a:r>
              <a:rPr kumimoji="1" lang="zh-CN" altLang="en-US" sz="2200" kern="0" dirty="0">
                <a:latin typeface="Bodoni MT Black" panose="02070A03080606020203" pitchFamily="18" charset="0"/>
                <a:cs typeface="Tahoma" pitchFamily="34" charset="0"/>
              </a:rPr>
              <a:t>开始于建立</a:t>
            </a:r>
            <a:r>
              <a:rPr kumimoji="1" lang="zh-CN" altLang="en-US" sz="2200" kern="0" dirty="0">
                <a:solidFill>
                  <a:srgbClr val="C00000"/>
                </a:solidFill>
                <a:latin typeface="Bodoni MT Black" panose="02070A03080606020203" pitchFamily="18" charset="0"/>
                <a:cs typeface="Tahoma" pitchFamily="34" charset="0"/>
              </a:rPr>
              <a:t>“用户故事</a:t>
            </a:r>
            <a:r>
              <a:rPr kumimoji="1" lang="zh-CN" altLang="en-US" sz="2200" kern="0" dirty="0" smtClean="0">
                <a:solidFill>
                  <a:srgbClr val="C00000"/>
                </a:solidFill>
                <a:latin typeface="Bodoni MT Black" panose="02070A03080606020203" pitchFamily="18" charset="0"/>
                <a:cs typeface="Tahoma" pitchFamily="34" charset="0"/>
              </a:rPr>
              <a:t>”；</a:t>
            </a:r>
            <a:endParaRPr kumimoji="1" lang="en-US" altLang="zh-CN" sz="2200" kern="0" dirty="0" smtClean="0">
              <a:solidFill>
                <a:srgbClr val="C00000"/>
              </a:solidFill>
              <a:latin typeface="Bodoni MT Black" panose="02070A03080606020203" pitchFamily="18" charset="0"/>
              <a:cs typeface="Tahoma" pitchFamily="34" charset="0"/>
            </a:endParaRPr>
          </a:p>
          <a:p>
            <a:pPr marL="800100" lvl="1" indent="-342900">
              <a:spcBef>
                <a:spcPct val="20000"/>
              </a:spcBef>
              <a:buFont typeface="Arial" panose="020B0604020202020204" pitchFamily="34" charset="0"/>
              <a:buChar char="•"/>
              <a:defRPr/>
            </a:pPr>
            <a:r>
              <a:rPr kumimoji="1" lang="zh-CN" altLang="en-US" sz="2200" kern="0" dirty="0" smtClean="0">
                <a:latin typeface="Bodoni MT Black" panose="02070A03080606020203" pitchFamily="18" charset="0"/>
                <a:cs typeface="Tahoma" pitchFamily="34" charset="0"/>
              </a:rPr>
              <a:t>敏</a:t>
            </a:r>
            <a:r>
              <a:rPr kumimoji="1" lang="zh-CN" altLang="en-US" sz="2200" kern="0" dirty="0">
                <a:latin typeface="Bodoni MT Black" panose="02070A03080606020203" pitchFamily="18" charset="0"/>
                <a:cs typeface="Tahoma" pitchFamily="34" charset="0"/>
              </a:rPr>
              <a:t>捷团队评估每一个故事并给出</a:t>
            </a:r>
            <a:r>
              <a:rPr kumimoji="1" lang="zh-CN" altLang="en-US" sz="2200" kern="0" dirty="0">
                <a:solidFill>
                  <a:srgbClr val="C00000"/>
                </a:solidFill>
                <a:latin typeface="Bodoni MT Black" panose="02070A03080606020203" pitchFamily="18" charset="0"/>
                <a:cs typeface="Tahoma" pitchFamily="34" charset="0"/>
              </a:rPr>
              <a:t>成</a:t>
            </a:r>
            <a:r>
              <a:rPr kumimoji="1" lang="zh-CN" altLang="en-US" sz="2200" kern="0" dirty="0" smtClean="0">
                <a:solidFill>
                  <a:srgbClr val="C00000"/>
                </a:solidFill>
                <a:latin typeface="Bodoni MT Black" panose="02070A03080606020203" pitchFamily="18" charset="0"/>
                <a:cs typeface="Tahoma" pitchFamily="34" charset="0"/>
              </a:rPr>
              <a:t>本；</a:t>
            </a:r>
            <a:endParaRPr kumimoji="1" lang="en-US" altLang="zh-CN" sz="2200" kern="0" dirty="0">
              <a:solidFill>
                <a:srgbClr val="C00000"/>
              </a:solidFill>
              <a:latin typeface="Bodoni MT Black" panose="02070A03080606020203" pitchFamily="18" charset="0"/>
              <a:cs typeface="Tahoma" pitchFamily="34" charset="0"/>
            </a:endParaRPr>
          </a:p>
          <a:p>
            <a:pPr marL="800100" lvl="1" indent="-342900">
              <a:spcBef>
                <a:spcPct val="20000"/>
              </a:spcBef>
              <a:buFont typeface="Arial" panose="020B0604020202020204" pitchFamily="34" charset="0"/>
              <a:buChar char="•"/>
              <a:defRPr/>
            </a:pPr>
            <a:r>
              <a:rPr kumimoji="1" lang="zh-CN" altLang="en-US" sz="2200" kern="0" dirty="0" smtClean="0">
                <a:latin typeface="Bodoni MT Black" panose="02070A03080606020203" pitchFamily="18" charset="0"/>
                <a:cs typeface="Tahoma" pitchFamily="34" charset="0"/>
              </a:rPr>
              <a:t>故</a:t>
            </a:r>
            <a:r>
              <a:rPr kumimoji="1" lang="zh-CN" altLang="en-US" sz="2200" kern="0" dirty="0">
                <a:latin typeface="Bodoni MT Black" panose="02070A03080606020203" pitchFamily="18" charset="0"/>
                <a:cs typeface="Tahoma" pitchFamily="34" charset="0"/>
              </a:rPr>
              <a:t>事被分组用于</a:t>
            </a:r>
            <a:r>
              <a:rPr kumimoji="1" lang="zh-CN" altLang="en-US" sz="2200" kern="0" dirty="0">
                <a:solidFill>
                  <a:srgbClr val="C00000"/>
                </a:solidFill>
                <a:latin typeface="Bodoni MT Black" panose="02070A03080606020203" pitchFamily="18" charset="0"/>
                <a:cs typeface="Tahoma" pitchFamily="34" charset="0"/>
              </a:rPr>
              <a:t>可交付增</a:t>
            </a:r>
            <a:r>
              <a:rPr kumimoji="1" lang="zh-CN" altLang="en-US" sz="2200" kern="0" dirty="0" smtClean="0">
                <a:solidFill>
                  <a:srgbClr val="C00000"/>
                </a:solidFill>
                <a:latin typeface="Bodoni MT Black" panose="02070A03080606020203" pitchFamily="18" charset="0"/>
                <a:cs typeface="Tahoma" pitchFamily="34" charset="0"/>
              </a:rPr>
              <a:t>量</a:t>
            </a:r>
            <a:endParaRPr kumimoji="1" lang="en-US" altLang="zh-CN" sz="2200" kern="0" dirty="0" smtClean="0">
              <a:solidFill>
                <a:srgbClr val="C00000"/>
              </a:solidFill>
              <a:latin typeface="Bodoni MT Black" panose="02070A03080606020203" pitchFamily="18" charset="0"/>
              <a:cs typeface="Tahoma" pitchFamily="34" charset="0"/>
            </a:endParaRPr>
          </a:p>
          <a:p>
            <a:pPr marL="800100" lvl="1" indent="-342900">
              <a:spcBef>
                <a:spcPct val="20000"/>
              </a:spcBef>
              <a:buFont typeface="Arial" panose="020B0604020202020204" pitchFamily="34" charset="0"/>
              <a:buChar char="•"/>
              <a:defRPr/>
            </a:pPr>
            <a:r>
              <a:rPr kumimoji="1" lang="zh-CN" altLang="en-US" sz="2200" kern="0" dirty="0" smtClean="0">
                <a:latin typeface="Bodoni MT Black" panose="02070A03080606020203" pitchFamily="18" charset="0"/>
                <a:cs typeface="Tahoma" pitchFamily="34" charset="0"/>
              </a:rPr>
              <a:t>对</a:t>
            </a:r>
            <a:r>
              <a:rPr kumimoji="1" lang="zh-CN" altLang="en-US" sz="2200" kern="0" dirty="0">
                <a:latin typeface="Bodoni MT Black" panose="02070A03080606020203" pitchFamily="18" charset="0"/>
                <a:cs typeface="Tahoma" pitchFamily="34" charset="0"/>
              </a:rPr>
              <a:t>发布日期做出</a:t>
            </a:r>
            <a:r>
              <a:rPr kumimoji="1" lang="zh-CN" altLang="en-US" sz="2200" kern="0" dirty="0">
                <a:solidFill>
                  <a:srgbClr val="C00000"/>
                </a:solidFill>
                <a:latin typeface="Bodoni MT Black" panose="02070A03080606020203" pitchFamily="18" charset="0"/>
                <a:cs typeface="Tahoma" pitchFamily="34" charset="0"/>
              </a:rPr>
              <a:t>承</a:t>
            </a:r>
            <a:r>
              <a:rPr kumimoji="1" lang="zh-CN" altLang="en-US" sz="2200" kern="0" dirty="0" smtClean="0">
                <a:solidFill>
                  <a:srgbClr val="C00000"/>
                </a:solidFill>
                <a:latin typeface="Bodoni MT Black" panose="02070A03080606020203" pitchFamily="18" charset="0"/>
                <a:cs typeface="Tahoma" pitchFamily="34" charset="0"/>
              </a:rPr>
              <a:t>诺；</a:t>
            </a:r>
            <a:endParaRPr kumimoji="1" lang="en-US" altLang="zh-CN" sz="2200" kern="0" dirty="0" smtClean="0">
              <a:solidFill>
                <a:srgbClr val="C00000"/>
              </a:solidFill>
              <a:latin typeface="Bodoni MT Black" panose="02070A03080606020203" pitchFamily="18" charset="0"/>
              <a:cs typeface="Tahoma" pitchFamily="34" charset="0"/>
            </a:endParaRPr>
          </a:p>
          <a:p>
            <a:pPr marL="800100" lvl="1" indent="-342900">
              <a:spcBef>
                <a:spcPct val="20000"/>
              </a:spcBef>
              <a:buFont typeface="Arial" panose="020B0604020202020204" pitchFamily="34" charset="0"/>
              <a:buChar char="•"/>
              <a:defRPr/>
            </a:pPr>
            <a:r>
              <a:rPr kumimoji="1" lang="zh-CN" altLang="en-US" sz="2200" kern="0" dirty="0" smtClean="0">
                <a:latin typeface="Bodoni MT Black" panose="02070A03080606020203" pitchFamily="18" charset="0"/>
                <a:cs typeface="Tahoma" pitchFamily="34" charset="0"/>
              </a:rPr>
              <a:t>在</a:t>
            </a:r>
            <a:r>
              <a:rPr kumimoji="1" lang="zh-CN" altLang="en-US" sz="2200" kern="0" dirty="0">
                <a:latin typeface="Bodoni MT Black" panose="02070A03080606020203" pitchFamily="18" charset="0"/>
                <a:cs typeface="Tahoma" pitchFamily="34" charset="0"/>
              </a:rPr>
              <a:t>第一个发行版本（软件增量）之后，</a:t>
            </a:r>
            <a:r>
              <a:rPr kumimoji="1" lang="zh-CN" altLang="en-US" sz="2200" kern="0" dirty="0">
                <a:solidFill>
                  <a:srgbClr val="C00000"/>
                </a:solidFill>
                <a:latin typeface="Bodoni MT Black" panose="02070A03080606020203" pitchFamily="18" charset="0"/>
                <a:cs typeface="Tahoma" pitchFamily="34" charset="0"/>
              </a:rPr>
              <a:t>“项目速度” </a:t>
            </a:r>
            <a:r>
              <a:rPr kumimoji="1" lang="zh-CN" altLang="en-US" sz="2200" kern="0" dirty="0">
                <a:latin typeface="Bodoni MT Black" panose="02070A03080606020203" pitchFamily="18" charset="0"/>
                <a:cs typeface="Tahoma" pitchFamily="34" charset="0"/>
              </a:rPr>
              <a:t>用于帮助建立后续发行版本（软件增量）的发布日</a:t>
            </a:r>
            <a:r>
              <a:rPr kumimoji="1" lang="zh-CN" altLang="en-US" sz="2200" kern="0" dirty="0" smtClean="0">
                <a:latin typeface="Bodoni MT Black" panose="02070A03080606020203" pitchFamily="18" charset="0"/>
                <a:cs typeface="Tahoma" pitchFamily="34" charset="0"/>
              </a:rPr>
              <a:t>期。</a:t>
            </a:r>
            <a:endParaRPr kumimoji="1" lang="zh-CN" altLang="en-US" sz="2200" kern="0" dirty="0">
              <a:latin typeface="Bodoni MT Black" panose="02070A03080606020203" pitchFamily="18" charset="0"/>
              <a:cs typeface="Tahoma" pitchFamily="34" charset="0"/>
            </a:endParaRPr>
          </a:p>
        </p:txBody>
      </p:sp>
      <p:sp>
        <p:nvSpPr>
          <p:cNvPr id="3" name="任意多边形 2"/>
          <p:cNvSpPr/>
          <p:nvPr/>
        </p:nvSpPr>
        <p:spPr>
          <a:xfrm>
            <a:off x="142875" y="1919821"/>
            <a:ext cx="2028825" cy="2461679"/>
          </a:xfrm>
          <a:custGeom>
            <a:avLst/>
            <a:gdLst>
              <a:gd name="connsiteX0" fmla="*/ 38100 w 2028825"/>
              <a:gd name="connsiteY0" fmla="*/ 32804 h 2461679"/>
              <a:gd name="connsiteX1" fmla="*/ 285750 w 2028825"/>
              <a:gd name="connsiteY1" fmla="*/ 4229 h 2461679"/>
              <a:gd name="connsiteX2" fmla="*/ 323850 w 2028825"/>
              <a:gd name="connsiteY2" fmla="*/ 13754 h 2461679"/>
              <a:gd name="connsiteX3" fmla="*/ 371475 w 2028825"/>
              <a:gd name="connsiteY3" fmla="*/ 23279 h 2461679"/>
              <a:gd name="connsiteX4" fmla="*/ 485775 w 2028825"/>
              <a:gd name="connsiteY4" fmla="*/ 42329 h 2461679"/>
              <a:gd name="connsiteX5" fmla="*/ 523875 w 2028825"/>
              <a:gd name="connsiteY5" fmla="*/ 51854 h 2461679"/>
              <a:gd name="connsiteX6" fmla="*/ 552450 w 2028825"/>
              <a:gd name="connsiteY6" fmla="*/ 61379 h 2461679"/>
              <a:gd name="connsiteX7" fmla="*/ 619125 w 2028825"/>
              <a:gd name="connsiteY7" fmla="*/ 70904 h 2461679"/>
              <a:gd name="connsiteX8" fmla="*/ 762000 w 2028825"/>
              <a:gd name="connsiteY8" fmla="*/ 89954 h 2461679"/>
              <a:gd name="connsiteX9" fmla="*/ 866775 w 2028825"/>
              <a:gd name="connsiteY9" fmla="*/ 118529 h 2461679"/>
              <a:gd name="connsiteX10" fmla="*/ 914400 w 2028825"/>
              <a:gd name="connsiteY10" fmla="*/ 137579 h 2461679"/>
              <a:gd name="connsiteX11" fmla="*/ 1028700 w 2028825"/>
              <a:gd name="connsiteY11" fmla="*/ 147104 h 2461679"/>
              <a:gd name="connsiteX12" fmla="*/ 1104900 w 2028825"/>
              <a:gd name="connsiteY12" fmla="*/ 166154 h 2461679"/>
              <a:gd name="connsiteX13" fmla="*/ 1171575 w 2028825"/>
              <a:gd name="connsiteY13" fmla="*/ 194729 h 2461679"/>
              <a:gd name="connsiteX14" fmla="*/ 1200150 w 2028825"/>
              <a:gd name="connsiteY14" fmla="*/ 232829 h 2461679"/>
              <a:gd name="connsiteX15" fmla="*/ 1228725 w 2028825"/>
              <a:gd name="connsiteY15" fmla="*/ 261404 h 2461679"/>
              <a:gd name="connsiteX16" fmla="*/ 1266825 w 2028825"/>
              <a:gd name="connsiteY16" fmla="*/ 309029 h 2461679"/>
              <a:gd name="connsiteX17" fmla="*/ 1304925 w 2028825"/>
              <a:gd name="connsiteY17" fmla="*/ 375704 h 2461679"/>
              <a:gd name="connsiteX18" fmla="*/ 1333500 w 2028825"/>
              <a:gd name="connsiteY18" fmla="*/ 442379 h 2461679"/>
              <a:gd name="connsiteX19" fmla="*/ 1390650 w 2028825"/>
              <a:gd name="connsiteY19" fmla="*/ 509054 h 2461679"/>
              <a:gd name="connsiteX20" fmla="*/ 1409700 w 2028825"/>
              <a:gd name="connsiteY20" fmla="*/ 537629 h 2461679"/>
              <a:gd name="connsiteX21" fmla="*/ 1438275 w 2028825"/>
              <a:gd name="connsiteY21" fmla="*/ 566204 h 2461679"/>
              <a:gd name="connsiteX22" fmla="*/ 1466850 w 2028825"/>
              <a:gd name="connsiteY22" fmla="*/ 604304 h 2461679"/>
              <a:gd name="connsiteX23" fmla="*/ 1495425 w 2028825"/>
              <a:gd name="connsiteY23" fmla="*/ 632879 h 2461679"/>
              <a:gd name="connsiteX24" fmla="*/ 1514475 w 2028825"/>
              <a:gd name="connsiteY24" fmla="*/ 670979 h 2461679"/>
              <a:gd name="connsiteX25" fmla="*/ 1590675 w 2028825"/>
              <a:gd name="connsiteY25" fmla="*/ 747179 h 2461679"/>
              <a:gd name="connsiteX26" fmla="*/ 1609725 w 2028825"/>
              <a:gd name="connsiteY26" fmla="*/ 794804 h 2461679"/>
              <a:gd name="connsiteX27" fmla="*/ 1628775 w 2028825"/>
              <a:gd name="connsiteY27" fmla="*/ 823379 h 2461679"/>
              <a:gd name="connsiteX28" fmla="*/ 1666875 w 2028825"/>
              <a:gd name="connsiteY28" fmla="*/ 909104 h 2461679"/>
              <a:gd name="connsiteX29" fmla="*/ 1695450 w 2028825"/>
              <a:gd name="connsiteY29" fmla="*/ 928154 h 2461679"/>
              <a:gd name="connsiteX30" fmla="*/ 1724025 w 2028825"/>
              <a:gd name="connsiteY30" fmla="*/ 985304 h 2461679"/>
              <a:gd name="connsiteX31" fmla="*/ 1762125 w 2028825"/>
              <a:gd name="connsiteY31" fmla="*/ 1051979 h 2461679"/>
              <a:gd name="connsiteX32" fmla="*/ 1790700 w 2028825"/>
              <a:gd name="connsiteY32" fmla="*/ 1128179 h 2461679"/>
              <a:gd name="connsiteX33" fmla="*/ 1800225 w 2028825"/>
              <a:gd name="connsiteY33" fmla="*/ 1156754 h 2461679"/>
              <a:gd name="connsiteX34" fmla="*/ 1838325 w 2028825"/>
              <a:gd name="connsiteY34" fmla="*/ 1213904 h 2461679"/>
              <a:gd name="connsiteX35" fmla="*/ 1876425 w 2028825"/>
              <a:gd name="connsiteY35" fmla="*/ 1271054 h 2461679"/>
              <a:gd name="connsiteX36" fmla="*/ 1914525 w 2028825"/>
              <a:gd name="connsiteY36" fmla="*/ 1366304 h 2461679"/>
              <a:gd name="connsiteX37" fmla="*/ 1924050 w 2028825"/>
              <a:gd name="connsiteY37" fmla="*/ 1394879 h 2461679"/>
              <a:gd name="connsiteX38" fmla="*/ 1962150 w 2028825"/>
              <a:gd name="connsiteY38" fmla="*/ 1452029 h 2461679"/>
              <a:gd name="connsiteX39" fmla="*/ 1971675 w 2028825"/>
              <a:gd name="connsiteY39" fmla="*/ 1480604 h 2461679"/>
              <a:gd name="connsiteX40" fmla="*/ 1981200 w 2028825"/>
              <a:gd name="connsiteY40" fmla="*/ 1518704 h 2461679"/>
              <a:gd name="connsiteX41" fmla="*/ 2000250 w 2028825"/>
              <a:gd name="connsiteY41" fmla="*/ 1556804 h 2461679"/>
              <a:gd name="connsiteX42" fmla="*/ 2009775 w 2028825"/>
              <a:gd name="connsiteY42" fmla="*/ 1737779 h 2461679"/>
              <a:gd name="connsiteX43" fmla="*/ 2028825 w 2028825"/>
              <a:gd name="connsiteY43" fmla="*/ 1842554 h 2461679"/>
              <a:gd name="connsiteX44" fmla="*/ 2019300 w 2028825"/>
              <a:gd name="connsiteY44" fmla="*/ 2052104 h 2461679"/>
              <a:gd name="connsiteX45" fmla="*/ 2000250 w 2028825"/>
              <a:gd name="connsiteY45" fmla="*/ 2109254 h 2461679"/>
              <a:gd name="connsiteX46" fmla="*/ 1990725 w 2028825"/>
              <a:gd name="connsiteY46" fmla="*/ 2137829 h 2461679"/>
              <a:gd name="connsiteX47" fmla="*/ 1981200 w 2028825"/>
              <a:gd name="connsiteY47" fmla="*/ 2166404 h 2461679"/>
              <a:gd name="connsiteX48" fmla="*/ 1962150 w 2028825"/>
              <a:gd name="connsiteY48" fmla="*/ 2194979 h 2461679"/>
              <a:gd name="connsiteX49" fmla="*/ 1952625 w 2028825"/>
              <a:gd name="connsiteY49" fmla="*/ 2233079 h 2461679"/>
              <a:gd name="connsiteX50" fmla="*/ 1933575 w 2028825"/>
              <a:gd name="connsiteY50" fmla="*/ 2271179 h 2461679"/>
              <a:gd name="connsiteX51" fmla="*/ 1905000 w 2028825"/>
              <a:gd name="connsiteY51" fmla="*/ 2347379 h 2461679"/>
              <a:gd name="connsiteX52" fmla="*/ 1866900 w 2028825"/>
              <a:gd name="connsiteY52" fmla="*/ 2356904 h 2461679"/>
              <a:gd name="connsiteX53" fmla="*/ 1838325 w 2028825"/>
              <a:gd name="connsiteY53" fmla="*/ 2375954 h 2461679"/>
              <a:gd name="connsiteX54" fmla="*/ 1714500 w 2028825"/>
              <a:gd name="connsiteY54" fmla="*/ 2395004 h 2461679"/>
              <a:gd name="connsiteX55" fmla="*/ 1676400 w 2028825"/>
              <a:gd name="connsiteY55" fmla="*/ 2404529 h 2461679"/>
              <a:gd name="connsiteX56" fmla="*/ 1647825 w 2028825"/>
              <a:gd name="connsiteY56" fmla="*/ 2414054 h 2461679"/>
              <a:gd name="connsiteX57" fmla="*/ 1552575 w 2028825"/>
              <a:gd name="connsiteY57" fmla="*/ 2423579 h 2461679"/>
              <a:gd name="connsiteX58" fmla="*/ 1400175 w 2028825"/>
              <a:gd name="connsiteY58" fmla="*/ 2442629 h 2461679"/>
              <a:gd name="connsiteX59" fmla="*/ 1352550 w 2028825"/>
              <a:gd name="connsiteY59" fmla="*/ 2461679 h 2461679"/>
              <a:gd name="connsiteX60" fmla="*/ 1085850 w 2028825"/>
              <a:gd name="connsiteY60" fmla="*/ 2442629 h 2461679"/>
              <a:gd name="connsiteX61" fmla="*/ 1047750 w 2028825"/>
              <a:gd name="connsiteY61" fmla="*/ 2433104 h 2461679"/>
              <a:gd name="connsiteX62" fmla="*/ 942975 w 2028825"/>
              <a:gd name="connsiteY62" fmla="*/ 2395004 h 2461679"/>
              <a:gd name="connsiteX63" fmla="*/ 876300 w 2028825"/>
              <a:gd name="connsiteY63" fmla="*/ 2366429 h 2461679"/>
              <a:gd name="connsiteX64" fmla="*/ 800100 w 2028825"/>
              <a:gd name="connsiteY64" fmla="*/ 2309279 h 2461679"/>
              <a:gd name="connsiteX65" fmla="*/ 762000 w 2028825"/>
              <a:gd name="connsiteY65" fmla="*/ 2271179 h 2461679"/>
              <a:gd name="connsiteX66" fmla="*/ 733425 w 2028825"/>
              <a:gd name="connsiteY66" fmla="*/ 2252129 h 2461679"/>
              <a:gd name="connsiteX67" fmla="*/ 666750 w 2028825"/>
              <a:gd name="connsiteY67" fmla="*/ 2175929 h 2461679"/>
              <a:gd name="connsiteX68" fmla="*/ 628650 w 2028825"/>
              <a:gd name="connsiteY68" fmla="*/ 2137829 h 2461679"/>
              <a:gd name="connsiteX69" fmla="*/ 600075 w 2028825"/>
              <a:gd name="connsiteY69" fmla="*/ 2071154 h 2461679"/>
              <a:gd name="connsiteX70" fmla="*/ 466725 w 2028825"/>
              <a:gd name="connsiteY70" fmla="*/ 1956854 h 2461679"/>
              <a:gd name="connsiteX71" fmla="*/ 428625 w 2028825"/>
              <a:gd name="connsiteY71" fmla="*/ 1928279 h 2461679"/>
              <a:gd name="connsiteX72" fmla="*/ 400050 w 2028825"/>
              <a:gd name="connsiteY72" fmla="*/ 1909229 h 2461679"/>
              <a:gd name="connsiteX73" fmla="*/ 361950 w 2028825"/>
              <a:gd name="connsiteY73" fmla="*/ 1871129 h 2461679"/>
              <a:gd name="connsiteX74" fmla="*/ 323850 w 2028825"/>
              <a:gd name="connsiteY74" fmla="*/ 1804454 h 2461679"/>
              <a:gd name="connsiteX75" fmla="*/ 314325 w 2028825"/>
              <a:gd name="connsiteY75" fmla="*/ 1775879 h 2461679"/>
              <a:gd name="connsiteX76" fmla="*/ 266700 w 2028825"/>
              <a:gd name="connsiteY76" fmla="*/ 1718729 h 2461679"/>
              <a:gd name="connsiteX77" fmla="*/ 247650 w 2028825"/>
              <a:gd name="connsiteY77" fmla="*/ 1661579 h 2461679"/>
              <a:gd name="connsiteX78" fmla="*/ 200025 w 2028825"/>
              <a:gd name="connsiteY78" fmla="*/ 1594904 h 2461679"/>
              <a:gd name="connsiteX79" fmla="*/ 190500 w 2028825"/>
              <a:gd name="connsiteY79" fmla="*/ 1566329 h 2461679"/>
              <a:gd name="connsiteX80" fmla="*/ 142875 w 2028825"/>
              <a:gd name="connsiteY80" fmla="*/ 1509179 h 2461679"/>
              <a:gd name="connsiteX81" fmla="*/ 133350 w 2028825"/>
              <a:gd name="connsiteY81" fmla="*/ 1471079 h 2461679"/>
              <a:gd name="connsiteX82" fmla="*/ 66675 w 2028825"/>
              <a:gd name="connsiteY82" fmla="*/ 1375829 h 2461679"/>
              <a:gd name="connsiteX83" fmla="*/ 57150 w 2028825"/>
              <a:gd name="connsiteY83" fmla="*/ 1337729 h 2461679"/>
              <a:gd name="connsiteX84" fmla="*/ 38100 w 2028825"/>
              <a:gd name="connsiteY84" fmla="*/ 1309154 h 2461679"/>
              <a:gd name="connsiteX85" fmla="*/ 0 w 2028825"/>
              <a:gd name="connsiteY85" fmla="*/ 1213904 h 2461679"/>
              <a:gd name="connsiteX86" fmla="*/ 9525 w 2028825"/>
              <a:gd name="connsiteY86" fmla="*/ 204254 h 2461679"/>
              <a:gd name="connsiteX87" fmla="*/ 28575 w 2028825"/>
              <a:gd name="connsiteY87" fmla="*/ 99479 h 2461679"/>
              <a:gd name="connsiteX88" fmla="*/ 47625 w 2028825"/>
              <a:gd name="connsiteY88" fmla="*/ 42329 h 2461679"/>
              <a:gd name="connsiteX89" fmla="*/ 38100 w 2028825"/>
              <a:gd name="connsiteY89" fmla="*/ 32804 h 246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028825" h="2461679">
                <a:moveTo>
                  <a:pt x="38100" y="32804"/>
                </a:moveTo>
                <a:cubicBezTo>
                  <a:pt x="77787" y="26454"/>
                  <a:pt x="73526" y="-12749"/>
                  <a:pt x="285750" y="4229"/>
                </a:cubicBezTo>
                <a:cubicBezTo>
                  <a:pt x="298799" y="5273"/>
                  <a:pt x="311071" y="10914"/>
                  <a:pt x="323850" y="13754"/>
                </a:cubicBezTo>
                <a:cubicBezTo>
                  <a:pt x="339654" y="17266"/>
                  <a:pt x="355506" y="20617"/>
                  <a:pt x="371475" y="23279"/>
                </a:cubicBezTo>
                <a:cubicBezTo>
                  <a:pt x="450991" y="36532"/>
                  <a:pt x="418432" y="27364"/>
                  <a:pt x="485775" y="42329"/>
                </a:cubicBezTo>
                <a:cubicBezTo>
                  <a:pt x="498554" y="45169"/>
                  <a:pt x="511288" y="48258"/>
                  <a:pt x="523875" y="51854"/>
                </a:cubicBezTo>
                <a:cubicBezTo>
                  <a:pt x="533529" y="54612"/>
                  <a:pt x="542605" y="59410"/>
                  <a:pt x="552450" y="61379"/>
                </a:cubicBezTo>
                <a:cubicBezTo>
                  <a:pt x="574465" y="65782"/>
                  <a:pt x="597036" y="66888"/>
                  <a:pt x="619125" y="70904"/>
                </a:cubicBezTo>
                <a:cubicBezTo>
                  <a:pt x="745338" y="93852"/>
                  <a:pt x="499283" y="66071"/>
                  <a:pt x="762000" y="89954"/>
                </a:cubicBezTo>
                <a:cubicBezTo>
                  <a:pt x="882162" y="138019"/>
                  <a:pt x="731080" y="81521"/>
                  <a:pt x="866775" y="118529"/>
                </a:cubicBezTo>
                <a:cubicBezTo>
                  <a:pt x="883270" y="123028"/>
                  <a:pt x="897562" y="134608"/>
                  <a:pt x="914400" y="137579"/>
                </a:cubicBezTo>
                <a:cubicBezTo>
                  <a:pt x="952050" y="144223"/>
                  <a:pt x="990600" y="143929"/>
                  <a:pt x="1028700" y="147104"/>
                </a:cubicBezTo>
                <a:cubicBezTo>
                  <a:pt x="1046814" y="150727"/>
                  <a:pt x="1085374" y="156391"/>
                  <a:pt x="1104900" y="166154"/>
                </a:cubicBezTo>
                <a:cubicBezTo>
                  <a:pt x="1170679" y="199043"/>
                  <a:pt x="1092281" y="174905"/>
                  <a:pt x="1171575" y="194729"/>
                </a:cubicBezTo>
                <a:cubicBezTo>
                  <a:pt x="1181100" y="207429"/>
                  <a:pt x="1189819" y="220776"/>
                  <a:pt x="1200150" y="232829"/>
                </a:cubicBezTo>
                <a:cubicBezTo>
                  <a:pt x="1208916" y="243056"/>
                  <a:pt x="1221253" y="250196"/>
                  <a:pt x="1228725" y="261404"/>
                </a:cubicBezTo>
                <a:cubicBezTo>
                  <a:pt x="1265531" y="316613"/>
                  <a:pt x="1202918" y="266424"/>
                  <a:pt x="1266825" y="309029"/>
                </a:cubicBezTo>
                <a:cubicBezTo>
                  <a:pt x="1285957" y="337727"/>
                  <a:pt x="1290423" y="341867"/>
                  <a:pt x="1304925" y="375704"/>
                </a:cubicBezTo>
                <a:cubicBezTo>
                  <a:pt x="1322602" y="416950"/>
                  <a:pt x="1304781" y="396429"/>
                  <a:pt x="1333500" y="442379"/>
                </a:cubicBezTo>
                <a:cubicBezTo>
                  <a:pt x="1369172" y="499454"/>
                  <a:pt x="1351686" y="462297"/>
                  <a:pt x="1390650" y="509054"/>
                </a:cubicBezTo>
                <a:cubicBezTo>
                  <a:pt x="1397979" y="517848"/>
                  <a:pt x="1402371" y="528835"/>
                  <a:pt x="1409700" y="537629"/>
                </a:cubicBezTo>
                <a:cubicBezTo>
                  <a:pt x="1418324" y="547977"/>
                  <a:pt x="1429509" y="555977"/>
                  <a:pt x="1438275" y="566204"/>
                </a:cubicBezTo>
                <a:cubicBezTo>
                  <a:pt x="1448606" y="578257"/>
                  <a:pt x="1456519" y="592251"/>
                  <a:pt x="1466850" y="604304"/>
                </a:cubicBezTo>
                <a:cubicBezTo>
                  <a:pt x="1475616" y="614531"/>
                  <a:pt x="1487595" y="621918"/>
                  <a:pt x="1495425" y="632879"/>
                </a:cubicBezTo>
                <a:cubicBezTo>
                  <a:pt x="1503678" y="644433"/>
                  <a:pt x="1506332" y="659347"/>
                  <a:pt x="1514475" y="670979"/>
                </a:cubicBezTo>
                <a:cubicBezTo>
                  <a:pt x="1552943" y="725933"/>
                  <a:pt x="1549078" y="719448"/>
                  <a:pt x="1590675" y="747179"/>
                </a:cubicBezTo>
                <a:cubicBezTo>
                  <a:pt x="1597025" y="763054"/>
                  <a:pt x="1602079" y="779511"/>
                  <a:pt x="1609725" y="794804"/>
                </a:cubicBezTo>
                <a:cubicBezTo>
                  <a:pt x="1614845" y="805043"/>
                  <a:pt x="1623655" y="813140"/>
                  <a:pt x="1628775" y="823379"/>
                </a:cubicBezTo>
                <a:cubicBezTo>
                  <a:pt x="1636154" y="838137"/>
                  <a:pt x="1654250" y="893954"/>
                  <a:pt x="1666875" y="909104"/>
                </a:cubicBezTo>
                <a:cubicBezTo>
                  <a:pt x="1674204" y="917898"/>
                  <a:pt x="1685925" y="921804"/>
                  <a:pt x="1695450" y="928154"/>
                </a:cubicBezTo>
                <a:cubicBezTo>
                  <a:pt x="1712914" y="980545"/>
                  <a:pt x="1694482" y="933603"/>
                  <a:pt x="1724025" y="985304"/>
                </a:cubicBezTo>
                <a:cubicBezTo>
                  <a:pt x="1772364" y="1069897"/>
                  <a:pt x="1715713" y="982361"/>
                  <a:pt x="1762125" y="1051979"/>
                </a:cubicBezTo>
                <a:cubicBezTo>
                  <a:pt x="1779686" y="1122223"/>
                  <a:pt x="1760815" y="1058447"/>
                  <a:pt x="1790700" y="1128179"/>
                </a:cubicBezTo>
                <a:cubicBezTo>
                  <a:pt x="1794655" y="1137407"/>
                  <a:pt x="1795349" y="1147977"/>
                  <a:pt x="1800225" y="1156754"/>
                </a:cubicBezTo>
                <a:cubicBezTo>
                  <a:pt x="1811344" y="1176768"/>
                  <a:pt x="1831085" y="1192184"/>
                  <a:pt x="1838325" y="1213904"/>
                </a:cubicBezTo>
                <a:cubicBezTo>
                  <a:pt x="1852110" y="1255258"/>
                  <a:pt x="1840750" y="1235379"/>
                  <a:pt x="1876425" y="1271054"/>
                </a:cubicBezTo>
                <a:cubicBezTo>
                  <a:pt x="1920071" y="1423815"/>
                  <a:pt x="1872030" y="1281313"/>
                  <a:pt x="1914525" y="1366304"/>
                </a:cubicBezTo>
                <a:cubicBezTo>
                  <a:pt x="1919015" y="1375284"/>
                  <a:pt x="1919174" y="1386102"/>
                  <a:pt x="1924050" y="1394879"/>
                </a:cubicBezTo>
                <a:cubicBezTo>
                  <a:pt x="1935169" y="1414893"/>
                  <a:pt x="1954910" y="1430309"/>
                  <a:pt x="1962150" y="1452029"/>
                </a:cubicBezTo>
                <a:cubicBezTo>
                  <a:pt x="1965325" y="1461554"/>
                  <a:pt x="1968917" y="1470950"/>
                  <a:pt x="1971675" y="1480604"/>
                </a:cubicBezTo>
                <a:cubicBezTo>
                  <a:pt x="1975271" y="1493191"/>
                  <a:pt x="1976603" y="1506447"/>
                  <a:pt x="1981200" y="1518704"/>
                </a:cubicBezTo>
                <a:cubicBezTo>
                  <a:pt x="1986186" y="1531999"/>
                  <a:pt x="1993900" y="1544104"/>
                  <a:pt x="2000250" y="1556804"/>
                </a:cubicBezTo>
                <a:cubicBezTo>
                  <a:pt x="2003425" y="1617129"/>
                  <a:pt x="2005313" y="1677536"/>
                  <a:pt x="2009775" y="1737779"/>
                </a:cubicBezTo>
                <a:cubicBezTo>
                  <a:pt x="2014904" y="1807017"/>
                  <a:pt x="2013418" y="1796333"/>
                  <a:pt x="2028825" y="1842554"/>
                </a:cubicBezTo>
                <a:cubicBezTo>
                  <a:pt x="2025650" y="1912404"/>
                  <a:pt x="2026749" y="1982580"/>
                  <a:pt x="2019300" y="2052104"/>
                </a:cubicBezTo>
                <a:cubicBezTo>
                  <a:pt x="2017161" y="2072070"/>
                  <a:pt x="2006600" y="2090204"/>
                  <a:pt x="2000250" y="2109254"/>
                </a:cubicBezTo>
                <a:lnTo>
                  <a:pt x="1990725" y="2137829"/>
                </a:lnTo>
                <a:cubicBezTo>
                  <a:pt x="1987550" y="2147354"/>
                  <a:pt x="1986769" y="2158050"/>
                  <a:pt x="1981200" y="2166404"/>
                </a:cubicBezTo>
                <a:lnTo>
                  <a:pt x="1962150" y="2194979"/>
                </a:lnTo>
                <a:cubicBezTo>
                  <a:pt x="1958975" y="2207679"/>
                  <a:pt x="1957222" y="2220822"/>
                  <a:pt x="1952625" y="2233079"/>
                </a:cubicBezTo>
                <a:cubicBezTo>
                  <a:pt x="1947639" y="2246374"/>
                  <a:pt x="1938065" y="2257709"/>
                  <a:pt x="1933575" y="2271179"/>
                </a:cubicBezTo>
                <a:cubicBezTo>
                  <a:pt x="1925874" y="2294283"/>
                  <a:pt x="1930153" y="2330610"/>
                  <a:pt x="1905000" y="2347379"/>
                </a:cubicBezTo>
                <a:cubicBezTo>
                  <a:pt x="1894108" y="2354641"/>
                  <a:pt x="1879600" y="2353729"/>
                  <a:pt x="1866900" y="2356904"/>
                </a:cubicBezTo>
                <a:cubicBezTo>
                  <a:pt x="1857375" y="2363254"/>
                  <a:pt x="1848847" y="2371445"/>
                  <a:pt x="1838325" y="2375954"/>
                </a:cubicBezTo>
                <a:cubicBezTo>
                  <a:pt x="1809453" y="2388328"/>
                  <a:pt x="1731709" y="2393092"/>
                  <a:pt x="1714500" y="2395004"/>
                </a:cubicBezTo>
                <a:cubicBezTo>
                  <a:pt x="1701800" y="2398179"/>
                  <a:pt x="1688987" y="2400933"/>
                  <a:pt x="1676400" y="2404529"/>
                </a:cubicBezTo>
                <a:cubicBezTo>
                  <a:pt x="1666746" y="2407287"/>
                  <a:pt x="1657748" y="2412527"/>
                  <a:pt x="1647825" y="2414054"/>
                </a:cubicBezTo>
                <a:cubicBezTo>
                  <a:pt x="1616288" y="2418906"/>
                  <a:pt x="1584325" y="2420404"/>
                  <a:pt x="1552575" y="2423579"/>
                </a:cubicBezTo>
                <a:cubicBezTo>
                  <a:pt x="1467249" y="2452021"/>
                  <a:pt x="1606076" y="2408312"/>
                  <a:pt x="1400175" y="2442629"/>
                </a:cubicBezTo>
                <a:cubicBezTo>
                  <a:pt x="1383310" y="2445440"/>
                  <a:pt x="1368425" y="2455329"/>
                  <a:pt x="1352550" y="2461679"/>
                </a:cubicBezTo>
                <a:cubicBezTo>
                  <a:pt x="1308458" y="2458923"/>
                  <a:pt x="1140858" y="2449505"/>
                  <a:pt x="1085850" y="2442629"/>
                </a:cubicBezTo>
                <a:cubicBezTo>
                  <a:pt x="1072860" y="2441005"/>
                  <a:pt x="1060289" y="2436866"/>
                  <a:pt x="1047750" y="2433104"/>
                </a:cubicBezTo>
                <a:cubicBezTo>
                  <a:pt x="1025523" y="2426436"/>
                  <a:pt x="965698" y="2406365"/>
                  <a:pt x="942975" y="2395004"/>
                </a:cubicBezTo>
                <a:cubicBezTo>
                  <a:pt x="877196" y="2362115"/>
                  <a:pt x="955594" y="2386253"/>
                  <a:pt x="876300" y="2366429"/>
                </a:cubicBezTo>
                <a:cubicBezTo>
                  <a:pt x="800189" y="2290318"/>
                  <a:pt x="906616" y="2392125"/>
                  <a:pt x="800100" y="2309279"/>
                </a:cubicBezTo>
                <a:cubicBezTo>
                  <a:pt x="785923" y="2298252"/>
                  <a:pt x="775637" y="2282868"/>
                  <a:pt x="762000" y="2271179"/>
                </a:cubicBezTo>
                <a:cubicBezTo>
                  <a:pt x="753308" y="2263729"/>
                  <a:pt x="742219" y="2259458"/>
                  <a:pt x="733425" y="2252129"/>
                </a:cubicBezTo>
                <a:cubicBezTo>
                  <a:pt x="701809" y="2225782"/>
                  <a:pt x="696159" y="2209014"/>
                  <a:pt x="666750" y="2175929"/>
                </a:cubicBezTo>
                <a:cubicBezTo>
                  <a:pt x="654818" y="2162505"/>
                  <a:pt x="641350" y="2150529"/>
                  <a:pt x="628650" y="2137829"/>
                </a:cubicBezTo>
                <a:cubicBezTo>
                  <a:pt x="621570" y="2116590"/>
                  <a:pt x="613807" y="2088809"/>
                  <a:pt x="600075" y="2071154"/>
                </a:cubicBezTo>
                <a:cubicBezTo>
                  <a:pt x="568420" y="2030455"/>
                  <a:pt x="503145" y="1984870"/>
                  <a:pt x="466725" y="1956854"/>
                </a:cubicBezTo>
                <a:cubicBezTo>
                  <a:pt x="454142" y="1947175"/>
                  <a:pt x="441834" y="1937085"/>
                  <a:pt x="428625" y="1928279"/>
                </a:cubicBezTo>
                <a:cubicBezTo>
                  <a:pt x="419100" y="1921929"/>
                  <a:pt x="408742" y="1916679"/>
                  <a:pt x="400050" y="1909229"/>
                </a:cubicBezTo>
                <a:cubicBezTo>
                  <a:pt x="386413" y="1897540"/>
                  <a:pt x="374650" y="1883829"/>
                  <a:pt x="361950" y="1871129"/>
                </a:cubicBezTo>
                <a:cubicBezTo>
                  <a:pt x="340111" y="1805611"/>
                  <a:pt x="369982" y="1885185"/>
                  <a:pt x="323850" y="1804454"/>
                </a:cubicBezTo>
                <a:cubicBezTo>
                  <a:pt x="318869" y="1795737"/>
                  <a:pt x="319894" y="1784233"/>
                  <a:pt x="314325" y="1775879"/>
                </a:cubicBezTo>
                <a:cubicBezTo>
                  <a:pt x="284417" y="1731017"/>
                  <a:pt x="287475" y="1765474"/>
                  <a:pt x="266700" y="1718729"/>
                </a:cubicBezTo>
                <a:cubicBezTo>
                  <a:pt x="258545" y="1700379"/>
                  <a:pt x="259698" y="1677643"/>
                  <a:pt x="247650" y="1661579"/>
                </a:cubicBezTo>
                <a:cubicBezTo>
                  <a:pt x="241178" y="1652950"/>
                  <a:pt x="206989" y="1608832"/>
                  <a:pt x="200025" y="1594904"/>
                </a:cubicBezTo>
                <a:cubicBezTo>
                  <a:pt x="195535" y="1585924"/>
                  <a:pt x="194990" y="1575309"/>
                  <a:pt x="190500" y="1566329"/>
                </a:cubicBezTo>
                <a:cubicBezTo>
                  <a:pt x="177239" y="1539807"/>
                  <a:pt x="163941" y="1530245"/>
                  <a:pt x="142875" y="1509179"/>
                </a:cubicBezTo>
                <a:cubicBezTo>
                  <a:pt x="139700" y="1496479"/>
                  <a:pt x="139204" y="1482788"/>
                  <a:pt x="133350" y="1471079"/>
                </a:cubicBezTo>
                <a:cubicBezTo>
                  <a:pt x="121624" y="1447626"/>
                  <a:pt x="84595" y="1399722"/>
                  <a:pt x="66675" y="1375829"/>
                </a:cubicBezTo>
                <a:cubicBezTo>
                  <a:pt x="63500" y="1363129"/>
                  <a:pt x="62307" y="1349761"/>
                  <a:pt x="57150" y="1337729"/>
                </a:cubicBezTo>
                <a:cubicBezTo>
                  <a:pt x="52641" y="1327207"/>
                  <a:pt x="43659" y="1319161"/>
                  <a:pt x="38100" y="1309154"/>
                </a:cubicBezTo>
                <a:cubicBezTo>
                  <a:pt x="6801" y="1252815"/>
                  <a:pt x="12767" y="1264972"/>
                  <a:pt x="0" y="1213904"/>
                </a:cubicBezTo>
                <a:cubicBezTo>
                  <a:pt x="3175" y="877354"/>
                  <a:pt x="3569" y="540766"/>
                  <a:pt x="9525" y="204254"/>
                </a:cubicBezTo>
                <a:cubicBezTo>
                  <a:pt x="9988" y="178114"/>
                  <a:pt x="19969" y="128167"/>
                  <a:pt x="28575" y="99479"/>
                </a:cubicBezTo>
                <a:cubicBezTo>
                  <a:pt x="34345" y="80245"/>
                  <a:pt x="41275" y="61379"/>
                  <a:pt x="47625" y="42329"/>
                </a:cubicBezTo>
                <a:cubicBezTo>
                  <a:pt x="58154" y="10742"/>
                  <a:pt x="-1587" y="39154"/>
                  <a:pt x="38100" y="32804"/>
                </a:cubicBezTo>
                <a:close/>
              </a:path>
            </a:pathLst>
          </a:custGeom>
          <a:solidFill>
            <a:srgbClr val="4F81B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2751" y="4935845"/>
            <a:ext cx="3312368" cy="430887"/>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a:defRPr/>
            </a:pPr>
            <a:r>
              <a:rPr lang="zh-CN" altLang="zh-CN" sz="2200" dirty="0" smtClean="0">
                <a:latin typeface="Bodoni MT Black" pitchFamily="18" charset="0"/>
              </a:rPr>
              <a:t>极限</a:t>
            </a:r>
            <a:r>
              <a:rPr lang="zh-CN" altLang="zh-CN" sz="2200" dirty="0">
                <a:latin typeface="Bodoni MT Black" pitchFamily="18" charset="0"/>
              </a:rPr>
              <a:t>编程</a:t>
            </a:r>
            <a:r>
              <a:rPr lang="zh-CN" altLang="zh-CN" sz="2200" dirty="0" smtClean="0">
                <a:latin typeface="Bodoni MT Black" pitchFamily="18" charset="0"/>
              </a:rPr>
              <a:t>的</a:t>
            </a:r>
            <a:r>
              <a:rPr lang="zh-CN" altLang="en-US" sz="2200" dirty="0" smtClean="0">
                <a:latin typeface="Bodoni MT Black" pitchFamily="18" charset="0"/>
              </a:rPr>
              <a:t>迭代</a:t>
            </a:r>
            <a:r>
              <a:rPr lang="zh-CN" altLang="zh-CN" sz="2200" dirty="0" smtClean="0">
                <a:latin typeface="Bodoni MT Black" pitchFamily="18" charset="0"/>
              </a:rPr>
              <a:t>开</a:t>
            </a:r>
            <a:r>
              <a:rPr lang="zh-CN" altLang="zh-CN" sz="2200" dirty="0">
                <a:latin typeface="Bodoni MT Black" pitchFamily="18" charset="0"/>
              </a:rPr>
              <a:t>发过程</a:t>
            </a:r>
            <a:endParaRPr lang="en-US" altLang="zh-CN" sz="2200" b="1" dirty="0" smtClean="0">
              <a:latin typeface="Bodoni MT Black" pitchFamily="18" charset="0"/>
            </a:endParaRPr>
          </a:p>
        </p:txBody>
      </p:sp>
      <p:sp>
        <p:nvSpPr>
          <p:cNvPr id="9"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rPr>
              <a:t>1.4.8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p>
        </p:txBody>
      </p:sp>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
        <p:nvSpPr>
          <p:cNvPr id="2" name="矩形 1"/>
          <p:cNvSpPr/>
          <p:nvPr/>
        </p:nvSpPr>
        <p:spPr>
          <a:xfrm>
            <a:off x="4860032" y="1878594"/>
            <a:ext cx="4014540" cy="4124206"/>
          </a:xfrm>
          <a:prstGeom prst="rect">
            <a:avLst/>
          </a:prstGeom>
        </p:spPr>
        <p:txBody>
          <a:bodyPr wrap="square">
            <a:spAutoFit/>
          </a:bodyPr>
          <a:lstStyle/>
          <a:p>
            <a:pPr eaLnBrk="1" hangingPunct="1">
              <a:buClr>
                <a:schemeClr val="accent2"/>
              </a:buClr>
              <a:buSzPct val="75000"/>
              <a:buFont typeface="Wingdings" panose="05000000000000000000" pitchFamily="2" charset="2"/>
              <a:buNone/>
            </a:pPr>
            <a:r>
              <a:rPr lang="zh-CN" altLang="en-US" sz="2200" b="1" dirty="0">
                <a:solidFill>
                  <a:srgbClr val="00B050"/>
                </a:solidFill>
                <a:latin typeface="Bodoni MT Black" panose="02070A03080606020203" pitchFamily="18" charset="0"/>
                <a:ea typeface="楷体_GB2312" pitchFamily="49" charset="-122"/>
              </a:rPr>
              <a:t>② 设</a:t>
            </a:r>
            <a:r>
              <a:rPr lang="zh-CN" altLang="en-US" sz="2200" b="1" dirty="0" smtClean="0">
                <a:solidFill>
                  <a:srgbClr val="00B050"/>
                </a:solidFill>
                <a:latin typeface="Bodoni MT Black" panose="02070A03080606020203" pitchFamily="18" charset="0"/>
                <a:ea typeface="楷体_GB2312" pitchFamily="49" charset="-122"/>
              </a:rPr>
              <a:t>计</a:t>
            </a:r>
            <a:endParaRPr lang="en-US" altLang="zh-CN" sz="2200" b="1" dirty="0" smtClean="0">
              <a:solidFill>
                <a:srgbClr val="00B050"/>
              </a:solidFill>
              <a:latin typeface="Bodoni MT Black" panose="02070A03080606020203" pitchFamily="18" charset="0"/>
              <a:ea typeface="楷体_GB2312" pitchFamily="49" charset="-122"/>
            </a:endParaRPr>
          </a:p>
          <a:p>
            <a:pPr marL="800100" lvl="1" indent="-342900" eaLnBrk="1" hangingPunct="1">
              <a:spcBef>
                <a:spcPts val="600"/>
              </a:spcBef>
              <a:buFont typeface="Arial" panose="020B0604020202020204" pitchFamily="34" charset="0"/>
              <a:buChar char="•"/>
            </a:pPr>
            <a:r>
              <a:rPr lang="zh-CN" altLang="en-US" sz="2200" dirty="0" smtClean="0"/>
              <a:t>严</a:t>
            </a:r>
            <a:r>
              <a:rPr lang="zh-CN" altLang="en-US" sz="2200" dirty="0"/>
              <a:t>格遵</a:t>
            </a:r>
            <a:r>
              <a:rPr lang="zh-CN" altLang="en-US" sz="2200" dirty="0" smtClean="0"/>
              <a:t>守</a:t>
            </a:r>
            <a:r>
              <a:rPr lang="zh-CN" altLang="en-US" sz="2200" dirty="0" smtClean="0">
                <a:solidFill>
                  <a:srgbClr val="C00000"/>
                </a:solidFill>
              </a:rPr>
              <a:t>保持简洁</a:t>
            </a:r>
            <a:r>
              <a:rPr lang="en-US" altLang="zh-CN" sz="2200" dirty="0" smtClean="0">
                <a:solidFill>
                  <a:srgbClr val="C00000"/>
                </a:solidFill>
              </a:rPr>
              <a:t>KIS</a:t>
            </a:r>
            <a:r>
              <a:rPr lang="zh-CN" altLang="en-US" sz="2200" dirty="0">
                <a:solidFill>
                  <a:srgbClr val="C00000"/>
                </a:solidFill>
              </a:rPr>
              <a:t>原</a:t>
            </a:r>
            <a:r>
              <a:rPr lang="zh-CN" altLang="en-US" sz="2200" dirty="0" smtClean="0">
                <a:solidFill>
                  <a:srgbClr val="C00000"/>
                </a:solidFill>
              </a:rPr>
              <a:t>则；</a:t>
            </a:r>
            <a:endParaRPr lang="zh-CN" altLang="en-US" sz="2200" dirty="0">
              <a:solidFill>
                <a:srgbClr val="C00000"/>
              </a:solidFill>
            </a:endParaRPr>
          </a:p>
          <a:p>
            <a:pPr marL="800100" lvl="1" indent="-342900" eaLnBrk="1" hangingPunct="1">
              <a:spcBef>
                <a:spcPts val="600"/>
              </a:spcBef>
              <a:buFont typeface="Arial" panose="020B0604020202020204" pitchFamily="34" charset="0"/>
              <a:buChar char="•"/>
            </a:pPr>
            <a:r>
              <a:rPr lang="zh-CN" altLang="en-US" sz="2200" dirty="0"/>
              <a:t>鼓励使用</a:t>
            </a:r>
            <a:r>
              <a:rPr lang="en-US" altLang="zh-CN" sz="2200" dirty="0">
                <a:solidFill>
                  <a:srgbClr val="C00000"/>
                </a:solidFill>
              </a:rPr>
              <a:t>CRC</a:t>
            </a:r>
            <a:r>
              <a:rPr lang="zh-CN" altLang="en-US" sz="2200" dirty="0">
                <a:solidFill>
                  <a:srgbClr val="C00000"/>
                </a:solidFill>
              </a:rPr>
              <a:t>（类</a:t>
            </a:r>
            <a:r>
              <a:rPr lang="en-US" altLang="zh-CN" sz="2200" dirty="0">
                <a:solidFill>
                  <a:srgbClr val="C00000"/>
                </a:solidFill>
              </a:rPr>
              <a:t>-</a:t>
            </a:r>
            <a:r>
              <a:rPr lang="zh-CN" altLang="en-US" sz="2200" dirty="0">
                <a:solidFill>
                  <a:srgbClr val="C00000"/>
                </a:solidFill>
              </a:rPr>
              <a:t>责任</a:t>
            </a:r>
            <a:r>
              <a:rPr lang="en-US" altLang="zh-CN" sz="2200" dirty="0">
                <a:solidFill>
                  <a:srgbClr val="C00000"/>
                </a:solidFill>
              </a:rPr>
              <a:t>-</a:t>
            </a:r>
            <a:r>
              <a:rPr lang="zh-CN" altLang="en-US" sz="2200" dirty="0">
                <a:solidFill>
                  <a:srgbClr val="C00000"/>
                </a:solidFill>
              </a:rPr>
              <a:t>协作者）卡</a:t>
            </a:r>
            <a:r>
              <a:rPr lang="zh-CN" altLang="en-US" sz="2200" dirty="0" smtClean="0">
                <a:solidFill>
                  <a:srgbClr val="C00000"/>
                </a:solidFill>
              </a:rPr>
              <a:t>片；</a:t>
            </a:r>
            <a:endParaRPr lang="zh-CN" altLang="en-US" sz="2200" dirty="0">
              <a:solidFill>
                <a:srgbClr val="C00000"/>
              </a:solidFill>
            </a:endParaRPr>
          </a:p>
          <a:p>
            <a:pPr marL="800100" lvl="1" indent="-342900" eaLnBrk="1" hangingPunct="1">
              <a:spcBef>
                <a:spcPts val="600"/>
              </a:spcBef>
              <a:buFont typeface="Arial" panose="020B0604020202020204" pitchFamily="34" charset="0"/>
              <a:buChar char="•"/>
            </a:pPr>
            <a:r>
              <a:rPr lang="zh-CN" altLang="en-US" sz="2200" dirty="0"/>
              <a:t>在设计中遇到困</a:t>
            </a:r>
            <a:r>
              <a:rPr lang="zh-CN" altLang="en-US" sz="2200" dirty="0" smtClean="0"/>
              <a:t>难，推</a:t>
            </a:r>
            <a:r>
              <a:rPr lang="zh-CN" altLang="en-US" sz="2200" dirty="0"/>
              <a:t>荐立即建立这部分设计的可执行原型，实现并评估设计原</a:t>
            </a:r>
            <a:r>
              <a:rPr lang="zh-CN" altLang="en-US" sz="2200" dirty="0" smtClean="0"/>
              <a:t>型；</a:t>
            </a:r>
            <a:endParaRPr lang="zh-CN" altLang="en-US" sz="2200" dirty="0"/>
          </a:p>
          <a:p>
            <a:pPr marL="800100" lvl="1" indent="-342900" eaLnBrk="1" hangingPunct="1">
              <a:spcBef>
                <a:spcPts val="600"/>
              </a:spcBef>
              <a:buFont typeface="Arial" panose="020B0604020202020204" pitchFamily="34" charset="0"/>
              <a:buChar char="•"/>
            </a:pPr>
            <a:r>
              <a:rPr lang="zh-CN" altLang="en-US" sz="2200" dirty="0"/>
              <a:t>鼓励“</a:t>
            </a:r>
            <a:r>
              <a:rPr lang="zh-CN" altLang="en-US" sz="2200" dirty="0">
                <a:solidFill>
                  <a:srgbClr val="C00000"/>
                </a:solidFill>
              </a:rPr>
              <a:t>重构</a:t>
            </a:r>
            <a:r>
              <a:rPr lang="zh-CN" altLang="en-US" sz="2200" dirty="0" smtClean="0"/>
              <a:t>”，迭代改</a:t>
            </a:r>
            <a:r>
              <a:rPr lang="zh-CN" altLang="en-US" sz="2200" dirty="0"/>
              <a:t>进内部程序设计的方</a:t>
            </a:r>
            <a:r>
              <a:rPr lang="zh-CN" altLang="en-US" sz="2200" dirty="0" smtClean="0"/>
              <a:t>法。</a:t>
            </a:r>
            <a:endParaRPr lang="zh-CN" altLang="en-US" sz="2200" dirty="0"/>
          </a:p>
        </p:txBody>
      </p:sp>
      <p:pic>
        <p:nvPicPr>
          <p:cNvPr id="10" name="图片 3"/>
          <p:cNvPicPr>
            <a:picLocks noChangeAspect="1"/>
          </p:cNvPicPr>
          <p:nvPr/>
        </p:nvPicPr>
        <p:blipFill>
          <a:blip r:embed="rId3" cstate="print"/>
          <a:srcRect/>
          <a:stretch>
            <a:fillRect/>
          </a:stretch>
        </p:blipFill>
        <p:spPr bwMode="auto">
          <a:xfrm>
            <a:off x="251520" y="1998663"/>
            <a:ext cx="4392488" cy="2812166"/>
          </a:xfrm>
          <a:prstGeom prst="rect">
            <a:avLst/>
          </a:prstGeom>
          <a:noFill/>
          <a:ln w="9525">
            <a:noFill/>
            <a:miter lim="800000"/>
            <a:headEnd/>
            <a:tailEnd/>
          </a:ln>
        </p:spPr>
      </p:pic>
      <p:sp>
        <p:nvSpPr>
          <p:cNvPr id="4" name="任意多边形 3"/>
          <p:cNvSpPr/>
          <p:nvPr/>
        </p:nvSpPr>
        <p:spPr>
          <a:xfrm>
            <a:off x="1933575" y="1895475"/>
            <a:ext cx="2143125" cy="1819275"/>
          </a:xfrm>
          <a:custGeom>
            <a:avLst/>
            <a:gdLst>
              <a:gd name="connsiteX0" fmla="*/ 733425 w 2143125"/>
              <a:gd name="connsiteY0" fmla="*/ 142875 h 1819275"/>
              <a:gd name="connsiteX1" fmla="*/ 704850 w 2143125"/>
              <a:gd name="connsiteY1" fmla="*/ 200025 h 1819275"/>
              <a:gd name="connsiteX2" fmla="*/ 676275 w 2143125"/>
              <a:gd name="connsiteY2" fmla="*/ 219075 h 1819275"/>
              <a:gd name="connsiteX3" fmla="*/ 657225 w 2143125"/>
              <a:gd name="connsiteY3" fmla="*/ 247650 h 1819275"/>
              <a:gd name="connsiteX4" fmla="*/ 628650 w 2143125"/>
              <a:gd name="connsiteY4" fmla="*/ 266700 h 1819275"/>
              <a:gd name="connsiteX5" fmla="*/ 590550 w 2143125"/>
              <a:gd name="connsiteY5" fmla="*/ 295275 h 1819275"/>
              <a:gd name="connsiteX6" fmla="*/ 561975 w 2143125"/>
              <a:gd name="connsiteY6" fmla="*/ 323850 h 1819275"/>
              <a:gd name="connsiteX7" fmla="*/ 523875 w 2143125"/>
              <a:gd name="connsiteY7" fmla="*/ 342900 h 1819275"/>
              <a:gd name="connsiteX8" fmla="*/ 457200 w 2143125"/>
              <a:gd name="connsiteY8" fmla="*/ 390525 h 1819275"/>
              <a:gd name="connsiteX9" fmla="*/ 409575 w 2143125"/>
              <a:gd name="connsiteY9" fmla="*/ 447675 h 1819275"/>
              <a:gd name="connsiteX10" fmla="*/ 371475 w 2143125"/>
              <a:gd name="connsiteY10" fmla="*/ 466725 h 1819275"/>
              <a:gd name="connsiteX11" fmla="*/ 342900 w 2143125"/>
              <a:gd name="connsiteY11" fmla="*/ 495300 h 1819275"/>
              <a:gd name="connsiteX12" fmla="*/ 304800 w 2143125"/>
              <a:gd name="connsiteY12" fmla="*/ 523875 h 1819275"/>
              <a:gd name="connsiteX13" fmla="*/ 266700 w 2143125"/>
              <a:gd name="connsiteY13" fmla="*/ 581025 h 1819275"/>
              <a:gd name="connsiteX14" fmla="*/ 247650 w 2143125"/>
              <a:gd name="connsiteY14" fmla="*/ 619125 h 1819275"/>
              <a:gd name="connsiteX15" fmla="*/ 228600 w 2143125"/>
              <a:gd name="connsiteY15" fmla="*/ 647700 h 1819275"/>
              <a:gd name="connsiteX16" fmla="*/ 200025 w 2143125"/>
              <a:gd name="connsiteY16" fmla="*/ 704850 h 1819275"/>
              <a:gd name="connsiteX17" fmla="*/ 161925 w 2143125"/>
              <a:gd name="connsiteY17" fmla="*/ 828675 h 1819275"/>
              <a:gd name="connsiteX18" fmla="*/ 142875 w 2143125"/>
              <a:gd name="connsiteY18" fmla="*/ 857250 h 1819275"/>
              <a:gd name="connsiteX19" fmla="*/ 114300 w 2143125"/>
              <a:gd name="connsiteY19" fmla="*/ 942975 h 1819275"/>
              <a:gd name="connsiteX20" fmla="*/ 95250 w 2143125"/>
              <a:gd name="connsiteY20" fmla="*/ 1009650 h 1819275"/>
              <a:gd name="connsiteX21" fmla="*/ 66675 w 2143125"/>
              <a:gd name="connsiteY21" fmla="*/ 1066800 h 1819275"/>
              <a:gd name="connsiteX22" fmla="*/ 57150 w 2143125"/>
              <a:gd name="connsiteY22" fmla="*/ 1104900 h 1819275"/>
              <a:gd name="connsiteX23" fmla="*/ 38100 w 2143125"/>
              <a:gd name="connsiteY23" fmla="*/ 1143000 h 1819275"/>
              <a:gd name="connsiteX24" fmla="*/ 19050 w 2143125"/>
              <a:gd name="connsiteY24" fmla="*/ 1219200 h 1819275"/>
              <a:gd name="connsiteX25" fmla="*/ 0 w 2143125"/>
              <a:gd name="connsiteY25" fmla="*/ 1285875 h 1819275"/>
              <a:gd name="connsiteX26" fmla="*/ 9525 w 2143125"/>
              <a:gd name="connsiteY26" fmla="*/ 1619250 h 1819275"/>
              <a:gd name="connsiteX27" fmla="*/ 28575 w 2143125"/>
              <a:gd name="connsiteY27" fmla="*/ 1695450 h 1819275"/>
              <a:gd name="connsiteX28" fmla="*/ 57150 w 2143125"/>
              <a:gd name="connsiteY28" fmla="*/ 1714500 h 1819275"/>
              <a:gd name="connsiteX29" fmla="*/ 95250 w 2143125"/>
              <a:gd name="connsiteY29" fmla="*/ 1752600 h 1819275"/>
              <a:gd name="connsiteX30" fmla="*/ 200025 w 2143125"/>
              <a:gd name="connsiteY30" fmla="*/ 1800225 h 1819275"/>
              <a:gd name="connsiteX31" fmla="*/ 295275 w 2143125"/>
              <a:gd name="connsiteY31" fmla="*/ 1809750 h 1819275"/>
              <a:gd name="connsiteX32" fmla="*/ 371475 w 2143125"/>
              <a:gd name="connsiteY32" fmla="*/ 1819275 h 1819275"/>
              <a:gd name="connsiteX33" fmla="*/ 600075 w 2143125"/>
              <a:gd name="connsiteY33" fmla="*/ 1809750 h 1819275"/>
              <a:gd name="connsiteX34" fmla="*/ 733425 w 2143125"/>
              <a:gd name="connsiteY34" fmla="*/ 1733550 h 1819275"/>
              <a:gd name="connsiteX35" fmla="*/ 790575 w 2143125"/>
              <a:gd name="connsiteY35" fmla="*/ 1704975 h 1819275"/>
              <a:gd name="connsiteX36" fmla="*/ 819150 w 2143125"/>
              <a:gd name="connsiteY36" fmla="*/ 1695450 h 1819275"/>
              <a:gd name="connsiteX37" fmla="*/ 876300 w 2143125"/>
              <a:gd name="connsiteY37" fmla="*/ 1638300 h 1819275"/>
              <a:gd name="connsiteX38" fmla="*/ 923925 w 2143125"/>
              <a:gd name="connsiteY38" fmla="*/ 1581150 h 1819275"/>
              <a:gd name="connsiteX39" fmla="*/ 962025 w 2143125"/>
              <a:gd name="connsiteY39" fmla="*/ 1514475 h 1819275"/>
              <a:gd name="connsiteX40" fmla="*/ 971550 w 2143125"/>
              <a:gd name="connsiteY40" fmla="*/ 1476375 h 1819275"/>
              <a:gd name="connsiteX41" fmla="*/ 1000125 w 2143125"/>
              <a:gd name="connsiteY41" fmla="*/ 1438275 h 1819275"/>
              <a:gd name="connsiteX42" fmla="*/ 1038225 w 2143125"/>
              <a:gd name="connsiteY42" fmla="*/ 1362075 h 1819275"/>
              <a:gd name="connsiteX43" fmla="*/ 1123950 w 2143125"/>
              <a:gd name="connsiteY43" fmla="*/ 1238250 h 1819275"/>
              <a:gd name="connsiteX44" fmla="*/ 1162050 w 2143125"/>
              <a:gd name="connsiteY44" fmla="*/ 1162050 h 1819275"/>
              <a:gd name="connsiteX45" fmla="*/ 1181100 w 2143125"/>
              <a:gd name="connsiteY45" fmla="*/ 1133475 h 1819275"/>
              <a:gd name="connsiteX46" fmla="*/ 1200150 w 2143125"/>
              <a:gd name="connsiteY46" fmla="*/ 1095375 h 1819275"/>
              <a:gd name="connsiteX47" fmla="*/ 1228725 w 2143125"/>
              <a:gd name="connsiteY47" fmla="*/ 1066800 h 1819275"/>
              <a:gd name="connsiteX48" fmla="*/ 1247775 w 2143125"/>
              <a:gd name="connsiteY48" fmla="*/ 1038225 h 1819275"/>
              <a:gd name="connsiteX49" fmla="*/ 1304925 w 2143125"/>
              <a:gd name="connsiteY49" fmla="*/ 962025 h 1819275"/>
              <a:gd name="connsiteX50" fmla="*/ 1323975 w 2143125"/>
              <a:gd name="connsiteY50" fmla="*/ 933450 h 1819275"/>
              <a:gd name="connsiteX51" fmla="*/ 1390650 w 2143125"/>
              <a:gd name="connsiteY51" fmla="*/ 885825 h 1819275"/>
              <a:gd name="connsiteX52" fmla="*/ 1476375 w 2143125"/>
              <a:gd name="connsiteY52" fmla="*/ 828675 h 1819275"/>
              <a:gd name="connsiteX53" fmla="*/ 1562100 w 2143125"/>
              <a:gd name="connsiteY53" fmla="*/ 790575 h 1819275"/>
              <a:gd name="connsiteX54" fmla="*/ 1590675 w 2143125"/>
              <a:gd name="connsiteY54" fmla="*/ 762000 h 1819275"/>
              <a:gd name="connsiteX55" fmla="*/ 1638300 w 2143125"/>
              <a:gd name="connsiteY55" fmla="*/ 742950 h 1819275"/>
              <a:gd name="connsiteX56" fmla="*/ 1676400 w 2143125"/>
              <a:gd name="connsiteY56" fmla="*/ 714375 h 1819275"/>
              <a:gd name="connsiteX57" fmla="*/ 1781175 w 2143125"/>
              <a:gd name="connsiteY57" fmla="*/ 685800 h 1819275"/>
              <a:gd name="connsiteX58" fmla="*/ 1819275 w 2143125"/>
              <a:gd name="connsiteY58" fmla="*/ 676275 h 1819275"/>
              <a:gd name="connsiteX59" fmla="*/ 1857375 w 2143125"/>
              <a:gd name="connsiteY59" fmla="*/ 657225 h 1819275"/>
              <a:gd name="connsiteX60" fmla="*/ 1981200 w 2143125"/>
              <a:gd name="connsiteY60" fmla="*/ 571500 h 1819275"/>
              <a:gd name="connsiteX61" fmla="*/ 2066925 w 2143125"/>
              <a:gd name="connsiteY61" fmla="*/ 485775 h 1819275"/>
              <a:gd name="connsiteX62" fmla="*/ 2105025 w 2143125"/>
              <a:gd name="connsiteY62" fmla="*/ 419100 h 1819275"/>
              <a:gd name="connsiteX63" fmla="*/ 2143125 w 2143125"/>
              <a:gd name="connsiteY63" fmla="*/ 304800 h 1819275"/>
              <a:gd name="connsiteX64" fmla="*/ 2133600 w 2143125"/>
              <a:gd name="connsiteY64" fmla="*/ 152400 h 1819275"/>
              <a:gd name="connsiteX65" fmla="*/ 2114550 w 2143125"/>
              <a:gd name="connsiteY65" fmla="*/ 123825 h 1819275"/>
              <a:gd name="connsiteX66" fmla="*/ 2057400 w 2143125"/>
              <a:gd name="connsiteY66" fmla="*/ 66675 h 1819275"/>
              <a:gd name="connsiteX67" fmla="*/ 2028825 w 2143125"/>
              <a:gd name="connsiteY67" fmla="*/ 57150 h 1819275"/>
              <a:gd name="connsiteX68" fmla="*/ 1924050 w 2143125"/>
              <a:gd name="connsiteY68" fmla="*/ 19050 h 1819275"/>
              <a:gd name="connsiteX69" fmla="*/ 1790700 w 2143125"/>
              <a:gd name="connsiteY69" fmla="*/ 0 h 1819275"/>
              <a:gd name="connsiteX70" fmla="*/ 1123950 w 2143125"/>
              <a:gd name="connsiteY70" fmla="*/ 9525 h 1819275"/>
              <a:gd name="connsiteX71" fmla="*/ 971550 w 2143125"/>
              <a:gd name="connsiteY71" fmla="*/ 38100 h 1819275"/>
              <a:gd name="connsiteX72" fmla="*/ 914400 w 2143125"/>
              <a:gd name="connsiteY72" fmla="*/ 47625 h 1819275"/>
              <a:gd name="connsiteX73" fmla="*/ 885825 w 2143125"/>
              <a:gd name="connsiteY73" fmla="*/ 57150 h 1819275"/>
              <a:gd name="connsiteX74" fmla="*/ 800100 w 2143125"/>
              <a:gd name="connsiteY74" fmla="*/ 66675 h 1819275"/>
              <a:gd name="connsiteX75" fmla="*/ 762000 w 2143125"/>
              <a:gd name="connsiteY75" fmla="*/ 85725 h 1819275"/>
              <a:gd name="connsiteX76" fmla="*/ 742950 w 2143125"/>
              <a:gd name="connsiteY76" fmla="*/ 114300 h 1819275"/>
              <a:gd name="connsiteX77" fmla="*/ 733425 w 2143125"/>
              <a:gd name="connsiteY77" fmla="*/ 142875 h 181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43125" h="1819275">
                <a:moveTo>
                  <a:pt x="733425" y="142875"/>
                </a:moveTo>
                <a:cubicBezTo>
                  <a:pt x="727075" y="157163"/>
                  <a:pt x="717629" y="182986"/>
                  <a:pt x="704850" y="200025"/>
                </a:cubicBezTo>
                <a:cubicBezTo>
                  <a:pt x="697981" y="209183"/>
                  <a:pt x="684370" y="210980"/>
                  <a:pt x="676275" y="219075"/>
                </a:cubicBezTo>
                <a:cubicBezTo>
                  <a:pt x="668180" y="227170"/>
                  <a:pt x="665320" y="239555"/>
                  <a:pt x="657225" y="247650"/>
                </a:cubicBezTo>
                <a:cubicBezTo>
                  <a:pt x="649130" y="255745"/>
                  <a:pt x="637965" y="260046"/>
                  <a:pt x="628650" y="266700"/>
                </a:cubicBezTo>
                <a:cubicBezTo>
                  <a:pt x="615732" y="275927"/>
                  <a:pt x="602603" y="284944"/>
                  <a:pt x="590550" y="295275"/>
                </a:cubicBezTo>
                <a:cubicBezTo>
                  <a:pt x="580323" y="304041"/>
                  <a:pt x="572936" y="316020"/>
                  <a:pt x="561975" y="323850"/>
                </a:cubicBezTo>
                <a:cubicBezTo>
                  <a:pt x="550421" y="332103"/>
                  <a:pt x="535429" y="334647"/>
                  <a:pt x="523875" y="342900"/>
                </a:cubicBezTo>
                <a:cubicBezTo>
                  <a:pt x="433773" y="407259"/>
                  <a:pt x="561620" y="338315"/>
                  <a:pt x="457200" y="390525"/>
                </a:cubicBezTo>
                <a:cubicBezTo>
                  <a:pt x="442010" y="413310"/>
                  <a:pt x="432910" y="431007"/>
                  <a:pt x="409575" y="447675"/>
                </a:cubicBezTo>
                <a:cubicBezTo>
                  <a:pt x="398021" y="455928"/>
                  <a:pt x="383029" y="458472"/>
                  <a:pt x="371475" y="466725"/>
                </a:cubicBezTo>
                <a:cubicBezTo>
                  <a:pt x="360514" y="474555"/>
                  <a:pt x="353127" y="486534"/>
                  <a:pt x="342900" y="495300"/>
                </a:cubicBezTo>
                <a:cubicBezTo>
                  <a:pt x="330847" y="505631"/>
                  <a:pt x="317500" y="514350"/>
                  <a:pt x="304800" y="523875"/>
                </a:cubicBezTo>
                <a:cubicBezTo>
                  <a:pt x="284368" y="585172"/>
                  <a:pt x="311293" y="518595"/>
                  <a:pt x="266700" y="581025"/>
                </a:cubicBezTo>
                <a:cubicBezTo>
                  <a:pt x="258447" y="592579"/>
                  <a:pt x="254695" y="606797"/>
                  <a:pt x="247650" y="619125"/>
                </a:cubicBezTo>
                <a:cubicBezTo>
                  <a:pt x="241970" y="629064"/>
                  <a:pt x="233720" y="637461"/>
                  <a:pt x="228600" y="647700"/>
                </a:cubicBezTo>
                <a:cubicBezTo>
                  <a:pt x="189165" y="726570"/>
                  <a:pt x="254620" y="622958"/>
                  <a:pt x="200025" y="704850"/>
                </a:cubicBezTo>
                <a:cubicBezTo>
                  <a:pt x="187843" y="753577"/>
                  <a:pt x="183505" y="785515"/>
                  <a:pt x="161925" y="828675"/>
                </a:cubicBezTo>
                <a:cubicBezTo>
                  <a:pt x="156805" y="838914"/>
                  <a:pt x="149225" y="847725"/>
                  <a:pt x="142875" y="857250"/>
                </a:cubicBezTo>
                <a:cubicBezTo>
                  <a:pt x="120049" y="948553"/>
                  <a:pt x="150168" y="835372"/>
                  <a:pt x="114300" y="942975"/>
                </a:cubicBezTo>
                <a:cubicBezTo>
                  <a:pt x="104210" y="973246"/>
                  <a:pt x="107481" y="982131"/>
                  <a:pt x="95250" y="1009650"/>
                </a:cubicBezTo>
                <a:cubicBezTo>
                  <a:pt x="86600" y="1029113"/>
                  <a:pt x="74585" y="1047025"/>
                  <a:pt x="66675" y="1066800"/>
                </a:cubicBezTo>
                <a:cubicBezTo>
                  <a:pt x="61813" y="1078955"/>
                  <a:pt x="61747" y="1092643"/>
                  <a:pt x="57150" y="1104900"/>
                </a:cubicBezTo>
                <a:cubicBezTo>
                  <a:pt x="52164" y="1118195"/>
                  <a:pt x="42590" y="1129530"/>
                  <a:pt x="38100" y="1143000"/>
                </a:cubicBezTo>
                <a:cubicBezTo>
                  <a:pt x="29821" y="1167838"/>
                  <a:pt x="25400" y="1193800"/>
                  <a:pt x="19050" y="1219200"/>
                </a:cubicBezTo>
                <a:cubicBezTo>
                  <a:pt x="7090" y="1267040"/>
                  <a:pt x="13665" y="1244881"/>
                  <a:pt x="0" y="1285875"/>
                </a:cubicBezTo>
                <a:cubicBezTo>
                  <a:pt x="3175" y="1397000"/>
                  <a:pt x="3973" y="1508218"/>
                  <a:pt x="9525" y="1619250"/>
                </a:cubicBezTo>
                <a:cubicBezTo>
                  <a:pt x="9620" y="1621147"/>
                  <a:pt x="21000" y="1685981"/>
                  <a:pt x="28575" y="1695450"/>
                </a:cubicBezTo>
                <a:cubicBezTo>
                  <a:pt x="35726" y="1704389"/>
                  <a:pt x="48458" y="1707050"/>
                  <a:pt x="57150" y="1714500"/>
                </a:cubicBezTo>
                <a:cubicBezTo>
                  <a:pt x="70787" y="1726189"/>
                  <a:pt x="80306" y="1742637"/>
                  <a:pt x="95250" y="1752600"/>
                </a:cubicBezTo>
                <a:cubicBezTo>
                  <a:pt x="97789" y="1754293"/>
                  <a:pt x="173727" y="1796179"/>
                  <a:pt x="200025" y="1800225"/>
                </a:cubicBezTo>
                <a:cubicBezTo>
                  <a:pt x="231562" y="1805077"/>
                  <a:pt x="263562" y="1806226"/>
                  <a:pt x="295275" y="1809750"/>
                </a:cubicBezTo>
                <a:cubicBezTo>
                  <a:pt x="320716" y="1812577"/>
                  <a:pt x="346075" y="1816100"/>
                  <a:pt x="371475" y="1819275"/>
                </a:cubicBezTo>
                <a:cubicBezTo>
                  <a:pt x="447675" y="1816100"/>
                  <a:pt x="524187" y="1817339"/>
                  <a:pt x="600075" y="1809750"/>
                </a:cubicBezTo>
                <a:cubicBezTo>
                  <a:pt x="704277" y="1799330"/>
                  <a:pt x="614390" y="1773228"/>
                  <a:pt x="733425" y="1733550"/>
                </a:cubicBezTo>
                <a:cubicBezTo>
                  <a:pt x="805249" y="1709609"/>
                  <a:pt x="716717" y="1741904"/>
                  <a:pt x="790575" y="1704975"/>
                </a:cubicBezTo>
                <a:cubicBezTo>
                  <a:pt x="799555" y="1700485"/>
                  <a:pt x="809625" y="1698625"/>
                  <a:pt x="819150" y="1695450"/>
                </a:cubicBezTo>
                <a:cubicBezTo>
                  <a:pt x="852686" y="1645147"/>
                  <a:pt x="821166" y="1685558"/>
                  <a:pt x="876300" y="1638300"/>
                </a:cubicBezTo>
                <a:cubicBezTo>
                  <a:pt x="904821" y="1613854"/>
                  <a:pt x="904328" y="1610545"/>
                  <a:pt x="923925" y="1581150"/>
                </a:cubicBezTo>
                <a:cubicBezTo>
                  <a:pt x="948972" y="1480961"/>
                  <a:pt x="911583" y="1602749"/>
                  <a:pt x="962025" y="1514475"/>
                </a:cubicBezTo>
                <a:cubicBezTo>
                  <a:pt x="968520" y="1503109"/>
                  <a:pt x="965696" y="1488084"/>
                  <a:pt x="971550" y="1476375"/>
                </a:cubicBezTo>
                <a:cubicBezTo>
                  <a:pt x="978650" y="1462176"/>
                  <a:pt x="992126" y="1451987"/>
                  <a:pt x="1000125" y="1438275"/>
                </a:cubicBezTo>
                <a:cubicBezTo>
                  <a:pt x="1014434" y="1413745"/>
                  <a:pt x="1022473" y="1385704"/>
                  <a:pt x="1038225" y="1362075"/>
                </a:cubicBezTo>
                <a:cubicBezTo>
                  <a:pt x="1175110" y="1156747"/>
                  <a:pt x="1041982" y="1353005"/>
                  <a:pt x="1123950" y="1238250"/>
                </a:cubicBezTo>
                <a:cubicBezTo>
                  <a:pt x="1160729" y="1186759"/>
                  <a:pt x="1126434" y="1233283"/>
                  <a:pt x="1162050" y="1162050"/>
                </a:cubicBezTo>
                <a:cubicBezTo>
                  <a:pt x="1167170" y="1151811"/>
                  <a:pt x="1175420" y="1143414"/>
                  <a:pt x="1181100" y="1133475"/>
                </a:cubicBezTo>
                <a:cubicBezTo>
                  <a:pt x="1188145" y="1121147"/>
                  <a:pt x="1191897" y="1106929"/>
                  <a:pt x="1200150" y="1095375"/>
                </a:cubicBezTo>
                <a:cubicBezTo>
                  <a:pt x="1207980" y="1084414"/>
                  <a:pt x="1220101" y="1077148"/>
                  <a:pt x="1228725" y="1066800"/>
                </a:cubicBezTo>
                <a:cubicBezTo>
                  <a:pt x="1236054" y="1058006"/>
                  <a:pt x="1241042" y="1047483"/>
                  <a:pt x="1247775" y="1038225"/>
                </a:cubicBezTo>
                <a:cubicBezTo>
                  <a:pt x="1266449" y="1012548"/>
                  <a:pt x="1287313" y="988443"/>
                  <a:pt x="1304925" y="962025"/>
                </a:cubicBezTo>
                <a:cubicBezTo>
                  <a:pt x="1311275" y="952500"/>
                  <a:pt x="1315880" y="941545"/>
                  <a:pt x="1323975" y="933450"/>
                </a:cubicBezTo>
                <a:cubicBezTo>
                  <a:pt x="1343290" y="914135"/>
                  <a:pt x="1369017" y="902050"/>
                  <a:pt x="1390650" y="885825"/>
                </a:cubicBezTo>
                <a:cubicBezTo>
                  <a:pt x="1440588" y="848372"/>
                  <a:pt x="1426220" y="850170"/>
                  <a:pt x="1476375" y="828675"/>
                </a:cubicBezTo>
                <a:cubicBezTo>
                  <a:pt x="1522846" y="808759"/>
                  <a:pt x="1500869" y="831396"/>
                  <a:pt x="1562100" y="790575"/>
                </a:cubicBezTo>
                <a:cubicBezTo>
                  <a:pt x="1573308" y="783103"/>
                  <a:pt x="1579252" y="769139"/>
                  <a:pt x="1590675" y="762000"/>
                </a:cubicBezTo>
                <a:cubicBezTo>
                  <a:pt x="1605174" y="752938"/>
                  <a:pt x="1623354" y="751253"/>
                  <a:pt x="1638300" y="742950"/>
                </a:cubicBezTo>
                <a:cubicBezTo>
                  <a:pt x="1652177" y="735240"/>
                  <a:pt x="1662201" y="721475"/>
                  <a:pt x="1676400" y="714375"/>
                </a:cubicBezTo>
                <a:cubicBezTo>
                  <a:pt x="1712083" y="696533"/>
                  <a:pt x="1743549" y="694161"/>
                  <a:pt x="1781175" y="685800"/>
                </a:cubicBezTo>
                <a:cubicBezTo>
                  <a:pt x="1793954" y="682960"/>
                  <a:pt x="1807018" y="680872"/>
                  <a:pt x="1819275" y="676275"/>
                </a:cubicBezTo>
                <a:cubicBezTo>
                  <a:pt x="1832570" y="671289"/>
                  <a:pt x="1845199" y="664530"/>
                  <a:pt x="1857375" y="657225"/>
                </a:cubicBezTo>
                <a:cubicBezTo>
                  <a:pt x="1870766" y="649191"/>
                  <a:pt x="1975206" y="578494"/>
                  <a:pt x="1981200" y="571500"/>
                </a:cubicBezTo>
                <a:cubicBezTo>
                  <a:pt x="2045800" y="496133"/>
                  <a:pt x="2013994" y="521062"/>
                  <a:pt x="2066925" y="485775"/>
                </a:cubicBezTo>
                <a:cubicBezTo>
                  <a:pt x="2080860" y="464872"/>
                  <a:pt x="2096968" y="443270"/>
                  <a:pt x="2105025" y="419100"/>
                </a:cubicBezTo>
                <a:cubicBezTo>
                  <a:pt x="2150013" y="284137"/>
                  <a:pt x="2100167" y="390716"/>
                  <a:pt x="2143125" y="304800"/>
                </a:cubicBezTo>
                <a:cubicBezTo>
                  <a:pt x="2139950" y="254000"/>
                  <a:pt x="2141538" y="202676"/>
                  <a:pt x="2133600" y="152400"/>
                </a:cubicBezTo>
                <a:cubicBezTo>
                  <a:pt x="2131815" y="141092"/>
                  <a:pt x="2121204" y="133140"/>
                  <a:pt x="2114550" y="123825"/>
                </a:cubicBezTo>
                <a:cubicBezTo>
                  <a:pt x="2092462" y="92902"/>
                  <a:pt x="2089553" y="82751"/>
                  <a:pt x="2057400" y="66675"/>
                </a:cubicBezTo>
                <a:cubicBezTo>
                  <a:pt x="2048420" y="62185"/>
                  <a:pt x="2038000" y="61228"/>
                  <a:pt x="2028825" y="57150"/>
                </a:cubicBezTo>
                <a:cubicBezTo>
                  <a:pt x="1956551" y="25028"/>
                  <a:pt x="1993049" y="29945"/>
                  <a:pt x="1924050" y="19050"/>
                </a:cubicBezTo>
                <a:cubicBezTo>
                  <a:pt x="1879698" y="12047"/>
                  <a:pt x="1790700" y="0"/>
                  <a:pt x="1790700" y="0"/>
                </a:cubicBezTo>
                <a:cubicBezTo>
                  <a:pt x="1568450" y="3175"/>
                  <a:pt x="1346074" y="1399"/>
                  <a:pt x="1123950" y="9525"/>
                </a:cubicBezTo>
                <a:cubicBezTo>
                  <a:pt x="1029775" y="12970"/>
                  <a:pt x="1035925" y="25225"/>
                  <a:pt x="971550" y="38100"/>
                </a:cubicBezTo>
                <a:cubicBezTo>
                  <a:pt x="952612" y="41888"/>
                  <a:pt x="933253" y="43435"/>
                  <a:pt x="914400" y="47625"/>
                </a:cubicBezTo>
                <a:cubicBezTo>
                  <a:pt x="904599" y="49803"/>
                  <a:pt x="895729" y="55499"/>
                  <a:pt x="885825" y="57150"/>
                </a:cubicBezTo>
                <a:cubicBezTo>
                  <a:pt x="857465" y="61877"/>
                  <a:pt x="828675" y="63500"/>
                  <a:pt x="800100" y="66675"/>
                </a:cubicBezTo>
                <a:cubicBezTo>
                  <a:pt x="787400" y="73025"/>
                  <a:pt x="772908" y="76635"/>
                  <a:pt x="762000" y="85725"/>
                </a:cubicBezTo>
                <a:cubicBezTo>
                  <a:pt x="753206" y="93054"/>
                  <a:pt x="749819" y="105142"/>
                  <a:pt x="742950" y="114300"/>
                </a:cubicBezTo>
                <a:cubicBezTo>
                  <a:pt x="740256" y="117892"/>
                  <a:pt x="739775" y="128587"/>
                  <a:pt x="733425" y="142875"/>
                </a:cubicBezTo>
                <a:close/>
              </a:path>
            </a:pathLst>
          </a:custGeom>
          <a:solidFill>
            <a:srgbClr val="33CC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026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2751" y="4935845"/>
            <a:ext cx="3312368" cy="430887"/>
          </a:xfrm>
          <a:prstGeom prst="rect">
            <a:avLst/>
          </a:prstGeom>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a:defRPr/>
            </a:pPr>
            <a:r>
              <a:rPr lang="zh-CN" altLang="zh-CN" sz="2200" dirty="0" smtClean="0">
                <a:latin typeface="Bodoni MT Black" pitchFamily="18" charset="0"/>
              </a:rPr>
              <a:t>极限</a:t>
            </a:r>
            <a:r>
              <a:rPr lang="zh-CN" altLang="zh-CN" sz="2200" dirty="0">
                <a:latin typeface="Bodoni MT Black" pitchFamily="18" charset="0"/>
              </a:rPr>
              <a:t>编程</a:t>
            </a:r>
            <a:r>
              <a:rPr lang="zh-CN" altLang="zh-CN" sz="2200" dirty="0" smtClean="0">
                <a:latin typeface="Bodoni MT Black" pitchFamily="18" charset="0"/>
              </a:rPr>
              <a:t>的</a:t>
            </a:r>
            <a:r>
              <a:rPr lang="zh-CN" altLang="en-US" sz="2200" dirty="0" smtClean="0">
                <a:latin typeface="Bodoni MT Black" pitchFamily="18" charset="0"/>
              </a:rPr>
              <a:t>迭代</a:t>
            </a:r>
            <a:r>
              <a:rPr lang="zh-CN" altLang="zh-CN" sz="2200" dirty="0" smtClean="0">
                <a:latin typeface="Bodoni MT Black" pitchFamily="18" charset="0"/>
              </a:rPr>
              <a:t>开</a:t>
            </a:r>
            <a:r>
              <a:rPr lang="zh-CN" altLang="zh-CN" sz="2200" dirty="0">
                <a:latin typeface="Bodoni MT Black" pitchFamily="18" charset="0"/>
              </a:rPr>
              <a:t>发过程</a:t>
            </a:r>
            <a:endParaRPr lang="en-US" altLang="zh-CN" sz="2200" b="1" dirty="0" smtClean="0">
              <a:latin typeface="Bodoni MT Black" pitchFamily="18" charset="0"/>
            </a:endParaRPr>
          </a:p>
        </p:txBody>
      </p:sp>
      <p:sp>
        <p:nvSpPr>
          <p:cNvPr id="9" name="内容占位符 4"/>
          <p:cNvSpPr txBox="1">
            <a:spLocks/>
          </p:cNvSpPr>
          <p:nvPr/>
        </p:nvSpPr>
        <p:spPr bwMode="auto">
          <a:xfrm>
            <a:off x="468313" y="1268413"/>
            <a:ext cx="5256212"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rPr>
              <a:t>1.4.8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p>
        </p:txBody>
      </p:sp>
      <p:sp>
        <p:nvSpPr>
          <p:cNvPr id="8" name="1 Título"/>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p>
        </p:txBody>
      </p:sp>
      <p:sp>
        <p:nvSpPr>
          <p:cNvPr id="2" name="矩形 1"/>
          <p:cNvSpPr/>
          <p:nvPr/>
        </p:nvSpPr>
        <p:spPr>
          <a:xfrm>
            <a:off x="4860032" y="1878594"/>
            <a:ext cx="4014540" cy="4385816"/>
          </a:xfrm>
          <a:prstGeom prst="rect">
            <a:avLst/>
          </a:prstGeom>
        </p:spPr>
        <p:txBody>
          <a:bodyPr wrap="square">
            <a:spAutoFit/>
          </a:bodyPr>
          <a:lstStyle/>
          <a:p>
            <a:pPr eaLnBrk="1" hangingPunct="1">
              <a:buClr>
                <a:schemeClr val="accent2"/>
              </a:buClr>
              <a:buSzPct val="75000"/>
              <a:buFont typeface="Wingdings" panose="05000000000000000000" pitchFamily="2" charset="2"/>
              <a:buNone/>
            </a:pPr>
            <a:r>
              <a:rPr lang="zh-CN" altLang="en-US" sz="2200" b="1" dirty="0" smtClean="0">
                <a:solidFill>
                  <a:srgbClr val="FFC000"/>
                </a:solidFill>
                <a:latin typeface="Bodoni MT Black" panose="02070A03080606020203" pitchFamily="18" charset="0"/>
                <a:ea typeface="楷体_GB2312" pitchFamily="49" charset="-122"/>
              </a:rPr>
              <a:t>③ 编码</a:t>
            </a:r>
            <a:endParaRPr lang="en-US" altLang="zh-CN" sz="2200" b="1" dirty="0" smtClean="0">
              <a:solidFill>
                <a:srgbClr val="FFC000"/>
              </a:solidFill>
              <a:latin typeface="Bodoni MT Black" panose="02070A03080606020203" pitchFamily="18" charset="0"/>
              <a:ea typeface="楷体_GB2312" pitchFamily="49" charset="-122"/>
            </a:endParaRPr>
          </a:p>
          <a:p>
            <a:pPr marL="800100" lvl="1" indent="-342900" eaLnBrk="1" hangingPunct="1">
              <a:spcBef>
                <a:spcPts val="600"/>
              </a:spcBef>
              <a:buFont typeface="Arial" panose="020B0604020202020204" pitchFamily="34" charset="0"/>
              <a:buChar char="•"/>
            </a:pPr>
            <a:r>
              <a:rPr lang="zh-CN" altLang="en-US" sz="2200" dirty="0"/>
              <a:t>建议在开始编码之前为每一个故事开发</a:t>
            </a:r>
            <a:r>
              <a:rPr lang="zh-CN" altLang="en-US" sz="2200" dirty="0">
                <a:solidFill>
                  <a:srgbClr val="C00000"/>
                </a:solidFill>
              </a:rPr>
              <a:t>一系列单元测</a:t>
            </a:r>
            <a:r>
              <a:rPr lang="zh-CN" altLang="en-US" sz="2200" dirty="0" smtClean="0">
                <a:solidFill>
                  <a:srgbClr val="C00000"/>
                </a:solidFill>
              </a:rPr>
              <a:t>试；</a:t>
            </a:r>
            <a:endParaRPr lang="zh-CN" altLang="en-US" sz="2200" dirty="0">
              <a:solidFill>
                <a:srgbClr val="C00000"/>
              </a:solidFill>
            </a:endParaRPr>
          </a:p>
          <a:p>
            <a:pPr marL="800100" lvl="1" indent="-342900" eaLnBrk="1" hangingPunct="1">
              <a:spcBef>
                <a:spcPts val="600"/>
              </a:spcBef>
              <a:buFont typeface="Arial" panose="020B0604020202020204" pitchFamily="34" charset="0"/>
              <a:buChar char="•"/>
            </a:pPr>
            <a:r>
              <a:rPr lang="zh-CN" altLang="en-US" sz="2200" dirty="0"/>
              <a:t>鼓励 “</a:t>
            </a:r>
            <a:r>
              <a:rPr lang="zh-CN" altLang="en-US" sz="2200" dirty="0">
                <a:solidFill>
                  <a:srgbClr val="C00000"/>
                </a:solidFill>
              </a:rPr>
              <a:t>结对编程</a:t>
            </a:r>
            <a:r>
              <a:rPr lang="zh-CN" altLang="en-US" sz="2200" dirty="0" smtClean="0"/>
              <a:t>”。</a:t>
            </a:r>
            <a:endParaRPr lang="en-US" altLang="zh-CN" sz="2200" dirty="0"/>
          </a:p>
          <a:p>
            <a:pPr marL="0" lvl="1" eaLnBrk="1" hangingPunct="1">
              <a:spcBef>
                <a:spcPts val="600"/>
              </a:spcBef>
            </a:pPr>
            <a:r>
              <a:rPr lang="zh-CN" altLang="en-US" sz="2000" b="1" dirty="0" smtClean="0">
                <a:solidFill>
                  <a:schemeClr val="accent4">
                    <a:lumMod val="75000"/>
                  </a:schemeClr>
                </a:solidFill>
              </a:rPr>
              <a:t>④  测试</a:t>
            </a:r>
            <a:endParaRPr lang="en-US" altLang="zh-CN" sz="2000" b="1" dirty="0">
              <a:solidFill>
                <a:schemeClr val="accent4">
                  <a:lumMod val="75000"/>
                </a:schemeClr>
              </a:solidFill>
            </a:endParaRPr>
          </a:p>
          <a:p>
            <a:pPr marL="800100" lvl="1" indent="-342900" eaLnBrk="1" hangingPunct="1">
              <a:spcBef>
                <a:spcPts val="600"/>
              </a:spcBef>
              <a:buFont typeface="Arial" panose="020B0604020202020204" pitchFamily="34" charset="0"/>
              <a:buChar char="•"/>
            </a:pPr>
            <a:r>
              <a:rPr lang="zh-CN" altLang="en-US" sz="2200" dirty="0"/>
              <a:t>所有的 </a:t>
            </a:r>
            <a:r>
              <a:rPr lang="zh-CN" altLang="en-US" sz="2200" dirty="0">
                <a:solidFill>
                  <a:srgbClr val="C00000"/>
                </a:solidFill>
              </a:rPr>
              <a:t>单元测试每天都要执</a:t>
            </a:r>
            <a:r>
              <a:rPr lang="zh-CN" altLang="en-US" sz="2200" dirty="0" smtClean="0">
                <a:solidFill>
                  <a:srgbClr val="C00000"/>
                </a:solidFill>
              </a:rPr>
              <a:t>行；</a:t>
            </a:r>
            <a:endParaRPr lang="en-US" altLang="zh-CN" sz="2200" dirty="0" smtClean="0">
              <a:solidFill>
                <a:srgbClr val="C00000"/>
              </a:solidFill>
            </a:endParaRPr>
          </a:p>
          <a:p>
            <a:pPr marL="800100" lvl="1" indent="-342900" eaLnBrk="1" hangingPunct="1">
              <a:spcBef>
                <a:spcPts val="600"/>
              </a:spcBef>
              <a:buFont typeface="Arial" panose="020B0604020202020204" pitchFamily="34" charset="0"/>
              <a:buChar char="•"/>
            </a:pPr>
            <a:r>
              <a:rPr lang="zh-CN" altLang="en-US" sz="2000" dirty="0" smtClean="0">
                <a:solidFill>
                  <a:srgbClr val="C00000"/>
                </a:solidFill>
              </a:rPr>
              <a:t>“</a:t>
            </a:r>
            <a:r>
              <a:rPr lang="zh-CN" altLang="en-US" sz="2000" dirty="0">
                <a:solidFill>
                  <a:srgbClr val="C00000"/>
                </a:solidFill>
              </a:rPr>
              <a:t>验收测试” </a:t>
            </a:r>
            <a:r>
              <a:rPr lang="zh-CN" altLang="en-US" sz="2000" dirty="0"/>
              <a:t>由客户定义，将着眼于客户可见的、可评审的系统级的特征和功能。</a:t>
            </a:r>
          </a:p>
        </p:txBody>
      </p:sp>
      <p:pic>
        <p:nvPicPr>
          <p:cNvPr id="10" name="图片 3"/>
          <p:cNvPicPr>
            <a:picLocks noChangeAspect="1"/>
          </p:cNvPicPr>
          <p:nvPr/>
        </p:nvPicPr>
        <p:blipFill>
          <a:blip r:embed="rId3" cstate="print"/>
          <a:srcRect/>
          <a:stretch>
            <a:fillRect/>
          </a:stretch>
        </p:blipFill>
        <p:spPr bwMode="auto">
          <a:xfrm>
            <a:off x="251520" y="1998663"/>
            <a:ext cx="4392488" cy="2812166"/>
          </a:xfrm>
          <a:prstGeom prst="rect">
            <a:avLst/>
          </a:prstGeom>
          <a:noFill/>
          <a:ln w="9525">
            <a:noFill/>
            <a:miter lim="800000"/>
            <a:headEnd/>
            <a:tailEnd/>
          </a:ln>
        </p:spPr>
      </p:pic>
      <p:sp>
        <p:nvSpPr>
          <p:cNvPr id="3" name="任意多边形 2"/>
          <p:cNvSpPr/>
          <p:nvPr/>
        </p:nvSpPr>
        <p:spPr>
          <a:xfrm>
            <a:off x="3096419" y="2685044"/>
            <a:ext cx="1791218" cy="1419225"/>
          </a:xfrm>
          <a:custGeom>
            <a:avLst/>
            <a:gdLst>
              <a:gd name="connsiteX0" fmla="*/ 200025 w 1791218"/>
              <a:gd name="connsiteY0" fmla="*/ 200025 h 1419225"/>
              <a:gd name="connsiteX1" fmla="*/ 152400 w 1791218"/>
              <a:gd name="connsiteY1" fmla="*/ 219075 h 1419225"/>
              <a:gd name="connsiteX2" fmla="*/ 123825 w 1791218"/>
              <a:gd name="connsiteY2" fmla="*/ 238125 h 1419225"/>
              <a:gd name="connsiteX3" fmla="*/ 85725 w 1791218"/>
              <a:gd name="connsiteY3" fmla="*/ 257175 h 1419225"/>
              <a:gd name="connsiteX4" fmla="*/ 57150 w 1791218"/>
              <a:gd name="connsiteY4" fmla="*/ 295275 h 1419225"/>
              <a:gd name="connsiteX5" fmla="*/ 28575 w 1791218"/>
              <a:gd name="connsiteY5" fmla="*/ 323850 h 1419225"/>
              <a:gd name="connsiteX6" fmla="*/ 19050 w 1791218"/>
              <a:gd name="connsiteY6" fmla="*/ 381000 h 1419225"/>
              <a:gd name="connsiteX7" fmla="*/ 9525 w 1791218"/>
              <a:gd name="connsiteY7" fmla="*/ 409575 h 1419225"/>
              <a:gd name="connsiteX8" fmla="*/ 0 w 1791218"/>
              <a:gd name="connsiteY8" fmla="*/ 457200 h 1419225"/>
              <a:gd name="connsiteX9" fmla="*/ 9525 w 1791218"/>
              <a:gd name="connsiteY9" fmla="*/ 638175 h 1419225"/>
              <a:gd name="connsiteX10" fmla="*/ 38100 w 1791218"/>
              <a:gd name="connsiteY10" fmla="*/ 695325 h 1419225"/>
              <a:gd name="connsiteX11" fmla="*/ 85725 w 1791218"/>
              <a:gd name="connsiteY11" fmla="*/ 762000 h 1419225"/>
              <a:gd name="connsiteX12" fmla="*/ 104775 w 1791218"/>
              <a:gd name="connsiteY12" fmla="*/ 800100 h 1419225"/>
              <a:gd name="connsiteX13" fmla="*/ 209550 w 1791218"/>
              <a:gd name="connsiteY13" fmla="*/ 876300 h 1419225"/>
              <a:gd name="connsiteX14" fmla="*/ 285750 w 1791218"/>
              <a:gd name="connsiteY14" fmla="*/ 914400 h 1419225"/>
              <a:gd name="connsiteX15" fmla="*/ 323850 w 1791218"/>
              <a:gd name="connsiteY15" fmla="*/ 933450 h 1419225"/>
              <a:gd name="connsiteX16" fmla="*/ 352425 w 1791218"/>
              <a:gd name="connsiteY16" fmla="*/ 942975 h 1419225"/>
              <a:gd name="connsiteX17" fmla="*/ 381000 w 1791218"/>
              <a:gd name="connsiteY17" fmla="*/ 962025 h 1419225"/>
              <a:gd name="connsiteX18" fmla="*/ 466725 w 1791218"/>
              <a:gd name="connsiteY18" fmla="*/ 990600 h 1419225"/>
              <a:gd name="connsiteX19" fmla="*/ 533400 w 1791218"/>
              <a:gd name="connsiteY19" fmla="*/ 1019175 h 1419225"/>
              <a:gd name="connsiteX20" fmla="*/ 561975 w 1791218"/>
              <a:gd name="connsiteY20" fmla="*/ 1028700 h 1419225"/>
              <a:gd name="connsiteX21" fmla="*/ 628650 w 1791218"/>
              <a:gd name="connsiteY21" fmla="*/ 1057275 h 1419225"/>
              <a:gd name="connsiteX22" fmla="*/ 657225 w 1791218"/>
              <a:gd name="connsiteY22" fmla="*/ 1066800 h 1419225"/>
              <a:gd name="connsiteX23" fmla="*/ 714375 w 1791218"/>
              <a:gd name="connsiteY23" fmla="*/ 1095375 h 1419225"/>
              <a:gd name="connsiteX24" fmla="*/ 800100 w 1791218"/>
              <a:gd name="connsiteY24" fmla="*/ 1123950 h 1419225"/>
              <a:gd name="connsiteX25" fmla="*/ 904875 w 1791218"/>
              <a:gd name="connsiteY25" fmla="*/ 1171575 h 1419225"/>
              <a:gd name="connsiteX26" fmla="*/ 981075 w 1791218"/>
              <a:gd name="connsiteY26" fmla="*/ 1228725 h 1419225"/>
              <a:gd name="connsiteX27" fmla="*/ 1009650 w 1791218"/>
              <a:gd name="connsiteY27" fmla="*/ 1247775 h 1419225"/>
              <a:gd name="connsiteX28" fmla="*/ 1104900 w 1791218"/>
              <a:gd name="connsiteY28" fmla="*/ 1295400 h 1419225"/>
              <a:gd name="connsiteX29" fmla="*/ 1133475 w 1791218"/>
              <a:gd name="connsiteY29" fmla="*/ 1323975 h 1419225"/>
              <a:gd name="connsiteX30" fmla="*/ 1228725 w 1791218"/>
              <a:gd name="connsiteY30" fmla="*/ 1371600 h 1419225"/>
              <a:gd name="connsiteX31" fmla="*/ 1295400 w 1791218"/>
              <a:gd name="connsiteY31" fmla="*/ 1400175 h 1419225"/>
              <a:gd name="connsiteX32" fmla="*/ 1400175 w 1791218"/>
              <a:gd name="connsiteY32" fmla="*/ 1419225 h 1419225"/>
              <a:gd name="connsiteX33" fmla="*/ 1695450 w 1791218"/>
              <a:gd name="connsiteY33" fmla="*/ 1362075 h 1419225"/>
              <a:gd name="connsiteX34" fmla="*/ 1762125 w 1791218"/>
              <a:gd name="connsiteY34" fmla="*/ 1266825 h 1419225"/>
              <a:gd name="connsiteX35" fmla="*/ 1790700 w 1791218"/>
              <a:gd name="connsiteY35" fmla="*/ 1076325 h 1419225"/>
              <a:gd name="connsiteX36" fmla="*/ 1781175 w 1791218"/>
              <a:gd name="connsiteY36" fmla="*/ 876300 h 1419225"/>
              <a:gd name="connsiteX37" fmla="*/ 1762125 w 1791218"/>
              <a:gd name="connsiteY37" fmla="*/ 847725 h 1419225"/>
              <a:gd name="connsiteX38" fmla="*/ 1695450 w 1791218"/>
              <a:gd name="connsiteY38" fmla="*/ 762000 h 1419225"/>
              <a:gd name="connsiteX39" fmla="*/ 1676400 w 1791218"/>
              <a:gd name="connsiteY39" fmla="*/ 733425 h 1419225"/>
              <a:gd name="connsiteX40" fmla="*/ 1666875 w 1791218"/>
              <a:gd name="connsiteY40" fmla="*/ 704850 h 1419225"/>
              <a:gd name="connsiteX41" fmla="*/ 1628775 w 1791218"/>
              <a:gd name="connsiteY41" fmla="*/ 628650 h 1419225"/>
              <a:gd name="connsiteX42" fmla="*/ 1609725 w 1791218"/>
              <a:gd name="connsiteY42" fmla="*/ 600075 h 1419225"/>
              <a:gd name="connsiteX43" fmla="*/ 1600200 w 1791218"/>
              <a:gd name="connsiteY43" fmla="*/ 571500 h 1419225"/>
              <a:gd name="connsiteX44" fmla="*/ 1562100 w 1791218"/>
              <a:gd name="connsiteY44" fmla="*/ 523875 h 1419225"/>
              <a:gd name="connsiteX45" fmla="*/ 1543050 w 1791218"/>
              <a:gd name="connsiteY45" fmla="*/ 495300 h 1419225"/>
              <a:gd name="connsiteX46" fmla="*/ 1438275 w 1791218"/>
              <a:gd name="connsiteY46" fmla="*/ 381000 h 1419225"/>
              <a:gd name="connsiteX47" fmla="*/ 1362075 w 1791218"/>
              <a:gd name="connsiteY47" fmla="*/ 314325 h 1419225"/>
              <a:gd name="connsiteX48" fmla="*/ 1295400 w 1791218"/>
              <a:gd name="connsiteY48" fmla="*/ 276225 h 1419225"/>
              <a:gd name="connsiteX49" fmla="*/ 1095375 w 1791218"/>
              <a:gd name="connsiteY49" fmla="*/ 152400 h 1419225"/>
              <a:gd name="connsiteX50" fmla="*/ 1038225 w 1791218"/>
              <a:gd name="connsiteY50" fmla="*/ 133350 h 1419225"/>
              <a:gd name="connsiteX51" fmla="*/ 981075 w 1791218"/>
              <a:gd name="connsiteY51" fmla="*/ 114300 h 1419225"/>
              <a:gd name="connsiteX52" fmla="*/ 952500 w 1791218"/>
              <a:gd name="connsiteY52" fmla="*/ 104775 h 1419225"/>
              <a:gd name="connsiteX53" fmla="*/ 752475 w 1791218"/>
              <a:gd name="connsiteY53" fmla="*/ 66675 h 1419225"/>
              <a:gd name="connsiteX54" fmla="*/ 714375 w 1791218"/>
              <a:gd name="connsiteY54" fmla="*/ 57150 h 1419225"/>
              <a:gd name="connsiteX55" fmla="*/ 657225 w 1791218"/>
              <a:gd name="connsiteY55" fmla="*/ 47625 h 1419225"/>
              <a:gd name="connsiteX56" fmla="*/ 428625 w 1791218"/>
              <a:gd name="connsiteY56" fmla="*/ 0 h 1419225"/>
              <a:gd name="connsiteX57" fmla="*/ 104775 w 1791218"/>
              <a:gd name="connsiteY57" fmla="*/ 9525 h 1419225"/>
              <a:gd name="connsiteX58" fmla="*/ 95250 w 1791218"/>
              <a:gd name="connsiteY58" fmla="*/ 38100 h 1419225"/>
              <a:gd name="connsiteX59" fmla="*/ 104775 w 1791218"/>
              <a:gd name="connsiteY59" fmla="*/ 133350 h 1419225"/>
              <a:gd name="connsiteX60" fmla="*/ 133350 w 1791218"/>
              <a:gd name="connsiteY60" fmla="*/ 161925 h 1419225"/>
              <a:gd name="connsiteX61" fmla="*/ 200025 w 1791218"/>
              <a:gd name="connsiteY61" fmla="*/ 2000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791218" h="1419225">
                <a:moveTo>
                  <a:pt x="200025" y="200025"/>
                </a:moveTo>
                <a:cubicBezTo>
                  <a:pt x="203200" y="209550"/>
                  <a:pt x="167693" y="211429"/>
                  <a:pt x="152400" y="219075"/>
                </a:cubicBezTo>
                <a:cubicBezTo>
                  <a:pt x="142161" y="224195"/>
                  <a:pt x="133764" y="232445"/>
                  <a:pt x="123825" y="238125"/>
                </a:cubicBezTo>
                <a:cubicBezTo>
                  <a:pt x="111497" y="245170"/>
                  <a:pt x="98425" y="250825"/>
                  <a:pt x="85725" y="257175"/>
                </a:cubicBezTo>
                <a:cubicBezTo>
                  <a:pt x="76200" y="269875"/>
                  <a:pt x="67481" y="283222"/>
                  <a:pt x="57150" y="295275"/>
                </a:cubicBezTo>
                <a:cubicBezTo>
                  <a:pt x="48384" y="305502"/>
                  <a:pt x="34046" y="311541"/>
                  <a:pt x="28575" y="323850"/>
                </a:cubicBezTo>
                <a:cubicBezTo>
                  <a:pt x="20731" y="341498"/>
                  <a:pt x="23240" y="362147"/>
                  <a:pt x="19050" y="381000"/>
                </a:cubicBezTo>
                <a:cubicBezTo>
                  <a:pt x="16872" y="390801"/>
                  <a:pt x="11960" y="399835"/>
                  <a:pt x="9525" y="409575"/>
                </a:cubicBezTo>
                <a:cubicBezTo>
                  <a:pt x="5598" y="425281"/>
                  <a:pt x="3175" y="441325"/>
                  <a:pt x="0" y="457200"/>
                </a:cubicBezTo>
                <a:cubicBezTo>
                  <a:pt x="3175" y="517525"/>
                  <a:pt x="-19" y="578525"/>
                  <a:pt x="9525" y="638175"/>
                </a:cubicBezTo>
                <a:cubicBezTo>
                  <a:pt x="12890" y="659206"/>
                  <a:pt x="27142" y="677062"/>
                  <a:pt x="38100" y="695325"/>
                </a:cubicBezTo>
                <a:cubicBezTo>
                  <a:pt x="99430" y="797542"/>
                  <a:pt x="39202" y="680584"/>
                  <a:pt x="85725" y="762000"/>
                </a:cubicBezTo>
                <a:cubicBezTo>
                  <a:pt x="92770" y="774328"/>
                  <a:pt x="94342" y="790469"/>
                  <a:pt x="104775" y="800100"/>
                </a:cubicBezTo>
                <a:cubicBezTo>
                  <a:pt x="136507" y="829391"/>
                  <a:pt x="173964" y="851835"/>
                  <a:pt x="209550" y="876300"/>
                </a:cubicBezTo>
                <a:cubicBezTo>
                  <a:pt x="278073" y="923410"/>
                  <a:pt x="232947" y="891770"/>
                  <a:pt x="285750" y="914400"/>
                </a:cubicBezTo>
                <a:cubicBezTo>
                  <a:pt x="298801" y="919993"/>
                  <a:pt x="310799" y="927857"/>
                  <a:pt x="323850" y="933450"/>
                </a:cubicBezTo>
                <a:cubicBezTo>
                  <a:pt x="333078" y="937405"/>
                  <a:pt x="343445" y="938485"/>
                  <a:pt x="352425" y="942975"/>
                </a:cubicBezTo>
                <a:cubicBezTo>
                  <a:pt x="362664" y="948095"/>
                  <a:pt x="370539" y="957376"/>
                  <a:pt x="381000" y="962025"/>
                </a:cubicBezTo>
                <a:cubicBezTo>
                  <a:pt x="552450" y="1038225"/>
                  <a:pt x="366712" y="947737"/>
                  <a:pt x="466725" y="990600"/>
                </a:cubicBezTo>
                <a:cubicBezTo>
                  <a:pt x="488950" y="1000125"/>
                  <a:pt x="510949" y="1010195"/>
                  <a:pt x="533400" y="1019175"/>
                </a:cubicBezTo>
                <a:cubicBezTo>
                  <a:pt x="542722" y="1022904"/>
                  <a:pt x="552653" y="1024971"/>
                  <a:pt x="561975" y="1028700"/>
                </a:cubicBezTo>
                <a:cubicBezTo>
                  <a:pt x="584426" y="1037680"/>
                  <a:pt x="606199" y="1048295"/>
                  <a:pt x="628650" y="1057275"/>
                </a:cubicBezTo>
                <a:cubicBezTo>
                  <a:pt x="637972" y="1061004"/>
                  <a:pt x="648050" y="1062722"/>
                  <a:pt x="657225" y="1066800"/>
                </a:cubicBezTo>
                <a:cubicBezTo>
                  <a:pt x="676688" y="1075450"/>
                  <a:pt x="694600" y="1087465"/>
                  <a:pt x="714375" y="1095375"/>
                </a:cubicBezTo>
                <a:cubicBezTo>
                  <a:pt x="742341" y="1106562"/>
                  <a:pt x="771525" y="1114425"/>
                  <a:pt x="800100" y="1123950"/>
                </a:cubicBezTo>
                <a:cubicBezTo>
                  <a:pt x="837546" y="1136432"/>
                  <a:pt x="870803" y="1146021"/>
                  <a:pt x="904875" y="1171575"/>
                </a:cubicBezTo>
                <a:cubicBezTo>
                  <a:pt x="930275" y="1190625"/>
                  <a:pt x="955398" y="1210051"/>
                  <a:pt x="981075" y="1228725"/>
                </a:cubicBezTo>
                <a:cubicBezTo>
                  <a:pt x="990333" y="1235458"/>
                  <a:pt x="999411" y="1242655"/>
                  <a:pt x="1009650" y="1247775"/>
                </a:cubicBezTo>
                <a:cubicBezTo>
                  <a:pt x="1087548" y="1286724"/>
                  <a:pt x="965670" y="1197939"/>
                  <a:pt x="1104900" y="1295400"/>
                </a:cubicBezTo>
                <a:cubicBezTo>
                  <a:pt x="1115935" y="1303125"/>
                  <a:pt x="1122440" y="1316250"/>
                  <a:pt x="1133475" y="1323975"/>
                </a:cubicBezTo>
                <a:cubicBezTo>
                  <a:pt x="1220441" y="1384851"/>
                  <a:pt x="1171326" y="1347001"/>
                  <a:pt x="1228725" y="1371600"/>
                </a:cubicBezTo>
                <a:cubicBezTo>
                  <a:pt x="1258465" y="1384346"/>
                  <a:pt x="1265616" y="1393793"/>
                  <a:pt x="1295400" y="1400175"/>
                </a:cubicBezTo>
                <a:cubicBezTo>
                  <a:pt x="1330110" y="1407613"/>
                  <a:pt x="1365250" y="1412875"/>
                  <a:pt x="1400175" y="1419225"/>
                </a:cubicBezTo>
                <a:cubicBezTo>
                  <a:pt x="1527033" y="1405633"/>
                  <a:pt x="1626740" y="1451398"/>
                  <a:pt x="1695450" y="1362075"/>
                </a:cubicBezTo>
                <a:cubicBezTo>
                  <a:pt x="1719080" y="1331356"/>
                  <a:pt x="1739900" y="1298575"/>
                  <a:pt x="1762125" y="1266825"/>
                </a:cubicBezTo>
                <a:cubicBezTo>
                  <a:pt x="1774509" y="1204907"/>
                  <a:pt x="1788991" y="1137843"/>
                  <a:pt x="1790700" y="1076325"/>
                </a:cubicBezTo>
                <a:cubicBezTo>
                  <a:pt x="1792553" y="1009600"/>
                  <a:pt x="1789454" y="942535"/>
                  <a:pt x="1781175" y="876300"/>
                </a:cubicBezTo>
                <a:cubicBezTo>
                  <a:pt x="1779755" y="864941"/>
                  <a:pt x="1768994" y="856883"/>
                  <a:pt x="1762125" y="847725"/>
                </a:cubicBezTo>
                <a:cubicBezTo>
                  <a:pt x="1740405" y="818765"/>
                  <a:pt x="1717170" y="790960"/>
                  <a:pt x="1695450" y="762000"/>
                </a:cubicBezTo>
                <a:cubicBezTo>
                  <a:pt x="1688581" y="752842"/>
                  <a:pt x="1681520" y="743664"/>
                  <a:pt x="1676400" y="733425"/>
                </a:cubicBezTo>
                <a:cubicBezTo>
                  <a:pt x="1671910" y="724445"/>
                  <a:pt x="1671030" y="713990"/>
                  <a:pt x="1666875" y="704850"/>
                </a:cubicBezTo>
                <a:cubicBezTo>
                  <a:pt x="1655124" y="678997"/>
                  <a:pt x="1642373" y="653581"/>
                  <a:pt x="1628775" y="628650"/>
                </a:cubicBezTo>
                <a:cubicBezTo>
                  <a:pt x="1623293" y="618600"/>
                  <a:pt x="1614845" y="610314"/>
                  <a:pt x="1609725" y="600075"/>
                </a:cubicBezTo>
                <a:cubicBezTo>
                  <a:pt x="1605235" y="591095"/>
                  <a:pt x="1605521" y="580014"/>
                  <a:pt x="1600200" y="571500"/>
                </a:cubicBezTo>
                <a:cubicBezTo>
                  <a:pt x="1589425" y="554260"/>
                  <a:pt x="1574298" y="540139"/>
                  <a:pt x="1562100" y="523875"/>
                </a:cubicBezTo>
                <a:cubicBezTo>
                  <a:pt x="1555231" y="514717"/>
                  <a:pt x="1550299" y="504160"/>
                  <a:pt x="1543050" y="495300"/>
                </a:cubicBezTo>
                <a:cubicBezTo>
                  <a:pt x="1516695" y="463089"/>
                  <a:pt x="1472490" y="412364"/>
                  <a:pt x="1438275" y="381000"/>
                </a:cubicBezTo>
                <a:cubicBezTo>
                  <a:pt x="1413396" y="358194"/>
                  <a:pt x="1388197" y="335697"/>
                  <a:pt x="1362075" y="314325"/>
                </a:cubicBezTo>
                <a:cubicBezTo>
                  <a:pt x="1328146" y="286565"/>
                  <a:pt x="1335726" y="301429"/>
                  <a:pt x="1295400" y="276225"/>
                </a:cubicBezTo>
                <a:cubicBezTo>
                  <a:pt x="1215560" y="226325"/>
                  <a:pt x="1177112" y="190544"/>
                  <a:pt x="1095375" y="152400"/>
                </a:cubicBezTo>
                <a:cubicBezTo>
                  <a:pt x="1077178" y="143908"/>
                  <a:pt x="1057275" y="139700"/>
                  <a:pt x="1038225" y="133350"/>
                </a:cubicBezTo>
                <a:lnTo>
                  <a:pt x="981075" y="114300"/>
                </a:lnTo>
                <a:cubicBezTo>
                  <a:pt x="971550" y="111125"/>
                  <a:pt x="962363" y="106654"/>
                  <a:pt x="952500" y="104775"/>
                </a:cubicBezTo>
                <a:lnTo>
                  <a:pt x="752475" y="66675"/>
                </a:lnTo>
                <a:cubicBezTo>
                  <a:pt x="739638" y="64108"/>
                  <a:pt x="727212" y="59717"/>
                  <a:pt x="714375" y="57150"/>
                </a:cubicBezTo>
                <a:cubicBezTo>
                  <a:pt x="695437" y="53362"/>
                  <a:pt x="676132" y="51564"/>
                  <a:pt x="657225" y="47625"/>
                </a:cubicBezTo>
                <a:cubicBezTo>
                  <a:pt x="403488" y="-5237"/>
                  <a:pt x="564449" y="22637"/>
                  <a:pt x="428625" y="0"/>
                </a:cubicBezTo>
                <a:cubicBezTo>
                  <a:pt x="320675" y="3175"/>
                  <a:pt x="212073" y="-2738"/>
                  <a:pt x="104775" y="9525"/>
                </a:cubicBezTo>
                <a:cubicBezTo>
                  <a:pt x="94800" y="10665"/>
                  <a:pt x="95250" y="28060"/>
                  <a:pt x="95250" y="38100"/>
                </a:cubicBezTo>
                <a:cubicBezTo>
                  <a:pt x="95250" y="70008"/>
                  <a:pt x="95391" y="102853"/>
                  <a:pt x="104775" y="133350"/>
                </a:cubicBezTo>
                <a:cubicBezTo>
                  <a:pt x="108736" y="146225"/>
                  <a:pt x="123002" y="153301"/>
                  <a:pt x="133350" y="161925"/>
                </a:cubicBezTo>
                <a:cubicBezTo>
                  <a:pt x="197972" y="215777"/>
                  <a:pt x="196850" y="190500"/>
                  <a:pt x="200025" y="200025"/>
                </a:cubicBezTo>
                <a:close/>
              </a:path>
            </a:pathLst>
          </a:custGeom>
          <a:solidFill>
            <a:srgbClr val="DDB82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3162300" y="3816225"/>
            <a:ext cx="1247775" cy="917700"/>
          </a:xfrm>
          <a:custGeom>
            <a:avLst/>
            <a:gdLst>
              <a:gd name="connsiteX0" fmla="*/ 76200 w 1247775"/>
              <a:gd name="connsiteY0" fmla="*/ 60450 h 917700"/>
              <a:gd name="connsiteX1" fmla="*/ 47625 w 1247775"/>
              <a:gd name="connsiteY1" fmla="*/ 108075 h 917700"/>
              <a:gd name="connsiteX2" fmla="*/ 38100 w 1247775"/>
              <a:gd name="connsiteY2" fmla="*/ 155700 h 917700"/>
              <a:gd name="connsiteX3" fmla="*/ 28575 w 1247775"/>
              <a:gd name="connsiteY3" fmla="*/ 184275 h 917700"/>
              <a:gd name="connsiteX4" fmla="*/ 19050 w 1247775"/>
              <a:gd name="connsiteY4" fmla="*/ 250950 h 917700"/>
              <a:gd name="connsiteX5" fmla="*/ 9525 w 1247775"/>
              <a:gd name="connsiteY5" fmla="*/ 289050 h 917700"/>
              <a:gd name="connsiteX6" fmla="*/ 0 w 1247775"/>
              <a:gd name="connsiteY6" fmla="*/ 346200 h 917700"/>
              <a:gd name="connsiteX7" fmla="*/ 9525 w 1247775"/>
              <a:gd name="connsiteY7" fmla="*/ 631950 h 917700"/>
              <a:gd name="connsiteX8" fmla="*/ 19050 w 1247775"/>
              <a:gd name="connsiteY8" fmla="*/ 660525 h 917700"/>
              <a:gd name="connsiteX9" fmla="*/ 95250 w 1247775"/>
              <a:gd name="connsiteY9" fmla="*/ 727200 h 917700"/>
              <a:gd name="connsiteX10" fmla="*/ 238125 w 1247775"/>
              <a:gd name="connsiteY10" fmla="*/ 822450 h 917700"/>
              <a:gd name="connsiteX11" fmla="*/ 266700 w 1247775"/>
              <a:gd name="connsiteY11" fmla="*/ 841500 h 917700"/>
              <a:gd name="connsiteX12" fmla="*/ 323850 w 1247775"/>
              <a:gd name="connsiteY12" fmla="*/ 860550 h 917700"/>
              <a:gd name="connsiteX13" fmla="*/ 352425 w 1247775"/>
              <a:gd name="connsiteY13" fmla="*/ 879600 h 917700"/>
              <a:gd name="connsiteX14" fmla="*/ 438150 w 1247775"/>
              <a:gd name="connsiteY14" fmla="*/ 908175 h 917700"/>
              <a:gd name="connsiteX15" fmla="*/ 466725 w 1247775"/>
              <a:gd name="connsiteY15" fmla="*/ 917700 h 917700"/>
              <a:gd name="connsiteX16" fmla="*/ 885825 w 1247775"/>
              <a:gd name="connsiteY16" fmla="*/ 908175 h 917700"/>
              <a:gd name="connsiteX17" fmla="*/ 962025 w 1247775"/>
              <a:gd name="connsiteY17" fmla="*/ 889125 h 917700"/>
              <a:gd name="connsiteX18" fmla="*/ 1000125 w 1247775"/>
              <a:gd name="connsiteY18" fmla="*/ 870075 h 917700"/>
              <a:gd name="connsiteX19" fmla="*/ 1047750 w 1247775"/>
              <a:gd name="connsiteY19" fmla="*/ 841500 h 917700"/>
              <a:gd name="connsiteX20" fmla="*/ 1076325 w 1247775"/>
              <a:gd name="connsiteY20" fmla="*/ 831975 h 917700"/>
              <a:gd name="connsiteX21" fmla="*/ 1162050 w 1247775"/>
              <a:gd name="connsiteY21" fmla="*/ 765300 h 917700"/>
              <a:gd name="connsiteX22" fmla="*/ 1190625 w 1247775"/>
              <a:gd name="connsiteY22" fmla="*/ 708150 h 917700"/>
              <a:gd name="connsiteX23" fmla="*/ 1200150 w 1247775"/>
              <a:gd name="connsiteY23" fmla="*/ 670050 h 917700"/>
              <a:gd name="connsiteX24" fmla="*/ 1228725 w 1247775"/>
              <a:gd name="connsiteY24" fmla="*/ 622425 h 917700"/>
              <a:gd name="connsiteX25" fmla="*/ 1247775 w 1247775"/>
              <a:gd name="connsiteY25" fmla="*/ 574800 h 917700"/>
              <a:gd name="connsiteX26" fmla="*/ 1238250 w 1247775"/>
              <a:gd name="connsiteY26" fmla="*/ 393825 h 917700"/>
              <a:gd name="connsiteX27" fmla="*/ 1219200 w 1247775"/>
              <a:gd name="connsiteY27" fmla="*/ 365250 h 917700"/>
              <a:gd name="connsiteX28" fmla="*/ 1209675 w 1247775"/>
              <a:gd name="connsiteY28" fmla="*/ 336675 h 917700"/>
              <a:gd name="connsiteX29" fmla="*/ 1181100 w 1247775"/>
              <a:gd name="connsiteY29" fmla="*/ 317625 h 917700"/>
              <a:gd name="connsiteX30" fmla="*/ 1171575 w 1247775"/>
              <a:gd name="connsiteY30" fmla="*/ 289050 h 917700"/>
              <a:gd name="connsiteX31" fmla="*/ 1123950 w 1247775"/>
              <a:gd name="connsiteY31" fmla="*/ 212850 h 917700"/>
              <a:gd name="connsiteX32" fmla="*/ 1066800 w 1247775"/>
              <a:gd name="connsiteY32" fmla="*/ 165225 h 917700"/>
              <a:gd name="connsiteX33" fmla="*/ 1038225 w 1247775"/>
              <a:gd name="connsiteY33" fmla="*/ 155700 h 917700"/>
              <a:gd name="connsiteX34" fmla="*/ 942975 w 1247775"/>
              <a:gd name="connsiteY34" fmla="*/ 117600 h 917700"/>
              <a:gd name="connsiteX35" fmla="*/ 895350 w 1247775"/>
              <a:gd name="connsiteY35" fmla="*/ 98550 h 917700"/>
              <a:gd name="connsiteX36" fmla="*/ 828675 w 1247775"/>
              <a:gd name="connsiteY36" fmla="*/ 79500 h 917700"/>
              <a:gd name="connsiteX37" fmla="*/ 771525 w 1247775"/>
              <a:gd name="connsiteY37" fmla="*/ 69975 h 917700"/>
              <a:gd name="connsiteX38" fmla="*/ 647700 w 1247775"/>
              <a:gd name="connsiteY38" fmla="*/ 50925 h 917700"/>
              <a:gd name="connsiteX39" fmla="*/ 609600 w 1247775"/>
              <a:gd name="connsiteY39" fmla="*/ 41400 h 917700"/>
              <a:gd name="connsiteX40" fmla="*/ 581025 w 1247775"/>
              <a:gd name="connsiteY40" fmla="*/ 31875 h 917700"/>
              <a:gd name="connsiteX41" fmla="*/ 514350 w 1247775"/>
              <a:gd name="connsiteY41" fmla="*/ 22350 h 917700"/>
              <a:gd name="connsiteX42" fmla="*/ 180975 w 1247775"/>
              <a:gd name="connsiteY42" fmla="*/ 22350 h 917700"/>
              <a:gd name="connsiteX43" fmla="*/ 104775 w 1247775"/>
              <a:gd name="connsiteY43" fmla="*/ 41400 h 917700"/>
              <a:gd name="connsiteX44" fmla="*/ 76200 w 1247775"/>
              <a:gd name="connsiteY44" fmla="*/ 60450 h 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47775" h="917700">
                <a:moveTo>
                  <a:pt x="76200" y="60450"/>
                </a:moveTo>
                <a:cubicBezTo>
                  <a:pt x="66675" y="76325"/>
                  <a:pt x="54501" y="90886"/>
                  <a:pt x="47625" y="108075"/>
                </a:cubicBezTo>
                <a:cubicBezTo>
                  <a:pt x="41612" y="123106"/>
                  <a:pt x="42027" y="139994"/>
                  <a:pt x="38100" y="155700"/>
                </a:cubicBezTo>
                <a:cubicBezTo>
                  <a:pt x="35665" y="165440"/>
                  <a:pt x="31750" y="174750"/>
                  <a:pt x="28575" y="184275"/>
                </a:cubicBezTo>
                <a:cubicBezTo>
                  <a:pt x="25400" y="206500"/>
                  <a:pt x="23066" y="228861"/>
                  <a:pt x="19050" y="250950"/>
                </a:cubicBezTo>
                <a:cubicBezTo>
                  <a:pt x="16708" y="263830"/>
                  <a:pt x="12092" y="276213"/>
                  <a:pt x="9525" y="289050"/>
                </a:cubicBezTo>
                <a:cubicBezTo>
                  <a:pt x="5737" y="307988"/>
                  <a:pt x="3175" y="327150"/>
                  <a:pt x="0" y="346200"/>
                </a:cubicBezTo>
                <a:cubicBezTo>
                  <a:pt x="3175" y="441450"/>
                  <a:pt x="3760" y="536822"/>
                  <a:pt x="9525" y="631950"/>
                </a:cubicBezTo>
                <a:cubicBezTo>
                  <a:pt x="10132" y="641972"/>
                  <a:pt x="12333" y="653062"/>
                  <a:pt x="19050" y="660525"/>
                </a:cubicBezTo>
                <a:cubicBezTo>
                  <a:pt x="41628" y="685612"/>
                  <a:pt x="68249" y="706950"/>
                  <a:pt x="95250" y="727200"/>
                </a:cubicBezTo>
                <a:lnTo>
                  <a:pt x="238125" y="822450"/>
                </a:lnTo>
                <a:cubicBezTo>
                  <a:pt x="247650" y="828800"/>
                  <a:pt x="255840" y="837880"/>
                  <a:pt x="266700" y="841500"/>
                </a:cubicBezTo>
                <a:cubicBezTo>
                  <a:pt x="285750" y="847850"/>
                  <a:pt x="307142" y="849411"/>
                  <a:pt x="323850" y="860550"/>
                </a:cubicBezTo>
                <a:cubicBezTo>
                  <a:pt x="333375" y="866900"/>
                  <a:pt x="341964" y="874951"/>
                  <a:pt x="352425" y="879600"/>
                </a:cubicBezTo>
                <a:lnTo>
                  <a:pt x="438150" y="908175"/>
                </a:lnTo>
                <a:lnTo>
                  <a:pt x="466725" y="917700"/>
                </a:lnTo>
                <a:cubicBezTo>
                  <a:pt x="606425" y="914525"/>
                  <a:pt x="746321" y="916223"/>
                  <a:pt x="885825" y="908175"/>
                </a:cubicBezTo>
                <a:cubicBezTo>
                  <a:pt x="911963" y="906667"/>
                  <a:pt x="938607" y="900834"/>
                  <a:pt x="962025" y="889125"/>
                </a:cubicBezTo>
                <a:cubicBezTo>
                  <a:pt x="974725" y="882775"/>
                  <a:pt x="987713" y="876971"/>
                  <a:pt x="1000125" y="870075"/>
                </a:cubicBezTo>
                <a:cubicBezTo>
                  <a:pt x="1016309" y="861084"/>
                  <a:pt x="1031191" y="849779"/>
                  <a:pt x="1047750" y="841500"/>
                </a:cubicBezTo>
                <a:cubicBezTo>
                  <a:pt x="1056730" y="837010"/>
                  <a:pt x="1067548" y="836851"/>
                  <a:pt x="1076325" y="831975"/>
                </a:cubicBezTo>
                <a:cubicBezTo>
                  <a:pt x="1109285" y="813664"/>
                  <a:pt x="1138112" y="794025"/>
                  <a:pt x="1162050" y="765300"/>
                </a:cubicBezTo>
                <a:cubicBezTo>
                  <a:pt x="1180200" y="743520"/>
                  <a:pt x="1183154" y="734299"/>
                  <a:pt x="1190625" y="708150"/>
                </a:cubicBezTo>
                <a:cubicBezTo>
                  <a:pt x="1194221" y="695563"/>
                  <a:pt x="1194833" y="682013"/>
                  <a:pt x="1200150" y="670050"/>
                </a:cubicBezTo>
                <a:cubicBezTo>
                  <a:pt x="1207669" y="653132"/>
                  <a:pt x="1220446" y="638984"/>
                  <a:pt x="1228725" y="622425"/>
                </a:cubicBezTo>
                <a:cubicBezTo>
                  <a:pt x="1236371" y="607132"/>
                  <a:pt x="1241425" y="590675"/>
                  <a:pt x="1247775" y="574800"/>
                </a:cubicBezTo>
                <a:cubicBezTo>
                  <a:pt x="1244600" y="514475"/>
                  <a:pt x="1246412" y="453680"/>
                  <a:pt x="1238250" y="393825"/>
                </a:cubicBezTo>
                <a:cubicBezTo>
                  <a:pt x="1236703" y="382482"/>
                  <a:pt x="1224320" y="375489"/>
                  <a:pt x="1219200" y="365250"/>
                </a:cubicBezTo>
                <a:cubicBezTo>
                  <a:pt x="1214710" y="356270"/>
                  <a:pt x="1215947" y="344515"/>
                  <a:pt x="1209675" y="336675"/>
                </a:cubicBezTo>
                <a:cubicBezTo>
                  <a:pt x="1202524" y="327736"/>
                  <a:pt x="1190625" y="323975"/>
                  <a:pt x="1181100" y="317625"/>
                </a:cubicBezTo>
                <a:cubicBezTo>
                  <a:pt x="1177925" y="308100"/>
                  <a:pt x="1175530" y="298278"/>
                  <a:pt x="1171575" y="289050"/>
                </a:cubicBezTo>
                <a:cubicBezTo>
                  <a:pt x="1157637" y="256527"/>
                  <a:pt x="1147392" y="240199"/>
                  <a:pt x="1123950" y="212850"/>
                </a:cubicBezTo>
                <a:cubicBezTo>
                  <a:pt x="1108151" y="194418"/>
                  <a:pt x="1088846" y="176248"/>
                  <a:pt x="1066800" y="165225"/>
                </a:cubicBezTo>
                <a:cubicBezTo>
                  <a:pt x="1057820" y="160735"/>
                  <a:pt x="1047750" y="158875"/>
                  <a:pt x="1038225" y="155700"/>
                </a:cubicBezTo>
                <a:cubicBezTo>
                  <a:pt x="971375" y="105563"/>
                  <a:pt x="1031964" y="141870"/>
                  <a:pt x="942975" y="117600"/>
                </a:cubicBezTo>
                <a:cubicBezTo>
                  <a:pt x="926480" y="113101"/>
                  <a:pt x="911570" y="103957"/>
                  <a:pt x="895350" y="98550"/>
                </a:cubicBezTo>
                <a:cubicBezTo>
                  <a:pt x="873422" y="91241"/>
                  <a:pt x="851197" y="84697"/>
                  <a:pt x="828675" y="79500"/>
                </a:cubicBezTo>
                <a:cubicBezTo>
                  <a:pt x="809857" y="75157"/>
                  <a:pt x="790613" y="72912"/>
                  <a:pt x="771525" y="69975"/>
                </a:cubicBezTo>
                <a:cubicBezTo>
                  <a:pt x="731878" y="63875"/>
                  <a:pt x="687298" y="58845"/>
                  <a:pt x="647700" y="50925"/>
                </a:cubicBezTo>
                <a:cubicBezTo>
                  <a:pt x="634863" y="48358"/>
                  <a:pt x="622187" y="44996"/>
                  <a:pt x="609600" y="41400"/>
                </a:cubicBezTo>
                <a:cubicBezTo>
                  <a:pt x="599946" y="38642"/>
                  <a:pt x="590870" y="33844"/>
                  <a:pt x="581025" y="31875"/>
                </a:cubicBezTo>
                <a:cubicBezTo>
                  <a:pt x="559010" y="27472"/>
                  <a:pt x="536575" y="25525"/>
                  <a:pt x="514350" y="22350"/>
                </a:cubicBezTo>
                <a:cubicBezTo>
                  <a:pt x="391172" y="-18709"/>
                  <a:pt x="477277" y="6334"/>
                  <a:pt x="180975" y="22350"/>
                </a:cubicBezTo>
                <a:cubicBezTo>
                  <a:pt x="153538" y="23833"/>
                  <a:pt x="130083" y="32964"/>
                  <a:pt x="104775" y="41400"/>
                </a:cubicBezTo>
                <a:lnTo>
                  <a:pt x="76200" y="60450"/>
                </a:lnTo>
                <a:close/>
              </a:path>
            </a:pathLst>
          </a:custGeom>
          <a:solidFill>
            <a:srgbClr val="E923B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399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1520" y="1483742"/>
            <a:ext cx="8496300" cy="4693593"/>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solidFill>
                  <a:srgbClr val="FF0000"/>
                </a:solidFill>
                <a:latin typeface="Bodoni MT Black" pitchFamily="18" charset="0"/>
              </a:rPr>
              <a:t>微软</a:t>
            </a:r>
            <a:r>
              <a:rPr lang="zh-CN" altLang="en-US" sz="2400" b="1" dirty="0">
                <a:solidFill>
                  <a:srgbClr val="FF0000"/>
                </a:solidFill>
                <a:latin typeface="Bodoni MT Black" pitchFamily="18" charset="0"/>
              </a:rPr>
              <a:t>过程准</a:t>
            </a:r>
            <a:r>
              <a:rPr lang="zh-CN" altLang="en-US" sz="2400" b="1" dirty="0" smtClean="0">
                <a:solidFill>
                  <a:srgbClr val="FF0000"/>
                </a:solidFill>
                <a:latin typeface="Bodoni MT Black" pitchFamily="18" charset="0"/>
              </a:rPr>
              <a:t>则</a:t>
            </a:r>
            <a:endParaRPr lang="en-US" altLang="zh-CN" sz="2400" b="1" dirty="0">
              <a:solidFill>
                <a:srgbClr val="FF0000"/>
              </a:solidFill>
              <a:latin typeface="Bodoni MT Black" pitchFamily="18" charset="0"/>
            </a:endParaRPr>
          </a:p>
          <a:p>
            <a:pPr>
              <a:lnSpc>
                <a:spcPct val="125000"/>
              </a:lnSpc>
              <a:buFont typeface="Wingdings" pitchFamily="2" charset="2"/>
              <a:buChar char="l"/>
              <a:defRPr/>
            </a:pPr>
            <a:r>
              <a:rPr lang="zh-CN" altLang="zh-CN" sz="2000" dirty="0" smtClean="0">
                <a:latin typeface="Bodoni MT Black" pitchFamily="18" charset="0"/>
              </a:rPr>
              <a:t>用</a:t>
            </a:r>
            <a:r>
              <a:rPr lang="zh-CN" altLang="zh-CN" sz="2000" dirty="0">
                <a:latin typeface="Bodoni MT Black" pitchFamily="18" charset="0"/>
              </a:rPr>
              <a:t>有效的</a:t>
            </a:r>
            <a:r>
              <a:rPr lang="zh-CN" altLang="zh-CN" sz="2000" dirty="0">
                <a:solidFill>
                  <a:srgbClr val="FF0000"/>
                </a:solidFill>
                <a:latin typeface="Bodoni MT Black" pitchFamily="18" charset="0"/>
              </a:rPr>
              <a:t>风险管理</a:t>
            </a:r>
            <a:r>
              <a:rPr lang="zh-CN" altLang="zh-CN" sz="2000" dirty="0">
                <a:latin typeface="Bodoni MT Black" pitchFamily="18" charset="0"/>
              </a:rPr>
              <a:t>来减少不确定因素的影响。</a:t>
            </a:r>
          </a:p>
          <a:p>
            <a:pPr>
              <a:lnSpc>
                <a:spcPct val="125000"/>
              </a:lnSpc>
              <a:buFont typeface="Wingdings" pitchFamily="2" charset="2"/>
              <a:buChar char="l"/>
              <a:defRPr/>
            </a:pPr>
            <a:r>
              <a:rPr lang="zh-CN" altLang="zh-CN" sz="2000" dirty="0" smtClean="0">
                <a:latin typeface="Bodoni MT Black" pitchFamily="18" charset="0"/>
              </a:rPr>
              <a:t>经常</a:t>
            </a:r>
            <a:r>
              <a:rPr lang="zh-CN" altLang="zh-CN" sz="2000" dirty="0">
                <a:latin typeface="Bodoni MT Black" pitchFamily="18" charset="0"/>
              </a:rPr>
              <a:t>生成并快速地测试软件的过渡版本，从而提高产品的</a:t>
            </a:r>
            <a:r>
              <a:rPr lang="zh-CN" altLang="zh-CN" sz="2000" dirty="0">
                <a:solidFill>
                  <a:srgbClr val="FF0000"/>
                </a:solidFill>
                <a:latin typeface="Bodoni MT Black" pitchFamily="18" charset="0"/>
              </a:rPr>
              <a:t>稳定性</a:t>
            </a:r>
            <a:r>
              <a:rPr lang="zh-CN" altLang="zh-CN" sz="2000" dirty="0">
                <a:latin typeface="Bodoni MT Black" pitchFamily="18" charset="0"/>
              </a:rPr>
              <a:t>和</a:t>
            </a:r>
            <a:r>
              <a:rPr lang="zh-CN" altLang="zh-CN" sz="2000" dirty="0">
                <a:solidFill>
                  <a:srgbClr val="FF0000"/>
                </a:solidFill>
                <a:latin typeface="Bodoni MT Black" pitchFamily="18" charset="0"/>
              </a:rPr>
              <a:t>可预测性</a:t>
            </a:r>
            <a:r>
              <a:rPr lang="zh-CN" altLang="zh-CN" sz="2000" dirty="0">
                <a:latin typeface="Bodoni MT Black" pitchFamily="18" charset="0"/>
              </a:rPr>
              <a:t>。</a:t>
            </a:r>
          </a:p>
          <a:p>
            <a:pPr>
              <a:lnSpc>
                <a:spcPct val="125000"/>
              </a:lnSpc>
              <a:buFont typeface="Wingdings" pitchFamily="2" charset="2"/>
              <a:buChar char="l"/>
              <a:defRPr/>
            </a:pPr>
            <a:r>
              <a:rPr lang="zh-CN" altLang="zh-CN" sz="2000" dirty="0" smtClean="0">
                <a:latin typeface="Bodoni MT Black" pitchFamily="18" charset="0"/>
              </a:rPr>
              <a:t>采用</a:t>
            </a:r>
            <a:r>
              <a:rPr lang="zh-CN" altLang="zh-CN" sz="2000" dirty="0">
                <a:solidFill>
                  <a:srgbClr val="FF0000"/>
                </a:solidFill>
                <a:latin typeface="Bodoni MT Black" pitchFamily="18" charset="0"/>
              </a:rPr>
              <a:t>快速循环、递进</a:t>
            </a:r>
            <a:r>
              <a:rPr lang="zh-CN" altLang="zh-CN" sz="2000" dirty="0">
                <a:latin typeface="Bodoni MT Black" pitchFamily="18" charset="0"/>
              </a:rPr>
              <a:t>的开发过程。</a:t>
            </a:r>
          </a:p>
          <a:p>
            <a:pPr>
              <a:lnSpc>
                <a:spcPct val="125000"/>
              </a:lnSpc>
              <a:buFont typeface="Wingdings" pitchFamily="2" charset="2"/>
              <a:buChar char="l"/>
              <a:defRPr/>
            </a:pPr>
            <a:r>
              <a:rPr lang="zh-CN" altLang="zh-CN" sz="2000" dirty="0" smtClean="0">
                <a:latin typeface="Bodoni MT Black" pitchFamily="18" charset="0"/>
              </a:rPr>
              <a:t>用</a:t>
            </a:r>
            <a:r>
              <a:rPr lang="zh-CN" altLang="zh-CN" sz="2000" dirty="0">
                <a:latin typeface="Bodoni MT Black" pitchFamily="18" charset="0"/>
              </a:rPr>
              <a:t>创造性的工作来平衡产品特性和产品成本。</a:t>
            </a:r>
          </a:p>
          <a:p>
            <a:pPr>
              <a:lnSpc>
                <a:spcPct val="125000"/>
              </a:lnSpc>
              <a:buFont typeface="Wingdings" pitchFamily="2" charset="2"/>
              <a:buChar char="l"/>
              <a:defRPr/>
            </a:pPr>
            <a:r>
              <a:rPr lang="zh-CN" altLang="zh-CN" sz="2000" dirty="0" smtClean="0">
                <a:solidFill>
                  <a:srgbClr val="FF0000"/>
                </a:solidFill>
                <a:latin typeface="Bodoni MT Black" pitchFamily="18" charset="0"/>
              </a:rPr>
              <a:t>项目</a:t>
            </a:r>
            <a:r>
              <a:rPr lang="zh-CN" altLang="zh-CN" sz="2000" dirty="0">
                <a:solidFill>
                  <a:srgbClr val="FF0000"/>
                </a:solidFill>
                <a:latin typeface="Bodoni MT Black" pitchFamily="18" charset="0"/>
              </a:rPr>
              <a:t>进度表</a:t>
            </a:r>
            <a:r>
              <a:rPr lang="zh-CN" altLang="zh-CN" sz="2000" dirty="0">
                <a:latin typeface="Bodoni MT Black" pitchFamily="18" charset="0"/>
              </a:rPr>
              <a:t>应该具有较高稳定性和权威性。</a:t>
            </a:r>
          </a:p>
          <a:p>
            <a:pPr>
              <a:lnSpc>
                <a:spcPct val="125000"/>
              </a:lnSpc>
              <a:buFont typeface="Wingdings" pitchFamily="2" charset="2"/>
              <a:buChar char="l"/>
              <a:defRPr/>
            </a:pPr>
            <a:r>
              <a:rPr lang="zh-CN" altLang="zh-CN" sz="2000" dirty="0" smtClean="0">
                <a:latin typeface="Bodoni MT Black" pitchFamily="18" charset="0"/>
              </a:rPr>
              <a:t>使用</a:t>
            </a:r>
            <a:r>
              <a:rPr lang="zh-CN" altLang="zh-CN" sz="2000" dirty="0">
                <a:latin typeface="Bodoni MT Black" pitchFamily="18" charset="0"/>
              </a:rPr>
              <a:t>小型项目组并发地完成开发工作。</a:t>
            </a:r>
          </a:p>
          <a:p>
            <a:pPr>
              <a:lnSpc>
                <a:spcPct val="125000"/>
              </a:lnSpc>
              <a:buFont typeface="Wingdings" pitchFamily="2" charset="2"/>
              <a:buChar char="l"/>
              <a:defRPr/>
            </a:pPr>
            <a:r>
              <a:rPr lang="zh-CN" altLang="zh-CN" sz="2000" dirty="0" smtClean="0">
                <a:latin typeface="Bodoni MT Black" pitchFamily="18" charset="0"/>
              </a:rPr>
              <a:t>在</a:t>
            </a:r>
            <a:r>
              <a:rPr lang="zh-CN" altLang="zh-CN" sz="2000" dirty="0">
                <a:latin typeface="Bodoni MT Black" pitchFamily="18" charset="0"/>
              </a:rPr>
              <a:t>项目早期把软件配置项</a:t>
            </a:r>
            <a:r>
              <a:rPr lang="zh-CN" altLang="zh-CN" sz="2000" dirty="0">
                <a:solidFill>
                  <a:srgbClr val="FF0000"/>
                </a:solidFill>
                <a:latin typeface="Bodoni MT Black" pitchFamily="18" charset="0"/>
              </a:rPr>
              <a:t>基线化</a:t>
            </a:r>
            <a:r>
              <a:rPr lang="zh-CN" altLang="zh-CN" sz="2000" dirty="0">
                <a:latin typeface="Bodoni MT Black" pitchFamily="18" charset="0"/>
              </a:rPr>
              <a:t>，项目后期则冻结产品。</a:t>
            </a:r>
          </a:p>
          <a:p>
            <a:pPr>
              <a:lnSpc>
                <a:spcPct val="125000"/>
              </a:lnSpc>
              <a:buFont typeface="Wingdings" pitchFamily="2" charset="2"/>
              <a:buChar char="l"/>
              <a:defRPr/>
            </a:pPr>
            <a:r>
              <a:rPr lang="zh-CN" altLang="zh-CN" sz="2000" dirty="0" smtClean="0">
                <a:latin typeface="Bodoni MT Black" pitchFamily="18" charset="0"/>
              </a:rPr>
              <a:t>使用</a:t>
            </a:r>
            <a:r>
              <a:rPr lang="zh-CN" altLang="zh-CN" sz="2000" dirty="0">
                <a:solidFill>
                  <a:srgbClr val="FF0000"/>
                </a:solidFill>
                <a:latin typeface="Bodoni MT Black" pitchFamily="18" charset="0"/>
              </a:rPr>
              <a:t>原型</a:t>
            </a:r>
            <a:r>
              <a:rPr lang="zh-CN" altLang="zh-CN" sz="2000" dirty="0">
                <a:latin typeface="Bodoni MT Black" pitchFamily="18" charset="0"/>
              </a:rPr>
              <a:t>验证概念，对项目进行早期论证。</a:t>
            </a:r>
          </a:p>
          <a:p>
            <a:pPr>
              <a:lnSpc>
                <a:spcPct val="125000"/>
              </a:lnSpc>
              <a:buFont typeface="Wingdings" pitchFamily="2" charset="2"/>
              <a:buChar char="l"/>
              <a:defRPr/>
            </a:pPr>
            <a:r>
              <a:rPr lang="zh-CN" altLang="zh-CN" sz="2000" dirty="0" smtClean="0">
                <a:latin typeface="Bodoni MT Black" pitchFamily="18" charset="0"/>
              </a:rPr>
              <a:t>把</a:t>
            </a:r>
            <a:r>
              <a:rPr lang="zh-CN" altLang="zh-CN" sz="2000" dirty="0">
                <a:latin typeface="Bodoni MT Black" pitchFamily="18" charset="0"/>
              </a:rPr>
              <a:t>零缺陷作为追求的目标。</a:t>
            </a:r>
          </a:p>
          <a:p>
            <a:pPr>
              <a:lnSpc>
                <a:spcPct val="125000"/>
              </a:lnSpc>
              <a:buFont typeface="Wingdings" pitchFamily="2" charset="2"/>
              <a:buChar char="l"/>
              <a:defRPr/>
            </a:pPr>
            <a:r>
              <a:rPr lang="zh-CN" altLang="zh-CN" sz="2000" dirty="0" smtClean="0">
                <a:solidFill>
                  <a:srgbClr val="FF0000"/>
                </a:solidFill>
                <a:latin typeface="Bodoni MT Black" pitchFamily="18" charset="0"/>
              </a:rPr>
              <a:t>里程碑</a:t>
            </a:r>
            <a:r>
              <a:rPr lang="zh-CN" altLang="zh-CN" sz="2000" dirty="0">
                <a:solidFill>
                  <a:srgbClr val="FF0000"/>
                </a:solidFill>
                <a:latin typeface="Bodoni MT Black" pitchFamily="18" charset="0"/>
              </a:rPr>
              <a:t>评审会</a:t>
            </a:r>
            <a:r>
              <a:rPr lang="zh-CN" altLang="zh-CN" sz="2000" dirty="0">
                <a:latin typeface="Bodoni MT Black" pitchFamily="18" charset="0"/>
              </a:rPr>
              <a:t>的目的是改进工作，切忌相互指责</a:t>
            </a:r>
            <a:r>
              <a:rPr lang="zh-CN" altLang="zh-CN" sz="2000" dirty="0" smtClean="0">
                <a:latin typeface="Bodoni MT Black" pitchFamily="18" charset="0"/>
              </a:rPr>
              <a:t>。</a:t>
            </a:r>
            <a:endParaRPr lang="zh-CN" altLang="zh-CN" sz="2000" dirty="0">
              <a:latin typeface="Bodoni MT Black" pitchFamily="18" charset="0"/>
            </a:endParaRPr>
          </a:p>
        </p:txBody>
      </p:sp>
      <p:sp>
        <p:nvSpPr>
          <p:cNvPr id="8" name="内容占位符 4"/>
          <p:cNvSpPr txBox="1">
            <a:spLocks/>
          </p:cNvSpPr>
          <p:nvPr/>
        </p:nvSpPr>
        <p:spPr bwMode="auto">
          <a:xfrm>
            <a:off x="251520" y="878905"/>
            <a:ext cx="3709987"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1.4.9 </a:t>
            </a:r>
            <a:r>
              <a:rPr lang="zh-CN" altLang="en-US" b="1" dirty="0">
                <a:solidFill>
                  <a:schemeClr val="tx1"/>
                </a:solidFill>
                <a:latin typeface="Bodoni MT Black" pitchFamily="18" charset="0"/>
                <a:ea typeface="+mj-ea"/>
              </a:rPr>
              <a:t>微软过程</a:t>
            </a:r>
          </a:p>
        </p:txBody>
      </p:sp>
      <p:sp>
        <p:nvSpPr>
          <p:cNvPr id="10" name="1 Título"/>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1.4.9 </a:t>
            </a:r>
            <a:r>
              <a:rPr lang="zh-CN" altLang="en-US" sz="2400" dirty="0">
                <a:solidFill>
                  <a:srgbClr val="D9D9D9"/>
                </a:solidFill>
                <a:latin typeface="Bodoni MT Black" pitchFamily="18" charset="0"/>
                <a:ea typeface="+mn-ea"/>
              </a:rPr>
              <a:t>微软过程</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95921" y="1835201"/>
            <a:ext cx="2813893" cy="461962"/>
          </a:xfrm>
          <a:prstGeom prst="rect">
            <a:avLst/>
          </a:prstGeom>
          <a:noFill/>
          <a:ln>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smtClean="0">
                <a:solidFill>
                  <a:srgbClr val="FF0000"/>
                </a:solidFill>
                <a:latin typeface="Bodoni MT Black" pitchFamily="18" charset="0"/>
              </a:rPr>
              <a:t>微软</a:t>
            </a:r>
            <a:r>
              <a:rPr lang="zh-CN" altLang="en-US" sz="2400" b="1" dirty="0">
                <a:solidFill>
                  <a:srgbClr val="FF0000"/>
                </a:solidFill>
                <a:latin typeface="Bodoni MT Black" pitchFamily="18" charset="0"/>
              </a:rPr>
              <a:t>软件生命周</a:t>
            </a:r>
            <a:r>
              <a:rPr lang="zh-CN" altLang="en-US" sz="2400" b="1" dirty="0" smtClean="0">
                <a:solidFill>
                  <a:srgbClr val="FF0000"/>
                </a:solidFill>
                <a:latin typeface="Bodoni MT Black" pitchFamily="18" charset="0"/>
              </a:rPr>
              <a:t>期</a:t>
            </a:r>
            <a:endParaRPr lang="en-US" altLang="zh-CN" sz="2400" dirty="0" smtClean="0">
              <a:solidFill>
                <a:srgbClr val="FF0000"/>
              </a:solidFill>
              <a:latin typeface="Bodoni MT Black" pitchFamily="18" charset="0"/>
            </a:endParaRPr>
          </a:p>
        </p:txBody>
      </p:sp>
      <p:sp>
        <p:nvSpPr>
          <p:cNvPr id="9" name="内容占位符 4"/>
          <p:cNvSpPr txBox="1">
            <a:spLocks/>
          </p:cNvSpPr>
          <p:nvPr/>
        </p:nvSpPr>
        <p:spPr bwMode="auto">
          <a:xfrm>
            <a:off x="430213" y="1052513"/>
            <a:ext cx="3709987"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1.4.9 </a:t>
            </a:r>
            <a:r>
              <a:rPr lang="zh-CN" altLang="en-US" b="1" dirty="0">
                <a:solidFill>
                  <a:schemeClr val="tx1"/>
                </a:solidFill>
                <a:latin typeface="Bodoni MT Black" pitchFamily="18" charset="0"/>
                <a:ea typeface="+mj-ea"/>
              </a:rPr>
              <a:t>微软过程</a:t>
            </a:r>
          </a:p>
        </p:txBody>
      </p:sp>
      <p:sp>
        <p:nvSpPr>
          <p:cNvPr id="2" name="TextBox 1"/>
          <p:cNvSpPr txBox="1"/>
          <p:nvPr/>
        </p:nvSpPr>
        <p:spPr>
          <a:xfrm>
            <a:off x="494755" y="2475014"/>
            <a:ext cx="2133029" cy="2308324"/>
          </a:xfrm>
          <a:prstGeom prst="rect">
            <a:avLst/>
          </a:prstGeom>
          <a:noFill/>
        </p:spPr>
        <p:txBody>
          <a:bodyPr wrap="square">
            <a:spAutoFit/>
          </a:bodyPr>
          <a:lstStyle/>
          <a:p>
            <a:pPr marL="457200" indent="-457200" eaLnBrk="1" hangingPunct="1">
              <a:lnSpc>
                <a:spcPct val="120000"/>
              </a:lnSpc>
              <a:buSzPct val="100000"/>
              <a:buFont typeface="Wingdings" panose="05000000000000000000" pitchFamily="2" charset="2"/>
              <a:buChar char="l"/>
              <a:defRPr/>
            </a:pPr>
            <a:r>
              <a:rPr lang="zh-CN" altLang="en-US" sz="2400" dirty="0">
                <a:latin typeface="Bodoni MT Black" pitchFamily="18" charset="0"/>
                <a:ea typeface="+mn-ea"/>
              </a:rPr>
              <a:t>规划阶</a:t>
            </a:r>
            <a:r>
              <a:rPr lang="zh-CN" altLang="en-US" sz="2400" dirty="0" smtClean="0">
                <a:latin typeface="Bodoni MT Black" pitchFamily="18" charset="0"/>
                <a:ea typeface="+mn-ea"/>
              </a:rPr>
              <a:t>段</a:t>
            </a:r>
            <a:endParaRPr lang="en-US" altLang="zh-CN" sz="2400" dirty="0" smtClean="0">
              <a:latin typeface="Bodoni MT Black" pitchFamily="18" charset="0"/>
              <a:ea typeface="+mn-ea"/>
            </a:endParaRPr>
          </a:p>
          <a:p>
            <a:pPr marL="457200" indent="-457200" eaLnBrk="1" hangingPunct="1">
              <a:lnSpc>
                <a:spcPct val="120000"/>
              </a:lnSpc>
              <a:buSzPct val="100000"/>
              <a:buFont typeface="Wingdings" panose="05000000000000000000" pitchFamily="2" charset="2"/>
              <a:buChar char="l"/>
              <a:defRPr/>
            </a:pPr>
            <a:r>
              <a:rPr lang="zh-CN" altLang="zh-CN" sz="2400" dirty="0" smtClean="0">
                <a:latin typeface="Bodoni MT Black" pitchFamily="18" charset="0"/>
                <a:ea typeface="+mn-ea"/>
              </a:rPr>
              <a:t>设</a:t>
            </a:r>
            <a:r>
              <a:rPr lang="zh-CN" altLang="zh-CN" sz="2400" dirty="0">
                <a:latin typeface="Bodoni MT Black" pitchFamily="18" charset="0"/>
                <a:ea typeface="+mn-ea"/>
              </a:rPr>
              <a:t>计阶</a:t>
            </a:r>
            <a:r>
              <a:rPr lang="zh-CN" altLang="zh-CN" sz="2400" dirty="0" smtClean="0">
                <a:latin typeface="Bodoni MT Black" pitchFamily="18" charset="0"/>
                <a:ea typeface="+mn-ea"/>
              </a:rPr>
              <a:t>段</a:t>
            </a:r>
            <a:endParaRPr lang="en-US" altLang="zh-CN" sz="2400" dirty="0">
              <a:latin typeface="Bodoni MT Black" pitchFamily="18" charset="0"/>
              <a:ea typeface="+mn-ea"/>
            </a:endParaRPr>
          </a:p>
          <a:p>
            <a:pPr marL="457200" indent="-457200" eaLnBrk="1" hangingPunct="1">
              <a:lnSpc>
                <a:spcPct val="120000"/>
              </a:lnSpc>
              <a:buSzPct val="100000"/>
              <a:buFont typeface="Wingdings" panose="05000000000000000000" pitchFamily="2" charset="2"/>
              <a:buChar char="l"/>
              <a:defRPr/>
            </a:pPr>
            <a:r>
              <a:rPr lang="zh-CN" altLang="zh-CN" sz="2400" dirty="0" smtClean="0">
                <a:latin typeface="Bodoni MT Black" pitchFamily="18" charset="0"/>
                <a:ea typeface="+mn-ea"/>
              </a:rPr>
              <a:t>开</a:t>
            </a:r>
            <a:r>
              <a:rPr lang="zh-CN" altLang="zh-CN" sz="2400" dirty="0">
                <a:latin typeface="Bodoni MT Black" pitchFamily="18" charset="0"/>
                <a:ea typeface="+mn-ea"/>
              </a:rPr>
              <a:t>发阶</a:t>
            </a:r>
            <a:r>
              <a:rPr lang="zh-CN" altLang="zh-CN" sz="2400" dirty="0" smtClean="0">
                <a:latin typeface="Bodoni MT Black" pitchFamily="18" charset="0"/>
                <a:ea typeface="+mn-ea"/>
              </a:rPr>
              <a:t>段</a:t>
            </a:r>
            <a:endParaRPr lang="en-US" altLang="zh-CN" sz="2400" dirty="0">
              <a:latin typeface="Bodoni MT Black" pitchFamily="18" charset="0"/>
              <a:ea typeface="+mn-ea"/>
            </a:endParaRPr>
          </a:p>
          <a:p>
            <a:pPr marL="457200" indent="-457200" eaLnBrk="1" hangingPunct="1">
              <a:lnSpc>
                <a:spcPct val="120000"/>
              </a:lnSpc>
              <a:buSzPct val="100000"/>
              <a:buFont typeface="Wingdings" panose="05000000000000000000" pitchFamily="2" charset="2"/>
              <a:buChar char="l"/>
              <a:defRPr/>
            </a:pPr>
            <a:r>
              <a:rPr lang="zh-CN" altLang="zh-CN" sz="2400" dirty="0" smtClean="0">
                <a:latin typeface="Bodoni MT Black" pitchFamily="18" charset="0"/>
                <a:ea typeface="+mn-ea"/>
              </a:rPr>
              <a:t>稳</a:t>
            </a:r>
            <a:r>
              <a:rPr lang="zh-CN" altLang="zh-CN" sz="2400" dirty="0">
                <a:latin typeface="Bodoni MT Black" pitchFamily="18" charset="0"/>
                <a:ea typeface="+mn-ea"/>
              </a:rPr>
              <a:t>定阶</a:t>
            </a:r>
            <a:r>
              <a:rPr lang="zh-CN" altLang="zh-CN" sz="2400" dirty="0" smtClean="0">
                <a:latin typeface="Bodoni MT Black" pitchFamily="18" charset="0"/>
                <a:ea typeface="+mn-ea"/>
              </a:rPr>
              <a:t>段</a:t>
            </a:r>
            <a:endParaRPr lang="en-US" altLang="zh-CN" sz="2400" dirty="0">
              <a:latin typeface="Bodoni MT Black" pitchFamily="18" charset="0"/>
              <a:ea typeface="+mn-ea"/>
            </a:endParaRPr>
          </a:p>
          <a:p>
            <a:pPr marL="457200" indent="-457200" eaLnBrk="1" hangingPunct="1">
              <a:lnSpc>
                <a:spcPct val="120000"/>
              </a:lnSpc>
              <a:buSzPct val="100000"/>
              <a:buFont typeface="Wingdings" panose="05000000000000000000" pitchFamily="2" charset="2"/>
              <a:buChar char="l"/>
              <a:defRPr/>
            </a:pPr>
            <a:r>
              <a:rPr lang="zh-CN" altLang="zh-CN" sz="2400" dirty="0" smtClean="0">
                <a:latin typeface="Bodoni MT Black" pitchFamily="18" charset="0"/>
                <a:ea typeface="+mn-ea"/>
              </a:rPr>
              <a:t>发</a:t>
            </a:r>
            <a:r>
              <a:rPr lang="zh-CN" altLang="zh-CN" sz="2400" dirty="0">
                <a:latin typeface="Bodoni MT Black" pitchFamily="18" charset="0"/>
                <a:ea typeface="+mn-ea"/>
              </a:rPr>
              <a:t>布阶段</a:t>
            </a:r>
            <a:endParaRPr lang="en-US" altLang="zh-CN" sz="2400" b="1" dirty="0">
              <a:latin typeface="Bodoni MT Black" pitchFamily="18" charset="0"/>
              <a:ea typeface="+mn-ea"/>
            </a:endParaRPr>
          </a:p>
        </p:txBody>
      </p:sp>
      <p:sp>
        <p:nvSpPr>
          <p:cNvPr id="11" name="1 Título"/>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1.4.9 </a:t>
            </a:r>
            <a:r>
              <a:rPr lang="zh-CN" altLang="en-US" sz="2400" dirty="0" smtClean="0">
                <a:solidFill>
                  <a:srgbClr val="D9D9D9"/>
                </a:solidFill>
                <a:latin typeface="Bodoni MT Black" pitchFamily="18" charset="0"/>
                <a:ea typeface="+mn-ea"/>
              </a:rPr>
              <a:t>微</a:t>
            </a:r>
            <a:r>
              <a:rPr lang="zh-CN" altLang="en-US" sz="2400" dirty="0">
                <a:solidFill>
                  <a:srgbClr val="D9D9D9"/>
                </a:solidFill>
                <a:latin typeface="Bodoni MT Black" pitchFamily="18" charset="0"/>
                <a:ea typeface="+mn-ea"/>
              </a:rPr>
              <a:t>软过程</a:t>
            </a:r>
          </a:p>
        </p:txBody>
      </p:sp>
      <p:pic>
        <p:nvPicPr>
          <p:cNvPr id="8" name="图片 3"/>
          <p:cNvPicPr>
            <a:picLocks noChangeAspect="1"/>
          </p:cNvPicPr>
          <p:nvPr/>
        </p:nvPicPr>
        <p:blipFill>
          <a:blip r:embed="rId3" cstate="print"/>
          <a:srcRect/>
          <a:stretch>
            <a:fillRect/>
          </a:stretch>
        </p:blipFill>
        <p:spPr bwMode="auto">
          <a:xfrm>
            <a:off x="3357439" y="1556792"/>
            <a:ext cx="5298702" cy="3971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95921" y="1835201"/>
            <a:ext cx="2275879" cy="461962"/>
          </a:xfrm>
          <a:prstGeom prst="rect">
            <a:avLst/>
          </a:prstGeom>
          <a:noFill/>
          <a:ln>
            <a:noFill/>
          </a:ln>
          <a:extLst/>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b="1" dirty="0">
                <a:solidFill>
                  <a:srgbClr val="FF0000"/>
                </a:solidFill>
                <a:latin typeface="Bodoni MT Black" pitchFamily="18" charset="0"/>
              </a:rPr>
              <a:t>微软过程模型</a:t>
            </a:r>
            <a:endParaRPr lang="en-US" altLang="zh-CN" sz="2400" dirty="0" smtClean="0">
              <a:solidFill>
                <a:srgbClr val="FF0000"/>
              </a:solidFill>
              <a:latin typeface="Bodoni MT Black" pitchFamily="18" charset="0"/>
            </a:endParaRPr>
          </a:p>
        </p:txBody>
      </p:sp>
      <p:sp>
        <p:nvSpPr>
          <p:cNvPr id="9" name="内容占位符 4"/>
          <p:cNvSpPr txBox="1">
            <a:spLocks/>
          </p:cNvSpPr>
          <p:nvPr/>
        </p:nvSpPr>
        <p:spPr bwMode="auto">
          <a:xfrm>
            <a:off x="430213" y="1052513"/>
            <a:ext cx="3709987" cy="604837"/>
          </a:xfrm>
          <a:prstGeom prst="rect">
            <a:avLst/>
          </a:prstGeom>
          <a:noFill/>
          <a:ln>
            <a:noFill/>
          </a:ln>
          <a:extLst/>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smtClean="0">
                <a:solidFill>
                  <a:schemeClr val="tx1"/>
                </a:solidFill>
                <a:latin typeface="Bodoni MT Black" pitchFamily="18" charset="0"/>
                <a:ea typeface="+mj-ea"/>
              </a:rPr>
              <a:t>1.4.9 </a:t>
            </a:r>
            <a:r>
              <a:rPr lang="zh-CN" altLang="en-US" b="1" dirty="0">
                <a:solidFill>
                  <a:schemeClr val="tx1"/>
                </a:solidFill>
                <a:latin typeface="Bodoni MT Black" pitchFamily="18" charset="0"/>
                <a:ea typeface="+mj-ea"/>
              </a:rPr>
              <a:t>微软过程</a:t>
            </a:r>
          </a:p>
        </p:txBody>
      </p:sp>
      <p:sp>
        <p:nvSpPr>
          <p:cNvPr id="2" name="TextBox 1"/>
          <p:cNvSpPr txBox="1"/>
          <p:nvPr/>
        </p:nvSpPr>
        <p:spPr>
          <a:xfrm>
            <a:off x="495921" y="2403161"/>
            <a:ext cx="2133029" cy="3157788"/>
          </a:xfrm>
          <a:prstGeom prst="rect">
            <a:avLst/>
          </a:prstGeom>
          <a:noFill/>
        </p:spPr>
        <p:txBody>
          <a:bodyPr wrap="square">
            <a:spAutoFit/>
          </a:bodyPr>
          <a:lstStyle/>
          <a:p>
            <a:pPr eaLnBrk="1" hangingPunct="1">
              <a:lnSpc>
                <a:spcPct val="120000"/>
              </a:lnSpc>
              <a:buSzPct val="60000"/>
              <a:defRPr/>
            </a:pPr>
            <a:r>
              <a:rPr lang="zh-CN" altLang="zh-CN" sz="2400" dirty="0">
                <a:latin typeface="Bodoni MT Black" pitchFamily="18" charset="0"/>
              </a:rPr>
              <a:t>微软过程的每一个生命周期发布一个递进的软件版本，各个生命周期持续、快速地</a:t>
            </a:r>
            <a:r>
              <a:rPr lang="zh-CN" altLang="zh-CN" sz="2400" dirty="0">
                <a:solidFill>
                  <a:srgbClr val="FF0000"/>
                </a:solidFill>
                <a:latin typeface="Bodoni MT Black" pitchFamily="18" charset="0"/>
              </a:rPr>
              <a:t>迭代循环</a:t>
            </a:r>
            <a:r>
              <a:rPr lang="zh-CN" altLang="zh-CN" sz="2400" dirty="0">
                <a:latin typeface="Bodoni MT Black" pitchFamily="18" charset="0"/>
              </a:rPr>
              <a:t>。</a:t>
            </a:r>
            <a:endParaRPr lang="en-US" altLang="zh-CN" sz="2400" b="1" dirty="0">
              <a:latin typeface="Bodoni MT Black" pitchFamily="18" charset="0"/>
              <a:ea typeface="+mn-ea"/>
            </a:endParaRPr>
          </a:p>
        </p:txBody>
      </p:sp>
      <p:sp>
        <p:nvSpPr>
          <p:cNvPr id="11" name="1 Título"/>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1.4.9 </a:t>
            </a:r>
            <a:r>
              <a:rPr lang="zh-CN" altLang="en-US" sz="2400" dirty="0" smtClean="0">
                <a:solidFill>
                  <a:srgbClr val="D9D9D9"/>
                </a:solidFill>
                <a:latin typeface="Bodoni MT Black" pitchFamily="18" charset="0"/>
                <a:ea typeface="+mn-ea"/>
              </a:rPr>
              <a:t>微</a:t>
            </a:r>
            <a:r>
              <a:rPr lang="zh-CN" altLang="en-US" sz="2400" dirty="0">
                <a:solidFill>
                  <a:srgbClr val="D9D9D9"/>
                </a:solidFill>
                <a:latin typeface="Bodoni MT Black" pitchFamily="18" charset="0"/>
                <a:ea typeface="+mn-ea"/>
              </a:rPr>
              <a:t>软过程</a:t>
            </a:r>
          </a:p>
        </p:txBody>
      </p:sp>
      <p:pic>
        <p:nvPicPr>
          <p:cNvPr id="10" name="图片 3"/>
          <p:cNvPicPr>
            <a:picLocks noChangeAspect="1"/>
          </p:cNvPicPr>
          <p:nvPr/>
        </p:nvPicPr>
        <p:blipFill>
          <a:blip r:embed="rId3" cstate="print"/>
          <a:srcRect/>
          <a:stretch>
            <a:fillRect/>
          </a:stretch>
        </p:blipFill>
        <p:spPr bwMode="auto">
          <a:xfrm>
            <a:off x="2916238" y="1945895"/>
            <a:ext cx="5839016" cy="3844735"/>
          </a:xfrm>
          <a:prstGeom prst="rect">
            <a:avLst/>
          </a:prstGeom>
          <a:noFill/>
          <a:ln w="9525">
            <a:noFill/>
            <a:miter lim="800000"/>
            <a:headEnd/>
            <a:tailEnd/>
          </a:ln>
        </p:spPr>
      </p:pic>
    </p:spTree>
    <p:extLst>
      <p:ext uri="{BB962C8B-B14F-4D97-AF65-F5344CB8AC3E}">
        <p14:creationId xmlns:p14="http://schemas.microsoft.com/office/powerpoint/2010/main" val="2562774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4294967295"/>
          </p:nvPr>
        </p:nvSpPr>
        <p:spPr>
          <a:xfrm>
            <a:off x="474663" y="952500"/>
            <a:ext cx="5392737" cy="604838"/>
          </a:xfrm>
        </p:spPr>
        <p:txBody>
          <a:bodyPr/>
          <a:lstStyle/>
          <a:p>
            <a:pPr marL="0" indent="0">
              <a:buFont typeface="Arial" charset="0"/>
              <a:buNone/>
              <a:defRPr/>
            </a:pPr>
            <a:r>
              <a:rPr lang="en-US" altLang="zh-CN" b="1" dirty="0" smtClean="0">
                <a:latin typeface="Bodoni MT Black" pitchFamily="18" charset="0"/>
              </a:rPr>
              <a:t>1.1.2</a:t>
            </a:r>
            <a:r>
              <a:rPr lang="en-US" altLang="zh-CN" b="1" dirty="0">
                <a:latin typeface="Bodoni MT Black" pitchFamily="18" charset="0"/>
              </a:rPr>
              <a:t> </a:t>
            </a:r>
            <a:r>
              <a:rPr lang="en-US" altLang="zh-CN" b="1" dirty="0" smtClean="0">
                <a:latin typeface="Bodoni MT Black" pitchFamily="18" charset="0"/>
              </a:rPr>
              <a:t> </a:t>
            </a:r>
            <a:r>
              <a:rPr lang="zh-CN" altLang="en-US" b="1" dirty="0" smtClean="0">
                <a:latin typeface="Bodoni MT Black" pitchFamily="18" charset="0"/>
              </a:rPr>
              <a:t>产生软件危机的原因</a:t>
            </a:r>
          </a:p>
        </p:txBody>
      </p:sp>
      <p:sp>
        <p:nvSpPr>
          <p:cNvPr id="7"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p>
        </p:txBody>
      </p:sp>
      <p:sp>
        <p:nvSpPr>
          <p:cNvPr id="9" name="矩形 8"/>
          <p:cNvSpPr/>
          <p:nvPr/>
        </p:nvSpPr>
        <p:spPr>
          <a:xfrm>
            <a:off x="539751" y="1708150"/>
            <a:ext cx="3096146"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itchFamily="18" charset="0"/>
              </a:rPr>
              <a:t>与软件本身特点有关</a:t>
            </a:r>
            <a:endParaRPr lang="en-US" altLang="zh-CN" sz="2400" dirty="0">
              <a:solidFill>
                <a:schemeClr val="tx1"/>
              </a:solidFill>
              <a:latin typeface="Bodoni MT Black" pitchFamily="18" charset="0"/>
            </a:endParaRPr>
          </a:p>
        </p:txBody>
      </p:sp>
      <p:graphicFrame>
        <p:nvGraphicFramePr>
          <p:cNvPr id="4" name="图示 3"/>
          <p:cNvGraphicFramePr/>
          <p:nvPr>
            <p:extLst>
              <p:ext uri="{D42A27DB-BD31-4B8C-83A1-F6EECF244321}">
                <p14:modId xmlns:p14="http://schemas.microsoft.com/office/powerpoint/2010/main" val="3154396934"/>
              </p:ext>
            </p:extLst>
          </p:nvPr>
        </p:nvGraphicFramePr>
        <p:xfrm>
          <a:off x="354060" y="2132856"/>
          <a:ext cx="8370169"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1 Título"/>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idx="4294967295"/>
          </p:nvPr>
        </p:nvSpPr>
        <p:spPr>
          <a:xfrm>
            <a:off x="0" y="274638"/>
            <a:ext cx="8229600" cy="1143000"/>
          </a:xfrm>
        </p:spPr>
        <p:txBody>
          <a:bodyPr/>
          <a:lstStyle/>
          <a:p>
            <a:r>
              <a:rPr lang="zh-CN" altLang="en-US" b="1" smtClean="0">
                <a:latin typeface="Bodoni MT Black" pitchFamily="18" charset="0"/>
              </a:rPr>
              <a:t>本章小结</a:t>
            </a:r>
          </a:p>
        </p:txBody>
      </p:sp>
      <p:sp>
        <p:nvSpPr>
          <p:cNvPr id="3" name="内容占位符 2"/>
          <p:cNvSpPr>
            <a:spLocks noGrp="1"/>
          </p:cNvSpPr>
          <p:nvPr>
            <p:ph idx="4294967295"/>
          </p:nvPr>
        </p:nvSpPr>
        <p:spPr>
          <a:xfrm>
            <a:off x="323528" y="1417638"/>
            <a:ext cx="8424936" cy="3024187"/>
          </a:xfrm>
        </p:spPr>
        <p:txBody>
          <a:bodyPr/>
          <a:lstStyle/>
          <a:p>
            <a:pPr marL="0" indent="0">
              <a:lnSpc>
                <a:spcPts val="3700"/>
              </a:lnSpc>
              <a:buFont typeface="Arial" charset="0"/>
              <a:buNone/>
              <a:defRPr/>
            </a:pPr>
            <a:r>
              <a:rPr lang="en-US" altLang="zh-CN" sz="2400" dirty="0" smtClean="0">
                <a:latin typeface="Bodoni MT Black" pitchFamily="18" charset="0"/>
                <a:ea typeface="+mj-ea"/>
              </a:rPr>
              <a:t>1. </a:t>
            </a:r>
            <a:r>
              <a:rPr lang="zh-CN" altLang="en-US" sz="2400" dirty="0" smtClean="0">
                <a:latin typeface="Bodoni MT Black" pitchFamily="18" charset="0"/>
                <a:ea typeface="+mj-ea"/>
              </a:rPr>
              <a:t>本章对</a:t>
            </a:r>
            <a:r>
              <a:rPr lang="zh-CN" altLang="zh-CN" sz="2400" dirty="0" smtClean="0">
                <a:solidFill>
                  <a:srgbClr val="FF0000"/>
                </a:solidFill>
                <a:latin typeface="Bodoni MT Black" pitchFamily="18" charset="0"/>
                <a:ea typeface="+mj-ea"/>
              </a:rPr>
              <a:t>计算机</a:t>
            </a:r>
            <a:r>
              <a:rPr lang="zh-CN" altLang="zh-CN" sz="2400" dirty="0">
                <a:solidFill>
                  <a:srgbClr val="FF0000"/>
                </a:solidFill>
                <a:latin typeface="Bodoni MT Black" pitchFamily="18" charset="0"/>
                <a:ea typeface="+mj-ea"/>
              </a:rPr>
              <a:t>软件工程学</a:t>
            </a:r>
            <a:r>
              <a:rPr lang="zh-CN" altLang="zh-CN" sz="2400" dirty="0">
                <a:latin typeface="Bodoni MT Black" pitchFamily="18" charset="0"/>
                <a:ea typeface="+mj-ea"/>
              </a:rPr>
              <a:t>作一个简短的</a:t>
            </a:r>
            <a:r>
              <a:rPr lang="zh-CN" altLang="zh-CN" sz="2400" dirty="0" smtClean="0">
                <a:latin typeface="Bodoni MT Black" pitchFamily="18" charset="0"/>
                <a:ea typeface="+mj-ea"/>
              </a:rPr>
              <a:t>概述</a:t>
            </a:r>
            <a:r>
              <a:rPr lang="zh-CN" altLang="en-US" sz="2400" dirty="0" smtClean="0">
                <a:latin typeface="Bodoni MT Black" pitchFamily="18" charset="0"/>
                <a:ea typeface="+mj-ea"/>
              </a:rPr>
              <a:t>，</a:t>
            </a:r>
            <a:r>
              <a:rPr lang="zh-CN" altLang="zh-CN" sz="2400" dirty="0">
                <a:latin typeface="Bodoni MT Black" pitchFamily="18" charset="0"/>
                <a:ea typeface="+mj-ea"/>
              </a:rPr>
              <a:t>回顾计算机系统发展</a:t>
            </a:r>
            <a:r>
              <a:rPr lang="zh-CN" altLang="zh-CN" sz="2400" dirty="0" smtClean="0">
                <a:latin typeface="Bodoni MT Black" pitchFamily="18" charset="0"/>
                <a:ea typeface="+mj-ea"/>
              </a:rPr>
              <a:t>简史</a:t>
            </a:r>
            <a:r>
              <a:rPr lang="zh-CN" altLang="en-US" sz="2400" dirty="0" smtClean="0">
                <a:latin typeface="Bodoni MT Black" pitchFamily="18" charset="0"/>
                <a:ea typeface="+mj-ea"/>
              </a:rPr>
              <a:t>。</a:t>
            </a:r>
            <a:endParaRPr lang="en-US" altLang="zh-CN" sz="2400" dirty="0" smtClean="0">
              <a:latin typeface="Bodoni MT Black" pitchFamily="18" charset="0"/>
              <a:ea typeface="+mj-ea"/>
            </a:endParaRPr>
          </a:p>
          <a:p>
            <a:pPr marL="0" indent="0">
              <a:lnSpc>
                <a:spcPts val="3700"/>
              </a:lnSpc>
              <a:buFont typeface="Arial" charset="0"/>
              <a:buNone/>
              <a:defRPr/>
            </a:pPr>
            <a:r>
              <a:rPr lang="en-US" altLang="zh-CN" sz="2400" dirty="0" smtClean="0">
                <a:latin typeface="Bodoni MT Black" pitchFamily="18" charset="0"/>
                <a:ea typeface="+mj-ea"/>
              </a:rPr>
              <a:t>2. </a:t>
            </a:r>
            <a:r>
              <a:rPr lang="zh-CN" altLang="en-US" sz="2400" dirty="0" smtClean="0">
                <a:latin typeface="Bodoni MT Black" pitchFamily="18" charset="0"/>
                <a:ea typeface="+mj-ea"/>
              </a:rPr>
              <a:t>本章介绍</a:t>
            </a:r>
            <a:r>
              <a:rPr lang="zh-CN" altLang="zh-CN" sz="2400" dirty="0" smtClean="0">
                <a:latin typeface="Bodoni MT Black" pitchFamily="18" charset="0"/>
                <a:ea typeface="+mj-ea"/>
              </a:rPr>
              <a:t>软件工程</a:t>
            </a:r>
            <a:r>
              <a:rPr lang="zh-CN" altLang="zh-CN" sz="2400" dirty="0">
                <a:latin typeface="Bodoni MT Black" pitchFamily="18" charset="0"/>
                <a:ea typeface="+mj-ea"/>
              </a:rPr>
              <a:t>的</a:t>
            </a:r>
            <a:r>
              <a:rPr lang="zh-CN" altLang="zh-CN" sz="2400" dirty="0">
                <a:solidFill>
                  <a:srgbClr val="FF0000"/>
                </a:solidFill>
                <a:latin typeface="Bodoni MT Black" pitchFamily="18" charset="0"/>
                <a:ea typeface="+mj-ea"/>
              </a:rPr>
              <a:t>基本原理和方法</a:t>
            </a:r>
            <a:r>
              <a:rPr lang="zh-CN" altLang="zh-CN" sz="2400" dirty="0">
                <a:latin typeface="Bodoni MT Black" pitchFamily="18" charset="0"/>
                <a:ea typeface="+mj-ea"/>
              </a:rPr>
              <a:t>有概括的本质的</a:t>
            </a:r>
            <a:r>
              <a:rPr lang="zh-CN" altLang="zh-CN" sz="2400" dirty="0" smtClean="0">
                <a:latin typeface="Bodoni MT Black" pitchFamily="18" charset="0"/>
                <a:ea typeface="+mj-ea"/>
              </a:rPr>
              <a:t>认识</a:t>
            </a:r>
            <a:r>
              <a:rPr lang="zh-CN" altLang="en-US" sz="2400" dirty="0" smtClean="0">
                <a:latin typeface="Bodoni MT Black" pitchFamily="18" charset="0"/>
                <a:ea typeface="+mj-ea"/>
              </a:rPr>
              <a:t>，详细讲解生命周期相关知识。</a:t>
            </a:r>
            <a:endParaRPr lang="en-US" altLang="zh-CN" sz="2400" dirty="0" smtClean="0">
              <a:latin typeface="Bodoni MT Black" pitchFamily="18" charset="0"/>
              <a:ea typeface="+mj-ea"/>
            </a:endParaRPr>
          </a:p>
          <a:p>
            <a:pPr marL="0" indent="0">
              <a:lnSpc>
                <a:spcPts val="3700"/>
              </a:lnSpc>
              <a:buFont typeface="Arial" charset="0"/>
              <a:buNone/>
              <a:defRPr/>
            </a:pPr>
            <a:r>
              <a:rPr lang="en-US" altLang="zh-CN" sz="2400" dirty="0" smtClean="0">
                <a:latin typeface="Bodoni MT Black" pitchFamily="18" charset="0"/>
                <a:ea typeface="+mj-ea"/>
              </a:rPr>
              <a:t>3.</a:t>
            </a:r>
            <a:r>
              <a:rPr lang="en-US" altLang="zh-CN" sz="2400" dirty="0">
                <a:latin typeface="Bodoni MT Black" pitchFamily="18" charset="0"/>
                <a:ea typeface="+mj-ea"/>
              </a:rPr>
              <a:t> </a:t>
            </a:r>
            <a:r>
              <a:rPr lang="zh-CN" altLang="en-US" sz="2400" dirty="0" smtClean="0">
                <a:latin typeface="Bodoni MT Black" pitchFamily="18" charset="0"/>
                <a:ea typeface="+mj-ea"/>
              </a:rPr>
              <a:t>详细讲解</a:t>
            </a:r>
            <a:r>
              <a:rPr lang="en-US" altLang="zh-CN" sz="2400" dirty="0" smtClean="0">
                <a:solidFill>
                  <a:srgbClr val="FF0000"/>
                </a:solidFill>
                <a:latin typeface="Bodoni MT Black" pitchFamily="18" charset="0"/>
                <a:ea typeface="+mj-ea"/>
              </a:rPr>
              <a:t>9</a:t>
            </a:r>
            <a:r>
              <a:rPr lang="zh-CN" altLang="zh-CN" sz="2400" dirty="0" smtClean="0">
                <a:latin typeface="Bodoni MT Black" pitchFamily="18" charset="0"/>
                <a:ea typeface="+mj-ea"/>
              </a:rPr>
              <a:t>种</a:t>
            </a:r>
            <a:r>
              <a:rPr lang="zh-CN" altLang="zh-CN" sz="2400" dirty="0">
                <a:latin typeface="Bodoni MT Black" pitchFamily="18" charset="0"/>
                <a:ea typeface="+mj-ea"/>
              </a:rPr>
              <a:t>典型的</a:t>
            </a:r>
            <a:r>
              <a:rPr lang="zh-CN" altLang="zh-CN" sz="2400" dirty="0">
                <a:solidFill>
                  <a:srgbClr val="FF0000"/>
                </a:solidFill>
                <a:latin typeface="Bodoni MT Black" pitchFamily="18" charset="0"/>
                <a:ea typeface="+mj-ea"/>
              </a:rPr>
              <a:t>软件</a:t>
            </a:r>
            <a:r>
              <a:rPr lang="zh-CN" altLang="zh-CN" sz="2400" dirty="0" smtClean="0">
                <a:solidFill>
                  <a:srgbClr val="FF0000"/>
                </a:solidFill>
                <a:latin typeface="Bodoni MT Black" pitchFamily="18" charset="0"/>
                <a:ea typeface="+mj-ea"/>
              </a:rPr>
              <a:t>过程模型</a:t>
            </a:r>
            <a:r>
              <a:rPr lang="zh-CN" altLang="en-US" sz="2400" dirty="0" smtClean="0">
                <a:latin typeface="Bodoni MT Black" pitchFamily="18" charset="0"/>
                <a:ea typeface="+mj-ea"/>
              </a:rPr>
              <a:t>。</a:t>
            </a:r>
            <a:endParaRPr lang="zh-CN" altLang="en-US" sz="2400" dirty="0">
              <a:latin typeface="Bodoni MT Black" pitchFamily="18" charset="0"/>
              <a:ea typeface="+mj-ea"/>
            </a:endParaRPr>
          </a:p>
        </p:txBody>
      </p:sp>
      <p:sp>
        <p:nvSpPr>
          <p:cNvPr id="15770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2"/>
          <p:cNvSpPr txBox="1">
            <a:spLocks noChangeArrowheads="1"/>
          </p:cNvSpPr>
          <p:nvPr/>
        </p:nvSpPr>
        <p:spPr bwMode="auto">
          <a:xfrm>
            <a:off x="1030288" y="1700213"/>
            <a:ext cx="6985000" cy="1754187"/>
          </a:xfrm>
          <a:prstGeom prst="rect">
            <a:avLst/>
          </a:prstGeom>
          <a:noFill/>
          <a:ln w="9525">
            <a:noFill/>
            <a:miter lim="800000"/>
            <a:headEnd/>
            <a:tailEnd/>
          </a:ln>
        </p:spPr>
        <p:txBody>
          <a:bodyPr>
            <a:spAutoFit/>
          </a:bodyPr>
          <a:lstStyle/>
          <a:p>
            <a:pPr algn="ctr" eaLnBrk="1" hangingPunct="1"/>
            <a:endParaRPr lang="en-US" altLang="zh-CN" sz="5400" b="1"/>
          </a:p>
          <a:p>
            <a:pPr algn="ctr" eaLnBrk="1" hangingPunct="1"/>
            <a:r>
              <a:rPr lang="zh-CN" altLang="en-US" sz="5400" b="1"/>
              <a:t>本章结束</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8313" y="1628775"/>
            <a:ext cx="3023567"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itchFamily="18" charset="0"/>
              </a:rPr>
              <a:t>与软件本身特点有关</a:t>
            </a:r>
            <a:endParaRPr lang="en-US" altLang="zh-CN" sz="2400" dirty="0">
              <a:solidFill>
                <a:schemeClr val="tx1"/>
              </a:solidFill>
              <a:latin typeface="Bodoni MT Black" pitchFamily="18" charset="0"/>
            </a:endParaRPr>
          </a:p>
        </p:txBody>
      </p:sp>
      <p:graphicFrame>
        <p:nvGraphicFramePr>
          <p:cNvPr id="4" name="图示 3"/>
          <p:cNvGraphicFramePr/>
          <p:nvPr>
            <p:extLst>
              <p:ext uri="{D42A27DB-BD31-4B8C-83A1-F6EECF244321}">
                <p14:modId xmlns:p14="http://schemas.microsoft.com/office/powerpoint/2010/main" val="438589772"/>
              </p:ext>
            </p:extLst>
          </p:nvPr>
        </p:nvGraphicFramePr>
        <p:xfrm>
          <a:off x="337252" y="2337966"/>
          <a:ext cx="8586193"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 </a:t>
            </a:r>
            <a:r>
              <a:rPr lang="zh-CN" altLang="en-US" b="1" dirty="0" smtClean="0">
                <a:latin typeface="Bodoni MT Black" pitchFamily="18" charset="0"/>
              </a:rPr>
              <a:t>软件危机</a:t>
            </a:r>
          </a:p>
        </p:txBody>
      </p:sp>
      <p:sp>
        <p:nvSpPr>
          <p:cNvPr id="11" name="1 Título"/>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16480</TotalTime>
  <Words>10919</Words>
  <Application>Microsoft Office PowerPoint</Application>
  <PresentationFormat>全屏显示(4:3)</PresentationFormat>
  <Paragraphs>645</Paragraphs>
  <Slides>81</Slides>
  <Notes>75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81</vt:i4>
      </vt:variant>
    </vt:vector>
  </HeadingPairs>
  <TitlesOfParts>
    <vt:vector size="92" baseType="lpstr">
      <vt:lpstr>华文新魏</vt:lpstr>
      <vt:lpstr>楷体_GB2312</vt:lpstr>
      <vt:lpstr>宋体</vt:lpstr>
      <vt:lpstr>微软雅黑</vt:lpstr>
      <vt:lpstr>Arial</vt:lpstr>
      <vt:lpstr>Bodoni MT Black</vt:lpstr>
      <vt:lpstr>Calibri</vt:lpstr>
      <vt:lpstr>Tahoma</vt:lpstr>
      <vt:lpstr>Times New Roman</vt:lpstr>
      <vt:lpstr>Wingdings</vt:lpstr>
      <vt:lpstr>Tema de Office</vt:lpstr>
      <vt:lpstr>PowerPoint 演示文稿</vt:lpstr>
      <vt:lpstr>第1章 软件工程学概述</vt:lpstr>
      <vt:lpstr>PowerPoint 演示文稿</vt:lpstr>
      <vt:lpstr>PowerPoint 演示文稿</vt:lpstr>
      <vt:lpstr>1.1 软件危机</vt:lpstr>
      <vt:lpstr>1.1 软件危机</vt:lpstr>
      <vt:lpstr>PowerPoint 演示文稿</vt:lpstr>
      <vt:lpstr>1.1 软件危机</vt:lpstr>
      <vt:lpstr>1.1 软件危机</vt:lpstr>
      <vt:lpstr>1.1 软件危机</vt:lpstr>
      <vt:lpstr>1.1 软件危机</vt:lpstr>
      <vt:lpstr>1.1 软件危机</vt:lpstr>
      <vt:lpstr>PowerPoint 演示文稿</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PowerPoint 演示文稿</vt:lpstr>
      <vt:lpstr>1.3 软件生命周期</vt:lpstr>
      <vt:lpstr>1.3 软件生命周期</vt:lpstr>
      <vt:lpstr>1.3 软件生命周期</vt:lpstr>
      <vt:lpstr>PowerPoint 演示文稿</vt:lpstr>
      <vt:lpstr>1.4 软件过程</vt:lpstr>
      <vt:lpstr>1.4 软件过程</vt:lpstr>
      <vt:lpstr>1.4 软件过程</vt:lpstr>
      <vt:lpstr>1.4 软件过程</vt:lpstr>
      <vt:lpstr>1.4 软件过程</vt:lpstr>
      <vt:lpstr>PowerPoint 演示文稿</vt:lpstr>
      <vt:lpstr>PowerPoint 演示文稿</vt:lpstr>
      <vt:lpstr>1.4 软件过程</vt:lpstr>
      <vt:lpstr>1.4 软件过程</vt:lpstr>
      <vt:lpstr>1.4 软件过程</vt:lpstr>
      <vt:lpstr>1.4 软件过程</vt:lpstr>
      <vt:lpstr>1.4 软件过程</vt:lpstr>
      <vt:lpstr>PowerPoint 演示文稿</vt:lpstr>
      <vt:lpstr>1.4 软件过程</vt:lpstr>
      <vt:lpstr>1.4 软件过程</vt:lpstr>
      <vt:lpstr>1.4 软件过程</vt:lpstr>
      <vt:lpstr>1.4 软件过程</vt:lpstr>
      <vt:lpstr>PowerPoint 演示文稿</vt:lpstr>
      <vt:lpstr>PowerPoint 演示文稿</vt:lpstr>
      <vt:lpstr>1.4 软件过程</vt:lpstr>
      <vt:lpstr>1.4 软件过程</vt:lpstr>
      <vt:lpstr>1.4 软件过程</vt:lpstr>
      <vt:lpstr>PowerPoint 演示文稿</vt:lpstr>
      <vt:lpstr>1.4 软件过程</vt:lpstr>
      <vt:lpstr>1.4 软件过程</vt:lpstr>
      <vt:lpstr>1.4 软件过程</vt:lpstr>
      <vt:lpstr>1.4 软件过程</vt:lpstr>
      <vt:lpstr>1.4 软件过程</vt:lpstr>
      <vt:lpstr>PowerPoint 演示文稿</vt:lpstr>
      <vt:lpstr>1.4 软件过程</vt:lpstr>
      <vt:lpstr>PowerPoint 演示文稿</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1.4 软件过程</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WRGHO</cp:lastModifiedBy>
  <cp:revision>1117</cp:revision>
  <dcterms:created xsi:type="dcterms:W3CDTF">2010-06-24T19:27:56Z</dcterms:created>
  <dcterms:modified xsi:type="dcterms:W3CDTF">2022-03-15T00:51:46Z</dcterms:modified>
</cp:coreProperties>
</file>