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66"/>
  </p:notesMasterIdLst>
  <p:sldIdLst>
    <p:sldId id="308" r:id="rId3"/>
    <p:sldId id="309" r:id="rId4"/>
    <p:sldId id="257" r:id="rId5"/>
    <p:sldId id="310" r:id="rId6"/>
    <p:sldId id="259" r:id="rId7"/>
    <p:sldId id="260" r:id="rId8"/>
    <p:sldId id="311" r:id="rId9"/>
    <p:sldId id="261" r:id="rId10"/>
    <p:sldId id="312" r:id="rId11"/>
    <p:sldId id="313" r:id="rId12"/>
    <p:sldId id="314" r:id="rId13"/>
    <p:sldId id="315" r:id="rId14"/>
    <p:sldId id="316" r:id="rId15"/>
    <p:sldId id="318" r:id="rId16"/>
    <p:sldId id="319" r:id="rId17"/>
    <p:sldId id="263" r:id="rId18"/>
    <p:sldId id="266" r:id="rId19"/>
    <p:sldId id="264" r:id="rId20"/>
    <p:sldId id="265" r:id="rId21"/>
    <p:sldId id="267" r:id="rId22"/>
    <p:sldId id="268" r:id="rId23"/>
    <p:sldId id="269" r:id="rId24"/>
    <p:sldId id="270" r:id="rId25"/>
    <p:sldId id="320" r:id="rId26"/>
    <p:sldId id="271" r:id="rId27"/>
    <p:sldId id="272" r:id="rId28"/>
    <p:sldId id="273" r:id="rId29"/>
    <p:sldId id="274" r:id="rId30"/>
    <p:sldId id="321" r:id="rId31"/>
    <p:sldId id="322" r:id="rId32"/>
    <p:sldId id="323" r:id="rId33"/>
    <p:sldId id="276" r:id="rId34"/>
    <p:sldId id="277" r:id="rId35"/>
    <p:sldId id="278" r:id="rId36"/>
    <p:sldId id="279" r:id="rId37"/>
    <p:sldId id="280" r:id="rId38"/>
    <p:sldId id="282" r:id="rId39"/>
    <p:sldId id="283" r:id="rId40"/>
    <p:sldId id="324" r:id="rId41"/>
    <p:sldId id="284" r:id="rId42"/>
    <p:sldId id="285" r:id="rId43"/>
    <p:sldId id="330" r:id="rId44"/>
    <p:sldId id="331" r:id="rId45"/>
    <p:sldId id="333" r:id="rId46"/>
    <p:sldId id="334" r:id="rId47"/>
    <p:sldId id="335" r:id="rId48"/>
    <p:sldId id="287" r:id="rId49"/>
    <p:sldId id="288" r:id="rId50"/>
    <p:sldId id="289" r:id="rId51"/>
    <p:sldId id="290" r:id="rId52"/>
    <p:sldId id="291" r:id="rId53"/>
    <p:sldId id="292" r:id="rId54"/>
    <p:sldId id="325" r:id="rId55"/>
    <p:sldId id="293" r:id="rId56"/>
    <p:sldId id="294" r:id="rId57"/>
    <p:sldId id="296" r:id="rId58"/>
    <p:sldId id="297" r:id="rId59"/>
    <p:sldId id="298" r:id="rId60"/>
    <p:sldId id="299" r:id="rId61"/>
    <p:sldId id="328" r:id="rId62"/>
    <p:sldId id="329" r:id="rId63"/>
    <p:sldId id="326" r:id="rId64"/>
    <p:sldId id="307" r:id="rId6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1" autoAdjust="0"/>
    <p:restoredTop sz="93341" autoAdjust="0"/>
  </p:normalViewPr>
  <p:slideViewPr>
    <p:cSldViewPr>
      <p:cViewPr varScale="1">
        <p:scale>
          <a:sx n="83" d="100"/>
          <a:sy n="83" d="100"/>
        </p:scale>
        <p:origin x="12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C2991-BD69-4692-9A03-E86052FA405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310546B-036C-4B04-84F4-28A00248516D}">
      <dgm:prSet phldrT="[文本]" custT="1"/>
      <dgm:spPr>
        <a:solidFill>
          <a:schemeClr val="tx2">
            <a:lumMod val="20000"/>
            <a:lumOff val="80000"/>
          </a:schemeClr>
        </a:solidFill>
      </dgm:spPr>
      <dgm:t>
        <a:bodyPr/>
        <a:lstStyle/>
        <a:p>
          <a:r>
            <a:rPr lang="zh-CN" sz="2400" dirty="0" smtClean="0">
              <a:solidFill>
                <a:srgbClr val="FF0000"/>
              </a:solidFill>
              <a:latin typeface="+mn-ea"/>
              <a:ea typeface="+mn-ea"/>
            </a:rPr>
            <a:t>技术可行性</a:t>
          </a:r>
          <a:r>
            <a:rPr lang="zh-CN" sz="2400" dirty="0" smtClean="0">
              <a:solidFill>
                <a:schemeClr val="tx1"/>
              </a:solidFill>
              <a:latin typeface="+mn-ea"/>
              <a:ea typeface="+mn-ea"/>
            </a:rPr>
            <a:t>使用现有的技术能实现这个系统吗</a:t>
          </a:r>
          <a:r>
            <a:rPr lang="en-US" sz="2400" dirty="0" smtClean="0">
              <a:solidFill>
                <a:schemeClr val="tx1"/>
              </a:solidFill>
              <a:latin typeface="+mn-ea"/>
              <a:ea typeface="+mn-ea"/>
            </a:rPr>
            <a:t>?</a:t>
          </a:r>
          <a:endParaRPr lang="zh-CN" altLang="en-US" sz="2400" dirty="0">
            <a:solidFill>
              <a:schemeClr val="tx1"/>
            </a:solidFill>
            <a:latin typeface="+mn-ea"/>
            <a:ea typeface="+mn-ea"/>
          </a:endParaRPr>
        </a:p>
      </dgm:t>
    </dgm:pt>
    <dgm:pt modelId="{547CBBCC-891A-4C40-8D5B-9D986C8FDD95}" type="parTrans" cxnId="{430E6556-26DB-4DE1-9362-A0B9AB844B72}">
      <dgm:prSet/>
      <dgm:spPr/>
      <dgm:t>
        <a:bodyPr/>
        <a:lstStyle/>
        <a:p>
          <a:endParaRPr lang="zh-CN" altLang="en-US"/>
        </a:p>
      </dgm:t>
    </dgm:pt>
    <dgm:pt modelId="{6DCE853D-574C-42DA-A3BD-E134173F6ADD}" type="sibTrans" cxnId="{430E6556-26DB-4DE1-9362-A0B9AB844B72}">
      <dgm:prSet/>
      <dgm:spPr/>
      <dgm:t>
        <a:bodyPr/>
        <a:lstStyle/>
        <a:p>
          <a:endParaRPr lang="zh-CN" altLang="en-US"/>
        </a:p>
      </dgm:t>
    </dgm:pt>
    <dgm:pt modelId="{622E1157-3997-46BD-8F88-6D3B08F64E2C}">
      <dgm:prSet phldrT="[文本]" custT="1"/>
      <dgm:spPr>
        <a:solidFill>
          <a:schemeClr val="tx2">
            <a:lumMod val="20000"/>
            <a:lumOff val="80000"/>
          </a:schemeClr>
        </a:solidFill>
      </dgm:spPr>
      <dgm:t>
        <a:bodyPr/>
        <a:lstStyle/>
        <a:p>
          <a:r>
            <a:rPr lang="zh-CN" sz="2400" dirty="0" smtClean="0">
              <a:solidFill>
                <a:srgbClr val="FF0000"/>
              </a:solidFill>
              <a:latin typeface="+mn-ea"/>
              <a:ea typeface="+mn-ea"/>
            </a:rPr>
            <a:t>经济可行性</a:t>
          </a:r>
          <a:r>
            <a:rPr lang="zh-CN" sz="2400" dirty="0" smtClean="0">
              <a:solidFill>
                <a:schemeClr val="tx1"/>
              </a:solidFill>
              <a:latin typeface="+mn-ea"/>
              <a:ea typeface="+mn-ea"/>
            </a:rPr>
            <a:t>这个系统的经济效益能超过它的开发成本吗</a:t>
          </a:r>
          <a:r>
            <a:rPr lang="en-US" sz="2400" dirty="0" smtClean="0">
              <a:solidFill>
                <a:schemeClr val="tx1"/>
              </a:solidFill>
              <a:latin typeface="+mn-ea"/>
              <a:ea typeface="+mn-ea"/>
            </a:rPr>
            <a:t>?</a:t>
          </a:r>
          <a:endParaRPr lang="zh-CN" altLang="en-US" sz="2400" dirty="0">
            <a:solidFill>
              <a:schemeClr val="tx1"/>
            </a:solidFill>
            <a:latin typeface="+mn-ea"/>
            <a:ea typeface="+mn-ea"/>
          </a:endParaRPr>
        </a:p>
      </dgm:t>
    </dgm:pt>
    <dgm:pt modelId="{BEC8C9E7-EB4C-46D5-A315-CBADF9EE7FC4}" type="parTrans" cxnId="{D83C6DAA-CE44-46A0-8E46-8E3C83E2217E}">
      <dgm:prSet/>
      <dgm:spPr/>
      <dgm:t>
        <a:bodyPr/>
        <a:lstStyle/>
        <a:p>
          <a:endParaRPr lang="zh-CN" altLang="en-US"/>
        </a:p>
      </dgm:t>
    </dgm:pt>
    <dgm:pt modelId="{DB6551F3-F4D0-4C9C-86E7-0FA70FFE4A1D}" type="sibTrans" cxnId="{D83C6DAA-CE44-46A0-8E46-8E3C83E2217E}">
      <dgm:prSet/>
      <dgm:spPr/>
      <dgm:t>
        <a:bodyPr/>
        <a:lstStyle/>
        <a:p>
          <a:endParaRPr lang="zh-CN" altLang="en-US"/>
        </a:p>
      </dgm:t>
    </dgm:pt>
    <dgm:pt modelId="{DC4C7754-2C45-4332-99EC-EE504AB467F0}">
      <dgm:prSet phldrT="[文本]" custT="1"/>
      <dgm:spPr>
        <a:solidFill>
          <a:schemeClr val="tx2">
            <a:lumMod val="20000"/>
            <a:lumOff val="80000"/>
          </a:schemeClr>
        </a:solidFill>
      </dgm:spPr>
      <dgm:t>
        <a:bodyPr/>
        <a:lstStyle/>
        <a:p>
          <a:r>
            <a:rPr lang="zh-CN" sz="2400" dirty="0" smtClean="0">
              <a:solidFill>
                <a:srgbClr val="FF0000"/>
              </a:solidFill>
              <a:latin typeface="+mn-ea"/>
              <a:ea typeface="+mn-ea"/>
            </a:rPr>
            <a:t>操作可行性</a:t>
          </a:r>
          <a:r>
            <a:rPr lang="zh-CN" sz="2400" dirty="0" smtClean="0">
              <a:solidFill>
                <a:schemeClr val="tx1"/>
              </a:solidFill>
              <a:latin typeface="+mn-ea"/>
              <a:ea typeface="+mn-ea"/>
            </a:rPr>
            <a:t>系统的操作方式在这个用户组织内行得通吗</a:t>
          </a:r>
          <a:r>
            <a:rPr lang="en-US" sz="2400" dirty="0" smtClean="0">
              <a:solidFill>
                <a:schemeClr val="tx1"/>
              </a:solidFill>
              <a:latin typeface="+mn-ea"/>
              <a:ea typeface="+mn-ea"/>
            </a:rPr>
            <a:t>?</a:t>
          </a:r>
          <a:endParaRPr lang="zh-CN" altLang="en-US" sz="2400" dirty="0">
            <a:solidFill>
              <a:schemeClr val="tx1"/>
            </a:solidFill>
            <a:latin typeface="+mn-ea"/>
            <a:ea typeface="+mn-ea"/>
          </a:endParaRPr>
        </a:p>
      </dgm:t>
    </dgm:pt>
    <dgm:pt modelId="{45359689-15C6-49AB-8DF4-EA1773C89C06}" type="parTrans" cxnId="{CF085AD0-D66F-459F-B6C3-3589A3E48870}">
      <dgm:prSet/>
      <dgm:spPr/>
      <dgm:t>
        <a:bodyPr/>
        <a:lstStyle/>
        <a:p>
          <a:endParaRPr lang="zh-CN" altLang="en-US"/>
        </a:p>
      </dgm:t>
    </dgm:pt>
    <dgm:pt modelId="{52115858-4FD7-4D24-87ED-1E7270981BAC}" type="sibTrans" cxnId="{CF085AD0-D66F-459F-B6C3-3589A3E48870}">
      <dgm:prSet/>
      <dgm:spPr/>
      <dgm:t>
        <a:bodyPr/>
        <a:lstStyle/>
        <a:p>
          <a:endParaRPr lang="zh-CN" altLang="en-US"/>
        </a:p>
      </dgm:t>
    </dgm:pt>
    <dgm:pt modelId="{E27CD59C-4D4A-429A-A72B-FD1031172CCE}" type="pres">
      <dgm:prSet presAssocID="{942C2991-BD69-4692-9A03-E86052FA4052}" presName="linear" presStyleCnt="0">
        <dgm:presLayoutVars>
          <dgm:dir/>
          <dgm:animLvl val="lvl"/>
          <dgm:resizeHandles val="exact"/>
        </dgm:presLayoutVars>
      </dgm:prSet>
      <dgm:spPr/>
      <dgm:t>
        <a:bodyPr/>
        <a:lstStyle/>
        <a:p>
          <a:endParaRPr lang="zh-CN" altLang="en-US"/>
        </a:p>
      </dgm:t>
    </dgm:pt>
    <dgm:pt modelId="{2885A8C5-5281-4C7F-9BD0-49CAA49864DA}" type="pres">
      <dgm:prSet presAssocID="{4310546B-036C-4B04-84F4-28A00248516D}" presName="parentLin" presStyleCnt="0"/>
      <dgm:spPr/>
    </dgm:pt>
    <dgm:pt modelId="{136D1800-A221-431A-8E70-7BC95360BB92}" type="pres">
      <dgm:prSet presAssocID="{4310546B-036C-4B04-84F4-28A00248516D}" presName="parentLeftMargin" presStyleLbl="node1" presStyleIdx="0" presStyleCnt="3"/>
      <dgm:spPr/>
      <dgm:t>
        <a:bodyPr/>
        <a:lstStyle/>
        <a:p>
          <a:endParaRPr lang="zh-CN" altLang="en-US"/>
        </a:p>
      </dgm:t>
    </dgm:pt>
    <dgm:pt modelId="{F374143B-1EC2-450F-AB16-E207FCED7EC0}" type="pres">
      <dgm:prSet presAssocID="{4310546B-036C-4B04-84F4-28A00248516D}" presName="parentText" presStyleLbl="node1" presStyleIdx="0" presStyleCnt="3">
        <dgm:presLayoutVars>
          <dgm:chMax val="0"/>
          <dgm:bulletEnabled val="1"/>
        </dgm:presLayoutVars>
      </dgm:prSet>
      <dgm:spPr/>
      <dgm:t>
        <a:bodyPr/>
        <a:lstStyle/>
        <a:p>
          <a:endParaRPr lang="zh-CN" altLang="en-US"/>
        </a:p>
      </dgm:t>
    </dgm:pt>
    <dgm:pt modelId="{9663EADB-6382-4C4B-ABA9-42F301D6AEE8}" type="pres">
      <dgm:prSet presAssocID="{4310546B-036C-4B04-84F4-28A00248516D}" presName="negativeSpace" presStyleCnt="0"/>
      <dgm:spPr/>
    </dgm:pt>
    <dgm:pt modelId="{3945ED47-06F7-4A19-A2FE-4AD6014C3E2E}" type="pres">
      <dgm:prSet presAssocID="{4310546B-036C-4B04-84F4-28A00248516D}"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275688AC-FAEA-43A5-9577-7B87359AC1CC}" type="pres">
      <dgm:prSet presAssocID="{6DCE853D-574C-42DA-A3BD-E134173F6ADD}" presName="spaceBetweenRectangles" presStyleCnt="0"/>
      <dgm:spPr/>
    </dgm:pt>
    <dgm:pt modelId="{DA55402D-356E-4D47-8CBA-CDCDF729B2BA}" type="pres">
      <dgm:prSet presAssocID="{622E1157-3997-46BD-8F88-6D3B08F64E2C}" presName="parentLin" presStyleCnt="0"/>
      <dgm:spPr/>
    </dgm:pt>
    <dgm:pt modelId="{0289B4DA-FC65-4881-A92C-2ED5B0C09957}" type="pres">
      <dgm:prSet presAssocID="{622E1157-3997-46BD-8F88-6D3B08F64E2C}" presName="parentLeftMargin" presStyleLbl="node1" presStyleIdx="0" presStyleCnt="3"/>
      <dgm:spPr/>
      <dgm:t>
        <a:bodyPr/>
        <a:lstStyle/>
        <a:p>
          <a:endParaRPr lang="zh-CN" altLang="en-US"/>
        </a:p>
      </dgm:t>
    </dgm:pt>
    <dgm:pt modelId="{B734164E-9597-4CF0-8394-2ADDAD136676}" type="pres">
      <dgm:prSet presAssocID="{622E1157-3997-46BD-8F88-6D3B08F64E2C}" presName="parentText" presStyleLbl="node1" presStyleIdx="1" presStyleCnt="3">
        <dgm:presLayoutVars>
          <dgm:chMax val="0"/>
          <dgm:bulletEnabled val="1"/>
        </dgm:presLayoutVars>
      </dgm:prSet>
      <dgm:spPr/>
      <dgm:t>
        <a:bodyPr/>
        <a:lstStyle/>
        <a:p>
          <a:endParaRPr lang="zh-CN" altLang="en-US"/>
        </a:p>
      </dgm:t>
    </dgm:pt>
    <dgm:pt modelId="{BA77F6AB-98CC-4A03-B57F-96E101A97688}" type="pres">
      <dgm:prSet presAssocID="{622E1157-3997-46BD-8F88-6D3B08F64E2C}" presName="negativeSpace" presStyleCnt="0"/>
      <dgm:spPr/>
    </dgm:pt>
    <dgm:pt modelId="{8D528393-1C56-4832-8FC9-8CD75C37D198}" type="pres">
      <dgm:prSet presAssocID="{622E1157-3997-46BD-8F88-6D3B08F64E2C}"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4E6AC2F4-6900-4548-9DF0-8EC8AB0C66A6}" type="pres">
      <dgm:prSet presAssocID="{DB6551F3-F4D0-4C9C-86E7-0FA70FFE4A1D}" presName="spaceBetweenRectangles" presStyleCnt="0"/>
      <dgm:spPr/>
    </dgm:pt>
    <dgm:pt modelId="{34348E96-912C-4A4B-840B-1F4A844355FE}" type="pres">
      <dgm:prSet presAssocID="{DC4C7754-2C45-4332-99EC-EE504AB467F0}" presName="parentLin" presStyleCnt="0"/>
      <dgm:spPr/>
    </dgm:pt>
    <dgm:pt modelId="{7E010D72-6DC5-49F5-89B7-4C82659E55FC}" type="pres">
      <dgm:prSet presAssocID="{DC4C7754-2C45-4332-99EC-EE504AB467F0}" presName="parentLeftMargin" presStyleLbl="node1" presStyleIdx="1" presStyleCnt="3"/>
      <dgm:spPr/>
      <dgm:t>
        <a:bodyPr/>
        <a:lstStyle/>
        <a:p>
          <a:endParaRPr lang="zh-CN" altLang="en-US"/>
        </a:p>
      </dgm:t>
    </dgm:pt>
    <dgm:pt modelId="{2D37F88C-FEFA-4A75-B6B0-AF7AAF533B46}" type="pres">
      <dgm:prSet presAssocID="{DC4C7754-2C45-4332-99EC-EE504AB467F0}" presName="parentText" presStyleLbl="node1" presStyleIdx="2" presStyleCnt="3">
        <dgm:presLayoutVars>
          <dgm:chMax val="0"/>
          <dgm:bulletEnabled val="1"/>
        </dgm:presLayoutVars>
      </dgm:prSet>
      <dgm:spPr/>
      <dgm:t>
        <a:bodyPr/>
        <a:lstStyle/>
        <a:p>
          <a:endParaRPr lang="zh-CN" altLang="en-US"/>
        </a:p>
      </dgm:t>
    </dgm:pt>
    <dgm:pt modelId="{5ABF4D69-84C9-4413-B6F0-DE3FC25DB754}" type="pres">
      <dgm:prSet presAssocID="{DC4C7754-2C45-4332-99EC-EE504AB467F0}" presName="negativeSpace" presStyleCnt="0"/>
      <dgm:spPr/>
    </dgm:pt>
    <dgm:pt modelId="{4C1A4602-D8A0-4670-868E-0E3ED153BB75}" type="pres">
      <dgm:prSet presAssocID="{DC4C7754-2C45-4332-99EC-EE504AB467F0}"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Lst>
  <dgm:cxnLst>
    <dgm:cxn modelId="{430E6556-26DB-4DE1-9362-A0B9AB844B72}" srcId="{942C2991-BD69-4692-9A03-E86052FA4052}" destId="{4310546B-036C-4B04-84F4-28A00248516D}" srcOrd="0" destOrd="0" parTransId="{547CBBCC-891A-4C40-8D5B-9D986C8FDD95}" sibTransId="{6DCE853D-574C-42DA-A3BD-E134173F6ADD}"/>
    <dgm:cxn modelId="{FA397551-1884-4FDD-BED7-0695E23929B2}" type="presOf" srcId="{DC4C7754-2C45-4332-99EC-EE504AB467F0}" destId="{7E010D72-6DC5-49F5-89B7-4C82659E55FC}" srcOrd="0" destOrd="0" presId="urn:microsoft.com/office/officeart/2005/8/layout/list1"/>
    <dgm:cxn modelId="{D83C6DAA-CE44-46A0-8E46-8E3C83E2217E}" srcId="{942C2991-BD69-4692-9A03-E86052FA4052}" destId="{622E1157-3997-46BD-8F88-6D3B08F64E2C}" srcOrd="1" destOrd="0" parTransId="{BEC8C9E7-EB4C-46D5-A315-CBADF9EE7FC4}" sibTransId="{DB6551F3-F4D0-4C9C-86E7-0FA70FFE4A1D}"/>
    <dgm:cxn modelId="{AAED36BD-A92E-496F-83AE-94C48BB7DC82}" type="presOf" srcId="{622E1157-3997-46BD-8F88-6D3B08F64E2C}" destId="{B734164E-9597-4CF0-8394-2ADDAD136676}" srcOrd="1" destOrd="0" presId="urn:microsoft.com/office/officeart/2005/8/layout/list1"/>
    <dgm:cxn modelId="{1B5DBF9E-BE19-4C27-98BB-BAFAA13C80BB}" type="presOf" srcId="{DC4C7754-2C45-4332-99EC-EE504AB467F0}" destId="{2D37F88C-FEFA-4A75-B6B0-AF7AAF533B46}" srcOrd="1" destOrd="0" presId="urn:microsoft.com/office/officeart/2005/8/layout/list1"/>
    <dgm:cxn modelId="{D4F332CD-1CC9-4E19-B92A-86B6E92D2BB6}" type="presOf" srcId="{942C2991-BD69-4692-9A03-E86052FA4052}" destId="{E27CD59C-4D4A-429A-A72B-FD1031172CCE}" srcOrd="0" destOrd="0" presId="urn:microsoft.com/office/officeart/2005/8/layout/list1"/>
    <dgm:cxn modelId="{61F5F15C-1E41-47BF-B122-E8F9B53AAF27}" type="presOf" srcId="{622E1157-3997-46BD-8F88-6D3B08F64E2C}" destId="{0289B4DA-FC65-4881-A92C-2ED5B0C09957}" srcOrd="0" destOrd="0" presId="urn:microsoft.com/office/officeart/2005/8/layout/list1"/>
    <dgm:cxn modelId="{2E77410E-51F9-4F62-9B6A-5710066738B8}" type="presOf" srcId="{4310546B-036C-4B04-84F4-28A00248516D}" destId="{F374143B-1EC2-450F-AB16-E207FCED7EC0}" srcOrd="1" destOrd="0" presId="urn:microsoft.com/office/officeart/2005/8/layout/list1"/>
    <dgm:cxn modelId="{CF085AD0-D66F-459F-B6C3-3589A3E48870}" srcId="{942C2991-BD69-4692-9A03-E86052FA4052}" destId="{DC4C7754-2C45-4332-99EC-EE504AB467F0}" srcOrd="2" destOrd="0" parTransId="{45359689-15C6-49AB-8DF4-EA1773C89C06}" sibTransId="{52115858-4FD7-4D24-87ED-1E7270981BAC}"/>
    <dgm:cxn modelId="{5E957BB8-03F9-4DA7-A612-B901EC1CAED9}" type="presOf" srcId="{4310546B-036C-4B04-84F4-28A00248516D}" destId="{136D1800-A221-431A-8E70-7BC95360BB92}" srcOrd="0" destOrd="0" presId="urn:microsoft.com/office/officeart/2005/8/layout/list1"/>
    <dgm:cxn modelId="{F279F23C-620C-4012-A35C-A0157FF6A0ED}" type="presParOf" srcId="{E27CD59C-4D4A-429A-A72B-FD1031172CCE}" destId="{2885A8C5-5281-4C7F-9BD0-49CAA49864DA}" srcOrd="0" destOrd="0" presId="urn:microsoft.com/office/officeart/2005/8/layout/list1"/>
    <dgm:cxn modelId="{E567E1B7-20BE-4068-931C-B44466C6E660}" type="presParOf" srcId="{2885A8C5-5281-4C7F-9BD0-49CAA49864DA}" destId="{136D1800-A221-431A-8E70-7BC95360BB92}" srcOrd="0" destOrd="0" presId="urn:microsoft.com/office/officeart/2005/8/layout/list1"/>
    <dgm:cxn modelId="{96AB26C0-478E-4BCA-A18E-F402D8F4A5A4}" type="presParOf" srcId="{2885A8C5-5281-4C7F-9BD0-49CAA49864DA}" destId="{F374143B-1EC2-450F-AB16-E207FCED7EC0}" srcOrd="1" destOrd="0" presId="urn:microsoft.com/office/officeart/2005/8/layout/list1"/>
    <dgm:cxn modelId="{2ABD402D-F4E5-42AF-AD3F-435059F2B67D}" type="presParOf" srcId="{E27CD59C-4D4A-429A-A72B-FD1031172CCE}" destId="{9663EADB-6382-4C4B-ABA9-42F301D6AEE8}" srcOrd="1" destOrd="0" presId="urn:microsoft.com/office/officeart/2005/8/layout/list1"/>
    <dgm:cxn modelId="{2C5BC0CE-4660-45DD-9A93-8FB9A6549B9C}" type="presParOf" srcId="{E27CD59C-4D4A-429A-A72B-FD1031172CCE}" destId="{3945ED47-06F7-4A19-A2FE-4AD6014C3E2E}" srcOrd="2" destOrd="0" presId="urn:microsoft.com/office/officeart/2005/8/layout/list1"/>
    <dgm:cxn modelId="{AC9FAF10-5B8C-4F0B-8BE4-1D5054B22090}" type="presParOf" srcId="{E27CD59C-4D4A-429A-A72B-FD1031172CCE}" destId="{275688AC-FAEA-43A5-9577-7B87359AC1CC}" srcOrd="3" destOrd="0" presId="urn:microsoft.com/office/officeart/2005/8/layout/list1"/>
    <dgm:cxn modelId="{B4048A1F-5D00-4B4B-812C-E432DACEE9BA}" type="presParOf" srcId="{E27CD59C-4D4A-429A-A72B-FD1031172CCE}" destId="{DA55402D-356E-4D47-8CBA-CDCDF729B2BA}" srcOrd="4" destOrd="0" presId="urn:microsoft.com/office/officeart/2005/8/layout/list1"/>
    <dgm:cxn modelId="{A0B1A9DC-CAF3-4B52-9E51-29C2E00D44E8}" type="presParOf" srcId="{DA55402D-356E-4D47-8CBA-CDCDF729B2BA}" destId="{0289B4DA-FC65-4881-A92C-2ED5B0C09957}" srcOrd="0" destOrd="0" presId="urn:microsoft.com/office/officeart/2005/8/layout/list1"/>
    <dgm:cxn modelId="{09CB13CB-4740-4010-BD7C-6D4232FA41AF}" type="presParOf" srcId="{DA55402D-356E-4D47-8CBA-CDCDF729B2BA}" destId="{B734164E-9597-4CF0-8394-2ADDAD136676}" srcOrd="1" destOrd="0" presId="urn:microsoft.com/office/officeart/2005/8/layout/list1"/>
    <dgm:cxn modelId="{24DAF05D-B974-4046-9531-F39BB1766D20}" type="presParOf" srcId="{E27CD59C-4D4A-429A-A72B-FD1031172CCE}" destId="{BA77F6AB-98CC-4A03-B57F-96E101A97688}" srcOrd="5" destOrd="0" presId="urn:microsoft.com/office/officeart/2005/8/layout/list1"/>
    <dgm:cxn modelId="{818B41B6-B883-4845-BE64-77C75BDEA210}" type="presParOf" srcId="{E27CD59C-4D4A-429A-A72B-FD1031172CCE}" destId="{8D528393-1C56-4832-8FC9-8CD75C37D198}" srcOrd="6" destOrd="0" presId="urn:microsoft.com/office/officeart/2005/8/layout/list1"/>
    <dgm:cxn modelId="{60924AAA-5014-452A-A73F-2134FDA2CD91}" type="presParOf" srcId="{E27CD59C-4D4A-429A-A72B-FD1031172CCE}" destId="{4E6AC2F4-6900-4548-9DF0-8EC8AB0C66A6}" srcOrd="7" destOrd="0" presId="urn:microsoft.com/office/officeart/2005/8/layout/list1"/>
    <dgm:cxn modelId="{33F5BE53-22CB-48B3-8052-7DEAE2867FCB}" type="presParOf" srcId="{E27CD59C-4D4A-429A-A72B-FD1031172CCE}" destId="{34348E96-912C-4A4B-840B-1F4A844355FE}" srcOrd="8" destOrd="0" presId="urn:microsoft.com/office/officeart/2005/8/layout/list1"/>
    <dgm:cxn modelId="{458E3094-2B51-4502-92A5-9409C4655BA8}" type="presParOf" srcId="{34348E96-912C-4A4B-840B-1F4A844355FE}" destId="{7E010D72-6DC5-49F5-89B7-4C82659E55FC}" srcOrd="0" destOrd="0" presId="urn:microsoft.com/office/officeart/2005/8/layout/list1"/>
    <dgm:cxn modelId="{C001165F-3844-4351-8A06-5FC8AADA40A4}" type="presParOf" srcId="{34348E96-912C-4A4B-840B-1F4A844355FE}" destId="{2D37F88C-FEFA-4A75-B6B0-AF7AAF533B46}" srcOrd="1" destOrd="0" presId="urn:microsoft.com/office/officeart/2005/8/layout/list1"/>
    <dgm:cxn modelId="{277B560D-A952-48E3-93F1-2B1841848F6A}" type="presParOf" srcId="{E27CD59C-4D4A-429A-A72B-FD1031172CCE}" destId="{5ABF4D69-84C9-4413-B6F0-DE3FC25DB754}" srcOrd="9" destOrd="0" presId="urn:microsoft.com/office/officeart/2005/8/layout/list1"/>
    <dgm:cxn modelId="{CB26BE10-CECD-4A2B-9E81-73CAD7D6AD2D}" type="presParOf" srcId="{E27CD59C-4D4A-429A-A72B-FD1031172CCE}" destId="{4C1A4602-D8A0-4670-868E-0E3ED153BB7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1C9E3C3-A88C-4C46-93B3-E8F6BB28B7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B936B68-21A7-4878-BD88-35F53EFF8D1A}">
      <dgm:prSet phldrT="[文本]" custT="1"/>
      <dgm:spPr>
        <a:solidFill>
          <a:schemeClr val="tx2">
            <a:lumMod val="20000"/>
            <a:lumOff val="80000"/>
          </a:schemeClr>
        </a:solidFill>
      </dgm:spPr>
      <dgm:t>
        <a:bodyPr/>
        <a:lstStyle/>
        <a:p>
          <a:r>
            <a:rPr lang="zh-CN" altLang="en-US" sz="2000" dirty="0" smtClean="0">
              <a:solidFill>
                <a:schemeClr val="tx1"/>
              </a:solidFill>
            </a:rPr>
            <a:t>数据字典最重要的用途是作为</a:t>
          </a:r>
          <a:r>
            <a:rPr lang="zh-CN" altLang="en-US" sz="2000" dirty="0" smtClean="0">
              <a:solidFill>
                <a:srgbClr val="FF0000"/>
              </a:solidFill>
            </a:rPr>
            <a:t>分析阶段</a:t>
          </a:r>
          <a:r>
            <a:rPr lang="zh-CN" altLang="en-US" sz="2000" dirty="0" smtClean="0">
              <a:solidFill>
                <a:schemeClr val="tx1"/>
              </a:solidFill>
            </a:rPr>
            <a:t>的工具。</a:t>
          </a:r>
          <a:endParaRPr lang="zh-CN" altLang="en-US" sz="2000" dirty="0">
            <a:solidFill>
              <a:schemeClr val="tx1"/>
            </a:solidFill>
          </a:endParaRPr>
        </a:p>
      </dgm:t>
    </dgm:pt>
    <dgm:pt modelId="{C70B4C13-B47D-478C-B028-93C805F7EC1B}" type="parTrans" cxnId="{236B9EE7-A71E-4B83-989A-33AF8C8502CB}">
      <dgm:prSet/>
      <dgm:spPr/>
      <dgm:t>
        <a:bodyPr/>
        <a:lstStyle/>
        <a:p>
          <a:endParaRPr lang="zh-CN" altLang="en-US"/>
        </a:p>
      </dgm:t>
    </dgm:pt>
    <dgm:pt modelId="{060BC84B-704F-4945-9890-37C7691CD310}" type="sibTrans" cxnId="{236B9EE7-A71E-4B83-989A-33AF8C8502CB}">
      <dgm:prSet/>
      <dgm:spPr/>
      <dgm:t>
        <a:bodyPr/>
        <a:lstStyle/>
        <a:p>
          <a:endParaRPr lang="zh-CN" altLang="en-US"/>
        </a:p>
      </dgm:t>
    </dgm:pt>
    <dgm:pt modelId="{E29B6A61-492E-46E8-8703-F5C4411C62A7}">
      <dgm:prSet phldrT="[文本]" custT="1"/>
      <dgm:spPr>
        <a:solidFill>
          <a:schemeClr val="tx2">
            <a:lumMod val="20000"/>
            <a:lumOff val="80000"/>
          </a:schemeClr>
        </a:solidFill>
      </dgm:spPr>
      <dgm:t>
        <a:bodyPr/>
        <a:lstStyle/>
        <a:p>
          <a:r>
            <a:rPr lang="zh-CN" altLang="en-US" sz="2000" dirty="0" smtClean="0">
              <a:solidFill>
                <a:schemeClr val="tx1"/>
              </a:solidFill>
            </a:rPr>
            <a:t>数据字典中包含的每个数据元素的</a:t>
          </a:r>
          <a:r>
            <a:rPr lang="zh-CN" altLang="en-US" sz="2000" dirty="0" smtClean="0">
              <a:solidFill>
                <a:srgbClr val="FF0000"/>
              </a:solidFill>
            </a:rPr>
            <a:t>控制信息</a:t>
          </a:r>
          <a:r>
            <a:rPr lang="zh-CN" altLang="en-US" sz="2000" dirty="0" smtClean="0">
              <a:solidFill>
                <a:schemeClr val="tx1"/>
              </a:solidFill>
            </a:rPr>
            <a:t>是很有价值的。</a:t>
          </a:r>
          <a:endParaRPr lang="zh-CN" altLang="en-US" sz="2000" dirty="0">
            <a:solidFill>
              <a:schemeClr val="tx1"/>
            </a:solidFill>
          </a:endParaRPr>
        </a:p>
      </dgm:t>
    </dgm:pt>
    <dgm:pt modelId="{9BAD8F87-7D80-4ECC-8EB6-2B3F37CFFBF2}" type="parTrans" cxnId="{676424CF-0629-4570-8FB2-01AB63518914}">
      <dgm:prSet/>
      <dgm:spPr/>
      <dgm:t>
        <a:bodyPr/>
        <a:lstStyle/>
        <a:p>
          <a:endParaRPr lang="zh-CN" altLang="en-US"/>
        </a:p>
      </dgm:t>
    </dgm:pt>
    <dgm:pt modelId="{00161D3D-B599-48E3-B98A-11B514ABE001}" type="sibTrans" cxnId="{676424CF-0629-4570-8FB2-01AB63518914}">
      <dgm:prSet/>
      <dgm:spPr/>
      <dgm:t>
        <a:bodyPr/>
        <a:lstStyle/>
        <a:p>
          <a:endParaRPr lang="zh-CN" altLang="en-US"/>
        </a:p>
      </dgm:t>
    </dgm:pt>
    <dgm:pt modelId="{6AE4E545-9EB5-46AD-9C64-5391C8F7E00F}">
      <dgm:prSet phldrT="[文本]" custT="1"/>
      <dgm:spPr>
        <a:solidFill>
          <a:schemeClr val="tx2">
            <a:lumMod val="20000"/>
            <a:lumOff val="80000"/>
          </a:schemeClr>
        </a:solidFill>
      </dgm:spPr>
      <dgm:t>
        <a:bodyPr/>
        <a:lstStyle/>
        <a:p>
          <a:r>
            <a:rPr lang="zh-CN" altLang="en-US" sz="2000" dirty="0" smtClean="0">
              <a:solidFill>
                <a:schemeClr val="tx1"/>
              </a:solidFill>
            </a:rPr>
            <a:t>数据字典是开发</a:t>
          </a:r>
          <a:r>
            <a:rPr lang="zh-CN" altLang="en-US" sz="2000" dirty="0" smtClean="0">
              <a:solidFill>
                <a:srgbClr val="FF0000"/>
              </a:solidFill>
            </a:rPr>
            <a:t>数据库</a:t>
          </a:r>
          <a:r>
            <a:rPr lang="zh-CN" altLang="en-US" sz="2000" dirty="0" smtClean="0">
              <a:solidFill>
                <a:schemeClr val="tx1"/>
              </a:solidFill>
            </a:rPr>
            <a:t>的第一步，而且是很有价值的一步。</a:t>
          </a:r>
          <a:endParaRPr lang="zh-CN" altLang="en-US" sz="2000" dirty="0">
            <a:solidFill>
              <a:schemeClr val="tx1"/>
            </a:solidFill>
          </a:endParaRPr>
        </a:p>
      </dgm:t>
    </dgm:pt>
    <dgm:pt modelId="{7D3D04A6-4420-4531-9FBA-52723699FED8}" type="parTrans" cxnId="{69E88BAA-FE5B-4334-86EF-FB2704E3CBCF}">
      <dgm:prSet/>
      <dgm:spPr/>
      <dgm:t>
        <a:bodyPr/>
        <a:lstStyle/>
        <a:p>
          <a:endParaRPr lang="zh-CN" altLang="en-US"/>
        </a:p>
      </dgm:t>
    </dgm:pt>
    <dgm:pt modelId="{A83065CD-F6E8-40E0-850E-025BD04B46DE}" type="sibTrans" cxnId="{69E88BAA-FE5B-4334-86EF-FB2704E3CBCF}">
      <dgm:prSet/>
      <dgm:spPr/>
      <dgm:t>
        <a:bodyPr/>
        <a:lstStyle/>
        <a:p>
          <a:endParaRPr lang="zh-CN" altLang="en-US"/>
        </a:p>
      </dgm:t>
    </dgm:pt>
    <dgm:pt modelId="{4D252490-9326-4B16-9246-D4FD9863A2C5}" type="pres">
      <dgm:prSet presAssocID="{C1C9E3C3-A88C-4C46-93B3-E8F6BB28B771}" presName="linear" presStyleCnt="0">
        <dgm:presLayoutVars>
          <dgm:dir/>
          <dgm:animLvl val="lvl"/>
          <dgm:resizeHandles val="exact"/>
        </dgm:presLayoutVars>
      </dgm:prSet>
      <dgm:spPr/>
      <dgm:t>
        <a:bodyPr/>
        <a:lstStyle/>
        <a:p>
          <a:endParaRPr lang="zh-CN" altLang="en-US"/>
        </a:p>
      </dgm:t>
    </dgm:pt>
    <dgm:pt modelId="{DDD2AB52-5BED-4941-9B0A-EE91FE8CF70E}" type="pres">
      <dgm:prSet presAssocID="{4B936B68-21A7-4878-BD88-35F53EFF8D1A}" presName="parentLin" presStyleCnt="0"/>
      <dgm:spPr/>
    </dgm:pt>
    <dgm:pt modelId="{2FBD0AF4-9654-4993-A492-5C4DEB50C42D}" type="pres">
      <dgm:prSet presAssocID="{4B936B68-21A7-4878-BD88-35F53EFF8D1A}" presName="parentLeftMargin" presStyleLbl="node1" presStyleIdx="0" presStyleCnt="3"/>
      <dgm:spPr/>
      <dgm:t>
        <a:bodyPr/>
        <a:lstStyle/>
        <a:p>
          <a:endParaRPr lang="zh-CN" altLang="en-US"/>
        </a:p>
      </dgm:t>
    </dgm:pt>
    <dgm:pt modelId="{43ED0337-F061-41B6-B0BF-1D5746D1CD8D}" type="pres">
      <dgm:prSet presAssocID="{4B936B68-21A7-4878-BD88-35F53EFF8D1A}" presName="parentText" presStyleLbl="node1" presStyleIdx="0" presStyleCnt="3">
        <dgm:presLayoutVars>
          <dgm:chMax val="0"/>
          <dgm:bulletEnabled val="1"/>
        </dgm:presLayoutVars>
      </dgm:prSet>
      <dgm:spPr/>
      <dgm:t>
        <a:bodyPr/>
        <a:lstStyle/>
        <a:p>
          <a:endParaRPr lang="zh-CN" altLang="en-US"/>
        </a:p>
      </dgm:t>
    </dgm:pt>
    <dgm:pt modelId="{824D6752-A18D-4AAA-B9BC-3B7822AF2D26}" type="pres">
      <dgm:prSet presAssocID="{4B936B68-21A7-4878-BD88-35F53EFF8D1A}" presName="negativeSpace" presStyleCnt="0"/>
      <dgm:spPr/>
    </dgm:pt>
    <dgm:pt modelId="{E179669A-FD44-46CB-9BCF-67976D9363CF}" type="pres">
      <dgm:prSet presAssocID="{4B936B68-21A7-4878-BD88-35F53EFF8D1A}"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7437CFB2-6927-4333-B79A-B34188F07FB6}" type="pres">
      <dgm:prSet presAssocID="{060BC84B-704F-4945-9890-37C7691CD310}" presName="spaceBetweenRectangles" presStyleCnt="0"/>
      <dgm:spPr/>
    </dgm:pt>
    <dgm:pt modelId="{2A2C7997-5E52-4DA7-8F40-89B47A220B9D}" type="pres">
      <dgm:prSet presAssocID="{E29B6A61-492E-46E8-8703-F5C4411C62A7}" presName="parentLin" presStyleCnt="0"/>
      <dgm:spPr/>
    </dgm:pt>
    <dgm:pt modelId="{8AE57F95-3AD9-4831-8533-EDA2662C1D3A}" type="pres">
      <dgm:prSet presAssocID="{E29B6A61-492E-46E8-8703-F5C4411C62A7}" presName="parentLeftMargin" presStyleLbl="node1" presStyleIdx="0" presStyleCnt="3"/>
      <dgm:spPr/>
      <dgm:t>
        <a:bodyPr/>
        <a:lstStyle/>
        <a:p>
          <a:endParaRPr lang="zh-CN" altLang="en-US"/>
        </a:p>
      </dgm:t>
    </dgm:pt>
    <dgm:pt modelId="{EA807CD7-E8DE-44DF-B117-F6E9CB5323EB}" type="pres">
      <dgm:prSet presAssocID="{E29B6A61-492E-46E8-8703-F5C4411C62A7}" presName="parentText" presStyleLbl="node1" presStyleIdx="1" presStyleCnt="3">
        <dgm:presLayoutVars>
          <dgm:chMax val="0"/>
          <dgm:bulletEnabled val="1"/>
        </dgm:presLayoutVars>
      </dgm:prSet>
      <dgm:spPr/>
      <dgm:t>
        <a:bodyPr/>
        <a:lstStyle/>
        <a:p>
          <a:endParaRPr lang="zh-CN" altLang="en-US"/>
        </a:p>
      </dgm:t>
    </dgm:pt>
    <dgm:pt modelId="{5702100C-FD26-4E82-898B-58B2BC9F1DE4}" type="pres">
      <dgm:prSet presAssocID="{E29B6A61-492E-46E8-8703-F5C4411C62A7}" presName="negativeSpace" presStyleCnt="0"/>
      <dgm:spPr/>
    </dgm:pt>
    <dgm:pt modelId="{9AD30480-96E1-4F62-AF91-B3DCEFB168B9}" type="pres">
      <dgm:prSet presAssocID="{E29B6A61-492E-46E8-8703-F5C4411C62A7}"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30626FE6-6054-4C41-96DF-0799F7AD464B}" type="pres">
      <dgm:prSet presAssocID="{00161D3D-B599-48E3-B98A-11B514ABE001}" presName="spaceBetweenRectangles" presStyleCnt="0"/>
      <dgm:spPr/>
    </dgm:pt>
    <dgm:pt modelId="{1ACF6C27-A02A-41D0-A57C-85BEE5146BA8}" type="pres">
      <dgm:prSet presAssocID="{6AE4E545-9EB5-46AD-9C64-5391C8F7E00F}" presName="parentLin" presStyleCnt="0"/>
      <dgm:spPr/>
    </dgm:pt>
    <dgm:pt modelId="{700A3284-584E-4CF2-9FAB-C1F3CEACF0FF}" type="pres">
      <dgm:prSet presAssocID="{6AE4E545-9EB5-46AD-9C64-5391C8F7E00F}" presName="parentLeftMargin" presStyleLbl="node1" presStyleIdx="1" presStyleCnt="3"/>
      <dgm:spPr/>
      <dgm:t>
        <a:bodyPr/>
        <a:lstStyle/>
        <a:p>
          <a:endParaRPr lang="zh-CN" altLang="en-US"/>
        </a:p>
      </dgm:t>
    </dgm:pt>
    <dgm:pt modelId="{C4F8F712-8D5E-4565-842B-135EF8A3B356}" type="pres">
      <dgm:prSet presAssocID="{6AE4E545-9EB5-46AD-9C64-5391C8F7E00F}" presName="parentText" presStyleLbl="node1" presStyleIdx="2" presStyleCnt="3">
        <dgm:presLayoutVars>
          <dgm:chMax val="0"/>
          <dgm:bulletEnabled val="1"/>
        </dgm:presLayoutVars>
      </dgm:prSet>
      <dgm:spPr/>
      <dgm:t>
        <a:bodyPr/>
        <a:lstStyle/>
        <a:p>
          <a:endParaRPr lang="zh-CN" altLang="en-US"/>
        </a:p>
      </dgm:t>
    </dgm:pt>
    <dgm:pt modelId="{22BC7987-83AD-469C-8011-DE283BF94091}" type="pres">
      <dgm:prSet presAssocID="{6AE4E545-9EB5-46AD-9C64-5391C8F7E00F}" presName="negativeSpace" presStyleCnt="0"/>
      <dgm:spPr/>
    </dgm:pt>
    <dgm:pt modelId="{C5C26576-8649-425A-AAB8-118CA5B0A90D}" type="pres">
      <dgm:prSet presAssocID="{6AE4E545-9EB5-46AD-9C64-5391C8F7E00F}"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Lst>
  <dgm:cxnLst>
    <dgm:cxn modelId="{840C14BE-FEAD-41A3-868C-C85C5F85F6ED}" type="presOf" srcId="{E29B6A61-492E-46E8-8703-F5C4411C62A7}" destId="{EA807CD7-E8DE-44DF-B117-F6E9CB5323EB}" srcOrd="1" destOrd="0" presId="urn:microsoft.com/office/officeart/2005/8/layout/list1"/>
    <dgm:cxn modelId="{1389ECD7-9492-4ED0-BF92-D808A1FA8E72}" type="presOf" srcId="{6AE4E545-9EB5-46AD-9C64-5391C8F7E00F}" destId="{C4F8F712-8D5E-4565-842B-135EF8A3B356}" srcOrd="1" destOrd="0" presId="urn:microsoft.com/office/officeart/2005/8/layout/list1"/>
    <dgm:cxn modelId="{7AD50031-44AE-4BD1-B141-899EB7BEB633}" type="presOf" srcId="{6AE4E545-9EB5-46AD-9C64-5391C8F7E00F}" destId="{700A3284-584E-4CF2-9FAB-C1F3CEACF0FF}" srcOrd="0" destOrd="0" presId="urn:microsoft.com/office/officeart/2005/8/layout/list1"/>
    <dgm:cxn modelId="{676424CF-0629-4570-8FB2-01AB63518914}" srcId="{C1C9E3C3-A88C-4C46-93B3-E8F6BB28B771}" destId="{E29B6A61-492E-46E8-8703-F5C4411C62A7}" srcOrd="1" destOrd="0" parTransId="{9BAD8F87-7D80-4ECC-8EB6-2B3F37CFFBF2}" sibTransId="{00161D3D-B599-48E3-B98A-11B514ABE001}"/>
    <dgm:cxn modelId="{EABE0E4D-F836-45DD-BEB4-CD9F942158E6}" type="presOf" srcId="{4B936B68-21A7-4878-BD88-35F53EFF8D1A}" destId="{43ED0337-F061-41B6-B0BF-1D5746D1CD8D}" srcOrd="1" destOrd="0" presId="urn:microsoft.com/office/officeart/2005/8/layout/list1"/>
    <dgm:cxn modelId="{236B9EE7-A71E-4B83-989A-33AF8C8502CB}" srcId="{C1C9E3C3-A88C-4C46-93B3-E8F6BB28B771}" destId="{4B936B68-21A7-4878-BD88-35F53EFF8D1A}" srcOrd="0" destOrd="0" parTransId="{C70B4C13-B47D-478C-B028-93C805F7EC1B}" sibTransId="{060BC84B-704F-4945-9890-37C7691CD310}"/>
    <dgm:cxn modelId="{69E88BAA-FE5B-4334-86EF-FB2704E3CBCF}" srcId="{C1C9E3C3-A88C-4C46-93B3-E8F6BB28B771}" destId="{6AE4E545-9EB5-46AD-9C64-5391C8F7E00F}" srcOrd="2" destOrd="0" parTransId="{7D3D04A6-4420-4531-9FBA-52723699FED8}" sibTransId="{A83065CD-F6E8-40E0-850E-025BD04B46DE}"/>
    <dgm:cxn modelId="{8A28A8BD-69C5-4961-BE9B-621BD69019F4}" type="presOf" srcId="{C1C9E3C3-A88C-4C46-93B3-E8F6BB28B771}" destId="{4D252490-9326-4B16-9246-D4FD9863A2C5}" srcOrd="0" destOrd="0" presId="urn:microsoft.com/office/officeart/2005/8/layout/list1"/>
    <dgm:cxn modelId="{75C8B7E8-31AC-48DD-8069-2472932875B8}" type="presOf" srcId="{E29B6A61-492E-46E8-8703-F5C4411C62A7}" destId="{8AE57F95-3AD9-4831-8533-EDA2662C1D3A}" srcOrd="0" destOrd="0" presId="urn:microsoft.com/office/officeart/2005/8/layout/list1"/>
    <dgm:cxn modelId="{7AFE5CB9-5C03-4DFE-B001-D57B05CF61A1}" type="presOf" srcId="{4B936B68-21A7-4878-BD88-35F53EFF8D1A}" destId="{2FBD0AF4-9654-4993-A492-5C4DEB50C42D}" srcOrd="0" destOrd="0" presId="urn:microsoft.com/office/officeart/2005/8/layout/list1"/>
    <dgm:cxn modelId="{09A0ABD1-263A-41E5-8A7D-68142A637106}" type="presParOf" srcId="{4D252490-9326-4B16-9246-D4FD9863A2C5}" destId="{DDD2AB52-5BED-4941-9B0A-EE91FE8CF70E}" srcOrd="0" destOrd="0" presId="urn:microsoft.com/office/officeart/2005/8/layout/list1"/>
    <dgm:cxn modelId="{53338479-8B2E-4118-9B42-ED316003F9F5}" type="presParOf" srcId="{DDD2AB52-5BED-4941-9B0A-EE91FE8CF70E}" destId="{2FBD0AF4-9654-4993-A492-5C4DEB50C42D}" srcOrd="0" destOrd="0" presId="urn:microsoft.com/office/officeart/2005/8/layout/list1"/>
    <dgm:cxn modelId="{FD0E0E9A-94A0-4043-A7C1-18CFBF3E26B4}" type="presParOf" srcId="{DDD2AB52-5BED-4941-9B0A-EE91FE8CF70E}" destId="{43ED0337-F061-41B6-B0BF-1D5746D1CD8D}" srcOrd="1" destOrd="0" presId="urn:microsoft.com/office/officeart/2005/8/layout/list1"/>
    <dgm:cxn modelId="{F57A9193-4DC5-4149-8635-ADC847AEE0D3}" type="presParOf" srcId="{4D252490-9326-4B16-9246-D4FD9863A2C5}" destId="{824D6752-A18D-4AAA-B9BC-3B7822AF2D26}" srcOrd="1" destOrd="0" presId="urn:microsoft.com/office/officeart/2005/8/layout/list1"/>
    <dgm:cxn modelId="{FB6CD2FB-DA8A-43C2-910F-B67BFE5016CD}" type="presParOf" srcId="{4D252490-9326-4B16-9246-D4FD9863A2C5}" destId="{E179669A-FD44-46CB-9BCF-67976D9363CF}" srcOrd="2" destOrd="0" presId="urn:microsoft.com/office/officeart/2005/8/layout/list1"/>
    <dgm:cxn modelId="{C30AAA81-990B-4808-B1C1-21CFD762829B}" type="presParOf" srcId="{4D252490-9326-4B16-9246-D4FD9863A2C5}" destId="{7437CFB2-6927-4333-B79A-B34188F07FB6}" srcOrd="3" destOrd="0" presId="urn:microsoft.com/office/officeart/2005/8/layout/list1"/>
    <dgm:cxn modelId="{99857923-4E9F-4C18-A322-5BEB332CFE04}" type="presParOf" srcId="{4D252490-9326-4B16-9246-D4FD9863A2C5}" destId="{2A2C7997-5E52-4DA7-8F40-89B47A220B9D}" srcOrd="4" destOrd="0" presId="urn:microsoft.com/office/officeart/2005/8/layout/list1"/>
    <dgm:cxn modelId="{D12E2C9E-818B-4E80-85D8-310B0382F928}" type="presParOf" srcId="{2A2C7997-5E52-4DA7-8F40-89B47A220B9D}" destId="{8AE57F95-3AD9-4831-8533-EDA2662C1D3A}" srcOrd="0" destOrd="0" presId="urn:microsoft.com/office/officeart/2005/8/layout/list1"/>
    <dgm:cxn modelId="{3F6D45F8-7CA8-4934-8505-15D4611BA634}" type="presParOf" srcId="{2A2C7997-5E52-4DA7-8F40-89B47A220B9D}" destId="{EA807CD7-E8DE-44DF-B117-F6E9CB5323EB}" srcOrd="1" destOrd="0" presId="urn:microsoft.com/office/officeart/2005/8/layout/list1"/>
    <dgm:cxn modelId="{03353BBF-7538-413A-8F81-D4B9F6C6F9E4}" type="presParOf" srcId="{4D252490-9326-4B16-9246-D4FD9863A2C5}" destId="{5702100C-FD26-4E82-898B-58B2BC9F1DE4}" srcOrd="5" destOrd="0" presId="urn:microsoft.com/office/officeart/2005/8/layout/list1"/>
    <dgm:cxn modelId="{DE6D17EC-784A-470D-ABFB-B342E6A7FBFB}" type="presParOf" srcId="{4D252490-9326-4B16-9246-D4FD9863A2C5}" destId="{9AD30480-96E1-4F62-AF91-B3DCEFB168B9}" srcOrd="6" destOrd="0" presId="urn:microsoft.com/office/officeart/2005/8/layout/list1"/>
    <dgm:cxn modelId="{9AD59B3A-892C-42EA-9558-DF259499FF9A}" type="presParOf" srcId="{4D252490-9326-4B16-9246-D4FD9863A2C5}" destId="{30626FE6-6054-4C41-96DF-0799F7AD464B}" srcOrd="7" destOrd="0" presId="urn:microsoft.com/office/officeart/2005/8/layout/list1"/>
    <dgm:cxn modelId="{E7357C27-B9CD-4649-912D-D6F1C04B1BFD}" type="presParOf" srcId="{4D252490-9326-4B16-9246-D4FD9863A2C5}" destId="{1ACF6C27-A02A-41D0-A57C-85BEE5146BA8}" srcOrd="8" destOrd="0" presId="urn:microsoft.com/office/officeart/2005/8/layout/list1"/>
    <dgm:cxn modelId="{2E74E1B3-067D-4A51-A3C5-2F2FC0870147}" type="presParOf" srcId="{1ACF6C27-A02A-41D0-A57C-85BEE5146BA8}" destId="{700A3284-584E-4CF2-9FAB-C1F3CEACF0FF}" srcOrd="0" destOrd="0" presId="urn:microsoft.com/office/officeart/2005/8/layout/list1"/>
    <dgm:cxn modelId="{955C853C-4A7A-4973-8DE3-C2ADEFDD0918}" type="presParOf" srcId="{1ACF6C27-A02A-41D0-A57C-85BEE5146BA8}" destId="{C4F8F712-8D5E-4565-842B-135EF8A3B356}" srcOrd="1" destOrd="0" presId="urn:microsoft.com/office/officeart/2005/8/layout/list1"/>
    <dgm:cxn modelId="{901F62BF-FEAC-4759-A26E-20C0F46DA6F5}" type="presParOf" srcId="{4D252490-9326-4B16-9246-D4FD9863A2C5}" destId="{22BC7987-83AD-469C-8011-DE283BF94091}" srcOrd="9" destOrd="0" presId="urn:microsoft.com/office/officeart/2005/8/layout/list1"/>
    <dgm:cxn modelId="{36C305A2-7D16-425F-B29A-832FE28806D8}" type="presParOf" srcId="{4D252490-9326-4B16-9246-D4FD9863A2C5}" destId="{C5C26576-8649-425A-AAB8-118CA5B0A90D}" srcOrd="10"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DCC080-B3AD-4322-B747-D1BD167080DF}"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zh-CN" altLang="en-US"/>
        </a:p>
      </dgm:t>
    </dgm:pt>
    <dgm:pt modelId="{812212F2-57C5-4A7B-A3F8-E27A706C0ACB}">
      <dgm:prSet phldrT="[文本]"/>
      <dgm:spPr/>
      <dgm:t>
        <a:bodyPr/>
        <a:lstStyle/>
        <a:p>
          <a:r>
            <a:rPr lang="zh-CN" b="1" dirty="0" smtClean="0">
              <a:solidFill>
                <a:srgbClr val="FF0000"/>
              </a:solidFill>
            </a:rPr>
            <a:t>正方形</a:t>
          </a:r>
          <a:r>
            <a:rPr lang="zh-CN" dirty="0" smtClean="0"/>
            <a:t>表示数据的源点或终点</a:t>
          </a:r>
          <a:endParaRPr lang="zh-CN" altLang="en-US" dirty="0"/>
        </a:p>
      </dgm:t>
    </dgm:pt>
    <dgm:pt modelId="{A3669F3E-32B5-46AB-85C1-A08A76557160}" type="parTrans" cxnId="{E01BE1EF-78CA-4430-9623-108E6AA292C1}">
      <dgm:prSet/>
      <dgm:spPr/>
      <dgm:t>
        <a:bodyPr/>
        <a:lstStyle/>
        <a:p>
          <a:endParaRPr lang="zh-CN" altLang="en-US"/>
        </a:p>
      </dgm:t>
    </dgm:pt>
    <dgm:pt modelId="{19142DFF-8AEF-4668-8CD1-0BB644E0DCB1}" type="sibTrans" cxnId="{E01BE1EF-78CA-4430-9623-108E6AA292C1}">
      <dgm:prSet/>
      <dgm:spPr/>
      <dgm:t>
        <a:bodyPr/>
        <a:lstStyle/>
        <a:p>
          <a:endParaRPr lang="zh-CN" altLang="en-US"/>
        </a:p>
      </dgm:t>
    </dgm:pt>
    <dgm:pt modelId="{C331DDC5-C973-4E21-A323-0511C35FE112}">
      <dgm:prSet phldrT="[文本]"/>
      <dgm:spPr/>
      <dgm:t>
        <a:bodyPr/>
        <a:lstStyle/>
        <a:p>
          <a:r>
            <a:rPr lang="zh-CN" b="1" dirty="0" smtClean="0">
              <a:solidFill>
                <a:srgbClr val="FF0000"/>
              </a:solidFill>
            </a:rPr>
            <a:t>圆角矩形</a:t>
          </a:r>
          <a:r>
            <a:rPr lang="zh-CN" dirty="0" smtClean="0"/>
            <a:t>代表变换数据的处理</a:t>
          </a:r>
          <a:endParaRPr lang="zh-CN" altLang="en-US" dirty="0"/>
        </a:p>
      </dgm:t>
    </dgm:pt>
    <dgm:pt modelId="{58A2A10D-D585-4358-A516-6849474A01B0}" type="parTrans" cxnId="{BAA8264F-4891-431A-8402-11E2B42D3463}">
      <dgm:prSet/>
      <dgm:spPr/>
      <dgm:t>
        <a:bodyPr/>
        <a:lstStyle/>
        <a:p>
          <a:endParaRPr lang="zh-CN" altLang="en-US"/>
        </a:p>
      </dgm:t>
    </dgm:pt>
    <dgm:pt modelId="{4BCBA493-C3C4-4E23-A03A-BC70BC507803}" type="sibTrans" cxnId="{BAA8264F-4891-431A-8402-11E2B42D3463}">
      <dgm:prSet/>
      <dgm:spPr/>
      <dgm:t>
        <a:bodyPr/>
        <a:lstStyle/>
        <a:p>
          <a:endParaRPr lang="zh-CN" altLang="en-US"/>
        </a:p>
      </dgm:t>
    </dgm:pt>
    <dgm:pt modelId="{B8359CE2-81D5-499B-AEA2-657918E374BA}">
      <dgm:prSet phldrT="[文本]"/>
      <dgm:spPr/>
      <dgm:t>
        <a:bodyPr/>
        <a:lstStyle/>
        <a:p>
          <a:r>
            <a:rPr lang="zh-CN" b="1" dirty="0" smtClean="0">
              <a:solidFill>
                <a:srgbClr val="FF0000"/>
              </a:solidFill>
            </a:rPr>
            <a:t>开口矩形</a:t>
          </a:r>
          <a:r>
            <a:rPr lang="zh-CN" dirty="0" smtClean="0"/>
            <a:t>代表数据存储</a:t>
          </a:r>
          <a:endParaRPr lang="zh-CN" altLang="en-US" dirty="0"/>
        </a:p>
      </dgm:t>
    </dgm:pt>
    <dgm:pt modelId="{C0A8E20A-72DD-46E3-B6FE-AD486E0D9D33}" type="parTrans" cxnId="{17D97703-20E1-4F60-A03C-B84FFA37D054}">
      <dgm:prSet/>
      <dgm:spPr/>
      <dgm:t>
        <a:bodyPr/>
        <a:lstStyle/>
        <a:p>
          <a:endParaRPr lang="zh-CN" altLang="en-US"/>
        </a:p>
      </dgm:t>
    </dgm:pt>
    <dgm:pt modelId="{C6FC4E7C-F709-42E9-B1CA-74D70D669C96}" type="sibTrans" cxnId="{17D97703-20E1-4F60-A03C-B84FFA37D054}">
      <dgm:prSet/>
      <dgm:spPr/>
      <dgm:t>
        <a:bodyPr/>
        <a:lstStyle/>
        <a:p>
          <a:endParaRPr lang="zh-CN" altLang="en-US"/>
        </a:p>
      </dgm:t>
    </dgm:pt>
    <dgm:pt modelId="{9A3C8575-B176-4338-BA0D-AD91C5A30440}">
      <dgm:prSet phldrT="[文本]"/>
      <dgm:spPr/>
      <dgm:t>
        <a:bodyPr/>
        <a:lstStyle/>
        <a:p>
          <a:r>
            <a:rPr lang="zh-CN" b="1" dirty="0" smtClean="0">
              <a:solidFill>
                <a:srgbClr val="FF0000"/>
              </a:solidFill>
            </a:rPr>
            <a:t>箭头</a:t>
          </a:r>
          <a:r>
            <a:rPr lang="zh-CN" dirty="0" smtClean="0"/>
            <a:t>表示数据流，即特定数据的流动方向</a:t>
          </a:r>
          <a:endParaRPr lang="zh-CN" altLang="en-US" dirty="0"/>
        </a:p>
      </dgm:t>
    </dgm:pt>
    <dgm:pt modelId="{54FAD3BD-B792-4264-A38B-EDA7E23195FD}" type="parTrans" cxnId="{D772DBC5-F111-4E99-86EA-7806EE9A219C}">
      <dgm:prSet/>
      <dgm:spPr/>
      <dgm:t>
        <a:bodyPr/>
        <a:lstStyle/>
        <a:p>
          <a:endParaRPr lang="zh-CN" altLang="en-US"/>
        </a:p>
      </dgm:t>
    </dgm:pt>
    <dgm:pt modelId="{F3EC7973-5349-48DD-AA3E-517684CB13DC}" type="sibTrans" cxnId="{D772DBC5-F111-4E99-86EA-7806EE9A219C}">
      <dgm:prSet/>
      <dgm:spPr/>
      <dgm:t>
        <a:bodyPr/>
        <a:lstStyle/>
        <a:p>
          <a:endParaRPr lang="zh-CN" altLang="en-US"/>
        </a:p>
      </dgm:t>
    </dgm:pt>
    <dgm:pt modelId="{7CB7DEFB-914E-463F-90CC-249F5BFC1A14}" type="pres">
      <dgm:prSet presAssocID="{70DCC080-B3AD-4322-B747-D1BD167080DF}" presName="matrix" presStyleCnt="0">
        <dgm:presLayoutVars>
          <dgm:chMax val="1"/>
          <dgm:dir/>
          <dgm:resizeHandles val="exact"/>
        </dgm:presLayoutVars>
      </dgm:prSet>
      <dgm:spPr/>
      <dgm:t>
        <a:bodyPr/>
        <a:lstStyle/>
        <a:p>
          <a:endParaRPr lang="zh-CN" altLang="en-US"/>
        </a:p>
      </dgm:t>
    </dgm:pt>
    <dgm:pt modelId="{5DBBA26A-AAC7-4EBC-B2F5-C62F0014C446}" type="pres">
      <dgm:prSet presAssocID="{70DCC080-B3AD-4322-B747-D1BD167080DF}" presName="diamond" presStyleLbl="bgShp" presStyleIdx="0" presStyleCnt="1"/>
      <dgm:spPr/>
      <dgm:t>
        <a:bodyPr/>
        <a:lstStyle/>
        <a:p>
          <a:endParaRPr lang="zh-CN" altLang="en-US"/>
        </a:p>
      </dgm:t>
    </dgm:pt>
    <dgm:pt modelId="{53D72F2F-1EF1-4319-9C2F-BE00EEF20707}" type="pres">
      <dgm:prSet presAssocID="{70DCC080-B3AD-4322-B747-D1BD167080DF}" presName="quad1" presStyleLbl="node1" presStyleIdx="0" presStyleCnt="4">
        <dgm:presLayoutVars>
          <dgm:chMax val="0"/>
          <dgm:chPref val="0"/>
          <dgm:bulletEnabled val="1"/>
        </dgm:presLayoutVars>
      </dgm:prSet>
      <dgm:spPr/>
      <dgm:t>
        <a:bodyPr/>
        <a:lstStyle/>
        <a:p>
          <a:endParaRPr lang="zh-CN" altLang="en-US"/>
        </a:p>
      </dgm:t>
    </dgm:pt>
    <dgm:pt modelId="{F7BA9B28-8F77-4959-93EB-32FD2C62E0C9}" type="pres">
      <dgm:prSet presAssocID="{70DCC080-B3AD-4322-B747-D1BD167080DF}" presName="quad2" presStyleLbl="node1" presStyleIdx="1" presStyleCnt="4">
        <dgm:presLayoutVars>
          <dgm:chMax val="0"/>
          <dgm:chPref val="0"/>
          <dgm:bulletEnabled val="1"/>
        </dgm:presLayoutVars>
      </dgm:prSet>
      <dgm:spPr/>
      <dgm:t>
        <a:bodyPr/>
        <a:lstStyle/>
        <a:p>
          <a:endParaRPr lang="zh-CN" altLang="en-US"/>
        </a:p>
      </dgm:t>
    </dgm:pt>
    <dgm:pt modelId="{F1438C4E-64FC-4F10-B57F-1302EF960DD5}" type="pres">
      <dgm:prSet presAssocID="{70DCC080-B3AD-4322-B747-D1BD167080DF}" presName="quad3" presStyleLbl="node1" presStyleIdx="2" presStyleCnt="4">
        <dgm:presLayoutVars>
          <dgm:chMax val="0"/>
          <dgm:chPref val="0"/>
          <dgm:bulletEnabled val="1"/>
        </dgm:presLayoutVars>
      </dgm:prSet>
      <dgm:spPr/>
      <dgm:t>
        <a:bodyPr/>
        <a:lstStyle/>
        <a:p>
          <a:endParaRPr lang="zh-CN" altLang="en-US"/>
        </a:p>
      </dgm:t>
    </dgm:pt>
    <dgm:pt modelId="{503ADC04-8EAF-4B96-A619-973ADA5A5EE2}" type="pres">
      <dgm:prSet presAssocID="{70DCC080-B3AD-4322-B747-D1BD167080DF}" presName="quad4" presStyleLbl="node1" presStyleIdx="3" presStyleCnt="4">
        <dgm:presLayoutVars>
          <dgm:chMax val="0"/>
          <dgm:chPref val="0"/>
          <dgm:bulletEnabled val="1"/>
        </dgm:presLayoutVars>
      </dgm:prSet>
      <dgm:spPr/>
      <dgm:t>
        <a:bodyPr/>
        <a:lstStyle/>
        <a:p>
          <a:endParaRPr lang="zh-CN" altLang="en-US"/>
        </a:p>
      </dgm:t>
    </dgm:pt>
  </dgm:ptLst>
  <dgm:cxnLst>
    <dgm:cxn modelId="{D772DBC5-F111-4E99-86EA-7806EE9A219C}" srcId="{70DCC080-B3AD-4322-B747-D1BD167080DF}" destId="{9A3C8575-B176-4338-BA0D-AD91C5A30440}" srcOrd="3" destOrd="0" parTransId="{54FAD3BD-B792-4264-A38B-EDA7E23195FD}" sibTransId="{F3EC7973-5349-48DD-AA3E-517684CB13DC}"/>
    <dgm:cxn modelId="{986A63AF-5652-4A93-B6FE-AA19F8CF0CF3}" type="presOf" srcId="{B8359CE2-81D5-499B-AEA2-657918E374BA}" destId="{F1438C4E-64FC-4F10-B57F-1302EF960DD5}" srcOrd="0" destOrd="0" presId="urn:microsoft.com/office/officeart/2005/8/layout/matrix3"/>
    <dgm:cxn modelId="{BAA8264F-4891-431A-8402-11E2B42D3463}" srcId="{70DCC080-B3AD-4322-B747-D1BD167080DF}" destId="{C331DDC5-C973-4E21-A323-0511C35FE112}" srcOrd="1" destOrd="0" parTransId="{58A2A10D-D585-4358-A516-6849474A01B0}" sibTransId="{4BCBA493-C3C4-4E23-A03A-BC70BC507803}"/>
    <dgm:cxn modelId="{03E6C197-ADCC-4AC7-82EA-2C795E2636A0}" type="presOf" srcId="{C331DDC5-C973-4E21-A323-0511C35FE112}" destId="{F7BA9B28-8F77-4959-93EB-32FD2C62E0C9}" srcOrd="0" destOrd="0" presId="urn:microsoft.com/office/officeart/2005/8/layout/matrix3"/>
    <dgm:cxn modelId="{17D97703-20E1-4F60-A03C-B84FFA37D054}" srcId="{70DCC080-B3AD-4322-B747-D1BD167080DF}" destId="{B8359CE2-81D5-499B-AEA2-657918E374BA}" srcOrd="2" destOrd="0" parTransId="{C0A8E20A-72DD-46E3-B6FE-AD486E0D9D33}" sibTransId="{C6FC4E7C-F709-42E9-B1CA-74D70D669C96}"/>
    <dgm:cxn modelId="{BC643CFF-1731-4BEB-9867-75C6647D0DC7}" type="presOf" srcId="{812212F2-57C5-4A7B-A3F8-E27A706C0ACB}" destId="{53D72F2F-1EF1-4319-9C2F-BE00EEF20707}" srcOrd="0" destOrd="0" presId="urn:microsoft.com/office/officeart/2005/8/layout/matrix3"/>
    <dgm:cxn modelId="{2071C404-90AA-4B1E-B433-B2BE14DDEAF3}" type="presOf" srcId="{9A3C8575-B176-4338-BA0D-AD91C5A30440}" destId="{503ADC04-8EAF-4B96-A619-973ADA5A5EE2}" srcOrd="0" destOrd="0" presId="urn:microsoft.com/office/officeart/2005/8/layout/matrix3"/>
    <dgm:cxn modelId="{F9128466-E461-40BC-AD52-3FD53F510D95}" type="presOf" srcId="{70DCC080-B3AD-4322-B747-D1BD167080DF}" destId="{7CB7DEFB-914E-463F-90CC-249F5BFC1A14}" srcOrd="0" destOrd="0" presId="urn:microsoft.com/office/officeart/2005/8/layout/matrix3"/>
    <dgm:cxn modelId="{E01BE1EF-78CA-4430-9623-108E6AA292C1}" srcId="{70DCC080-B3AD-4322-B747-D1BD167080DF}" destId="{812212F2-57C5-4A7B-A3F8-E27A706C0ACB}" srcOrd="0" destOrd="0" parTransId="{A3669F3E-32B5-46AB-85C1-A08A76557160}" sibTransId="{19142DFF-8AEF-4668-8CD1-0BB644E0DCB1}"/>
    <dgm:cxn modelId="{4961BE09-ED7C-4003-AEFF-D578D7D23859}" type="presParOf" srcId="{7CB7DEFB-914E-463F-90CC-249F5BFC1A14}" destId="{5DBBA26A-AAC7-4EBC-B2F5-C62F0014C446}" srcOrd="0" destOrd="0" presId="urn:microsoft.com/office/officeart/2005/8/layout/matrix3"/>
    <dgm:cxn modelId="{55AD8255-92F0-4395-909C-4882E22E4855}" type="presParOf" srcId="{7CB7DEFB-914E-463F-90CC-249F5BFC1A14}" destId="{53D72F2F-1EF1-4319-9C2F-BE00EEF20707}" srcOrd="1" destOrd="0" presId="urn:microsoft.com/office/officeart/2005/8/layout/matrix3"/>
    <dgm:cxn modelId="{455CF893-EEB6-48E0-B504-8BA521A06F7C}" type="presParOf" srcId="{7CB7DEFB-914E-463F-90CC-249F5BFC1A14}" destId="{F7BA9B28-8F77-4959-93EB-32FD2C62E0C9}" srcOrd="2" destOrd="0" presId="urn:microsoft.com/office/officeart/2005/8/layout/matrix3"/>
    <dgm:cxn modelId="{BA7BEE18-7816-4A1E-B04D-6075A5F2ADB7}" type="presParOf" srcId="{7CB7DEFB-914E-463F-90CC-249F5BFC1A14}" destId="{F1438C4E-64FC-4F10-B57F-1302EF960DD5}" srcOrd="3" destOrd="0" presId="urn:microsoft.com/office/officeart/2005/8/layout/matrix3"/>
    <dgm:cxn modelId="{A4A7A835-91B8-48A9-A9BB-3EA9347F8ED3}" type="presParOf" srcId="{7CB7DEFB-914E-463F-90CC-249F5BFC1A14}" destId="{503ADC04-8EAF-4B96-A619-973ADA5A5EE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dgm:t>
        <a:bodyPr/>
        <a:lstStyle/>
        <a:p>
          <a:r>
            <a:rPr lang="zh-CN" altLang="en-US" dirty="0" smtClean="0">
              <a:solidFill>
                <a:srgbClr val="FF0000"/>
              </a:solidFill>
              <a:latin typeface="华文琥珀" panose="02010800040101010101" pitchFamily="2" charset="-122"/>
              <a:ea typeface="华文琥珀" panose="02010800040101010101" pitchFamily="2" charset="-122"/>
            </a:rPr>
            <a:t>数据字典</a:t>
          </a:r>
          <a:endParaRPr lang="zh-CN" altLang="en-US" dirty="0">
            <a:solidFill>
              <a:srgbClr val="FF0000"/>
            </a:solidFill>
            <a:latin typeface="华文琥珀" panose="02010800040101010101" pitchFamily="2" charset="-122"/>
            <a:ea typeface="华文琥珀" panose="02010800040101010101" pitchFamily="2" charset="-122"/>
          </a:endParaRP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dgm:t>
        <a:bodyPr/>
        <a:lstStyle/>
        <a:p>
          <a:r>
            <a:rPr lang="zh-CN" altLang="en-US" dirty="0" smtClean="0"/>
            <a:t>数据流</a:t>
          </a:r>
          <a:endParaRPr lang="zh-CN" altLang="en-US" dirty="0"/>
        </a:p>
      </dgm:t>
    </dgm:pt>
    <dgm:pt modelId="{00D94735-2BE6-4982-AFFA-6B5A87BB73A1}" type="parTrans" cxnId="{22FBFEBA-06A4-45E0-9A6A-B3A7508B0A2A}">
      <dgm:prSet/>
      <dgm:spPr/>
      <dgm:t>
        <a:bodyPr/>
        <a:lstStyle/>
        <a:p>
          <a:endParaRPr lang="zh-CN" altLang="en-US"/>
        </a:p>
      </dgm:t>
    </dgm:pt>
    <dgm:pt modelId="{11D9B48E-95A1-4442-892E-F5428F9E46BF}" type="sibTrans" cxnId="{22FBFEBA-06A4-45E0-9A6A-B3A7508B0A2A}">
      <dgm:prSet/>
      <dgm:spPr/>
      <dgm:t>
        <a:bodyPr/>
        <a:lstStyle/>
        <a:p>
          <a:endParaRPr lang="zh-CN" altLang="en-US"/>
        </a:p>
      </dgm:t>
    </dgm:pt>
    <dgm:pt modelId="{B8464FA4-7F51-4246-AB2D-05968C569C43}">
      <dgm:prSet phldrT="[文本]"/>
      <dgm:spPr/>
      <dgm:t>
        <a:bodyPr/>
        <a:lstStyle/>
        <a:p>
          <a:r>
            <a:rPr lang="zh-CN" altLang="en-US" dirty="0" smtClean="0"/>
            <a:t>数据存储</a:t>
          </a:r>
          <a:endParaRPr lang="zh-CN" altLang="en-US" dirty="0"/>
        </a:p>
      </dgm:t>
    </dgm:pt>
    <dgm:pt modelId="{3E994FA0-86A4-4937-88BC-0D5D6616D62C}" type="parTrans" cxnId="{7B05AA3C-37E6-49E0-B1D8-4C49816143F2}">
      <dgm:prSet/>
      <dgm:spPr/>
      <dgm:t>
        <a:bodyPr/>
        <a:lstStyle/>
        <a:p>
          <a:endParaRPr lang="zh-CN" altLang="en-US"/>
        </a:p>
      </dgm:t>
    </dgm:pt>
    <dgm:pt modelId="{3C21CE94-F861-473D-8085-B569C187CB8F}" type="sibTrans" cxnId="{7B05AA3C-37E6-49E0-B1D8-4C49816143F2}">
      <dgm:prSet/>
      <dgm:spPr/>
      <dgm:t>
        <a:bodyPr/>
        <a:lstStyle/>
        <a:p>
          <a:endParaRPr lang="zh-CN" altLang="en-US"/>
        </a:p>
      </dgm:t>
    </dgm:pt>
    <dgm:pt modelId="{5F389DCC-5AA0-449B-806B-78CDCCA0BE6E}">
      <dgm:prSet phldrT="[文本]"/>
      <dgm:spPr/>
      <dgm:t>
        <a:bodyPr/>
        <a:lstStyle/>
        <a:p>
          <a:r>
            <a:rPr lang="zh-CN" altLang="en-US" dirty="0" smtClean="0"/>
            <a:t>处理</a:t>
          </a:r>
          <a:endParaRPr lang="zh-CN" altLang="en-US" dirty="0"/>
        </a:p>
      </dgm:t>
    </dgm:pt>
    <dgm:pt modelId="{0B9376B4-0B25-4CFD-9235-ED92899091E1}" type="parTrans" cxnId="{9176F58C-45D0-4A29-9D0E-DEB9750D1BB7}">
      <dgm:prSet/>
      <dgm:spPr/>
      <dgm:t>
        <a:bodyPr/>
        <a:lstStyle/>
        <a:p>
          <a:endParaRPr lang="zh-CN" altLang="en-US"/>
        </a:p>
      </dgm:t>
    </dgm:pt>
    <dgm:pt modelId="{71605720-3E7A-4898-B878-AECD3DE5FE22}" type="sibTrans" cxnId="{9176F58C-45D0-4A29-9D0E-DEB9750D1BB7}">
      <dgm:prSet/>
      <dgm:spPr/>
      <dgm:t>
        <a:bodyPr/>
        <a:lstStyle/>
        <a:p>
          <a:endParaRPr lang="zh-CN" altLang="en-US"/>
        </a:p>
      </dgm:t>
    </dgm:pt>
    <dgm:pt modelId="{021C44A8-2CD8-4499-B70C-40EB0149D62D}">
      <dgm:prSet phldrT="[文本]"/>
      <dgm:spPr/>
      <dgm:t>
        <a:bodyPr/>
        <a:lstStyle/>
        <a:p>
          <a:r>
            <a:rPr lang="zh-CN" altLang="en-US" dirty="0" smtClean="0"/>
            <a:t>数据流分量</a:t>
          </a:r>
          <a:endParaRPr lang="zh-CN" altLang="en-US" dirty="0"/>
        </a:p>
      </dgm:t>
    </dgm:pt>
    <dgm:pt modelId="{5B3873AE-CC72-48C4-9CA8-1984A1A009D7}" type="parTrans" cxnId="{1FFEC86E-CADC-41A4-8890-8348D0658663}">
      <dgm:prSet/>
      <dgm:spPr/>
      <dgm:t>
        <a:bodyPr/>
        <a:lstStyle/>
        <a:p>
          <a:endParaRPr lang="zh-CN" altLang="en-US"/>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t>
        <a:bodyPr/>
        <a:lstStyle/>
        <a:p>
          <a:endParaRPr lang="zh-CN" altLang="en-US"/>
        </a:p>
      </dgm:t>
    </dgm:pt>
    <dgm:pt modelId="{6F4E6EDF-93E5-4290-A478-56E409844FD0}" type="pres">
      <dgm:prSet presAssocID="{377B0313-40CB-4D0D-B2F3-142EF4E676A7}" presName="centerShape" presStyleLbl="node0" presStyleIdx="0" presStyleCnt="1"/>
      <dgm:spPr/>
      <dgm:t>
        <a:bodyPr/>
        <a:lstStyle/>
        <a:p>
          <a:endParaRPr lang="zh-CN" altLang="en-US"/>
        </a:p>
      </dgm:t>
    </dgm:pt>
    <dgm:pt modelId="{626257A0-12A8-417E-9C92-97B4613B154D}" type="pres">
      <dgm:prSet presAssocID="{00D94735-2BE6-4982-AFFA-6B5A87BB73A1}" presName="Name9" presStyleLbl="parChTrans1D2" presStyleIdx="0" presStyleCnt="4"/>
      <dgm:spPr/>
      <dgm:t>
        <a:bodyPr/>
        <a:lstStyle/>
        <a:p>
          <a:endParaRPr lang="zh-CN" altLang="en-US"/>
        </a:p>
      </dgm:t>
    </dgm:pt>
    <dgm:pt modelId="{1535F9BD-ADAA-432D-829B-B31939C0EE49}" type="pres">
      <dgm:prSet presAssocID="{00D94735-2BE6-4982-AFFA-6B5A87BB73A1}" presName="connTx" presStyleLbl="parChTrans1D2" presStyleIdx="0" presStyleCnt="4"/>
      <dgm:spPr/>
      <dgm:t>
        <a:bodyPr/>
        <a:lstStyle/>
        <a:p>
          <a:endParaRPr lang="zh-CN" altLang="en-US"/>
        </a:p>
      </dgm:t>
    </dgm:pt>
    <dgm:pt modelId="{1E4709DF-BED7-4C90-ABA5-ADEBB1792307}" type="pres">
      <dgm:prSet presAssocID="{3150A41F-4816-41EC-AF13-5B9975EF2C43}" presName="node" presStyleLbl="node1" presStyleIdx="0" presStyleCnt="4">
        <dgm:presLayoutVars>
          <dgm:bulletEnabled val="1"/>
        </dgm:presLayoutVars>
      </dgm:prSet>
      <dgm:spPr/>
      <dgm:t>
        <a:bodyPr/>
        <a:lstStyle/>
        <a:p>
          <a:endParaRPr lang="zh-CN" altLang="en-US"/>
        </a:p>
      </dgm:t>
    </dgm:pt>
    <dgm:pt modelId="{72F9B452-A294-4D3D-A399-45FD3AECFBF0}" type="pres">
      <dgm:prSet presAssocID="{3E994FA0-86A4-4937-88BC-0D5D6616D62C}" presName="Name9" presStyleLbl="parChTrans1D2" presStyleIdx="1" presStyleCnt="4"/>
      <dgm:spPr/>
      <dgm:t>
        <a:bodyPr/>
        <a:lstStyle/>
        <a:p>
          <a:endParaRPr lang="zh-CN" altLang="en-US"/>
        </a:p>
      </dgm:t>
    </dgm:pt>
    <dgm:pt modelId="{B960C17A-06CD-4B11-85B8-C8D3F81DBD73}" type="pres">
      <dgm:prSet presAssocID="{3E994FA0-86A4-4937-88BC-0D5D6616D62C}" presName="connTx" presStyleLbl="parChTrans1D2" presStyleIdx="1" presStyleCnt="4"/>
      <dgm:spPr/>
      <dgm:t>
        <a:bodyPr/>
        <a:lstStyle/>
        <a:p>
          <a:endParaRPr lang="zh-CN" altLang="en-US"/>
        </a:p>
      </dgm:t>
    </dgm:pt>
    <dgm:pt modelId="{D97D066E-DB07-4C2A-B3C1-ECF4C2804B73}" type="pres">
      <dgm:prSet presAssocID="{B8464FA4-7F51-4246-AB2D-05968C569C43}" presName="node" presStyleLbl="node1" presStyleIdx="1" presStyleCnt="4">
        <dgm:presLayoutVars>
          <dgm:bulletEnabled val="1"/>
        </dgm:presLayoutVars>
      </dgm:prSet>
      <dgm:spPr/>
      <dgm:t>
        <a:bodyPr/>
        <a:lstStyle/>
        <a:p>
          <a:endParaRPr lang="zh-CN" altLang="en-US"/>
        </a:p>
      </dgm:t>
    </dgm:pt>
    <dgm:pt modelId="{D9F9AE6A-C65B-4167-B428-6A39EE0D869C}" type="pres">
      <dgm:prSet presAssocID="{0B9376B4-0B25-4CFD-9235-ED92899091E1}" presName="Name9" presStyleLbl="parChTrans1D2" presStyleIdx="2" presStyleCnt="4"/>
      <dgm:spPr/>
      <dgm:t>
        <a:bodyPr/>
        <a:lstStyle/>
        <a:p>
          <a:endParaRPr lang="zh-CN" altLang="en-US"/>
        </a:p>
      </dgm:t>
    </dgm:pt>
    <dgm:pt modelId="{AA0DD6A3-DE88-4402-86FE-2CC1B352DE56}" type="pres">
      <dgm:prSet presAssocID="{0B9376B4-0B25-4CFD-9235-ED92899091E1}" presName="connTx" presStyleLbl="parChTrans1D2" presStyleIdx="2" presStyleCnt="4"/>
      <dgm:spPr/>
      <dgm:t>
        <a:bodyPr/>
        <a:lstStyle/>
        <a:p>
          <a:endParaRPr lang="zh-CN" altLang="en-US"/>
        </a:p>
      </dgm:t>
    </dgm:pt>
    <dgm:pt modelId="{C408FB5A-E9EF-44D3-B259-9A90E64A0533}" type="pres">
      <dgm:prSet presAssocID="{5F389DCC-5AA0-449B-806B-78CDCCA0BE6E}" presName="node" presStyleLbl="node1" presStyleIdx="2" presStyleCnt="4">
        <dgm:presLayoutVars>
          <dgm:bulletEnabled val="1"/>
        </dgm:presLayoutVars>
      </dgm:prSet>
      <dgm:spPr/>
      <dgm:t>
        <a:bodyPr/>
        <a:lstStyle/>
        <a:p>
          <a:endParaRPr lang="zh-CN" altLang="en-US"/>
        </a:p>
      </dgm:t>
    </dgm:pt>
    <dgm:pt modelId="{A15F4530-1104-45FB-944C-CF8DC1D89BD0}" type="pres">
      <dgm:prSet presAssocID="{5B3873AE-CC72-48C4-9CA8-1984A1A009D7}" presName="Name9" presStyleLbl="parChTrans1D2" presStyleIdx="3" presStyleCnt="4"/>
      <dgm:spPr/>
      <dgm:t>
        <a:bodyPr/>
        <a:lstStyle/>
        <a:p>
          <a:endParaRPr lang="zh-CN" altLang="en-US"/>
        </a:p>
      </dgm:t>
    </dgm:pt>
    <dgm:pt modelId="{63207A1B-C70D-4492-8C9C-BC378464242B}" type="pres">
      <dgm:prSet presAssocID="{5B3873AE-CC72-48C4-9CA8-1984A1A009D7}" presName="connTx" presStyleLbl="parChTrans1D2" presStyleIdx="3" presStyleCnt="4"/>
      <dgm:spPr/>
      <dgm:t>
        <a:bodyPr/>
        <a:lstStyle/>
        <a:p>
          <a:endParaRPr lang="zh-CN" altLang="en-US"/>
        </a:p>
      </dgm:t>
    </dgm:pt>
    <dgm:pt modelId="{D9D176FC-BFE2-4FAA-8FCC-0072D04B2684}" type="pres">
      <dgm:prSet presAssocID="{021C44A8-2CD8-4499-B70C-40EB0149D62D}" presName="node" presStyleLbl="node1" presStyleIdx="3" presStyleCnt="4">
        <dgm:presLayoutVars>
          <dgm:bulletEnabled val="1"/>
        </dgm:presLayoutVars>
      </dgm:prSet>
      <dgm:spPr/>
      <dgm:t>
        <a:bodyPr/>
        <a:lstStyle/>
        <a:p>
          <a:endParaRPr lang="zh-CN" altLang="en-US"/>
        </a:p>
      </dgm:t>
    </dgm:pt>
  </dgm:ptLst>
  <dgm:cxnLst>
    <dgm:cxn modelId="{DA98441A-77EE-493A-8AA3-C9F9B6F8D568}" type="presOf" srcId="{00D94735-2BE6-4982-AFFA-6B5A87BB73A1}" destId="{1535F9BD-ADAA-432D-829B-B31939C0EE49}" srcOrd="1" destOrd="0" presId="urn:microsoft.com/office/officeart/2005/8/layout/radial1"/>
    <dgm:cxn modelId="{25F62270-7ACE-47E8-A72C-5E2AA7AB58C2}" type="presOf" srcId="{00D94735-2BE6-4982-AFFA-6B5A87BB73A1}" destId="{626257A0-12A8-417E-9C92-97B4613B154D}" srcOrd="0" destOrd="0" presId="urn:microsoft.com/office/officeart/2005/8/layout/radial1"/>
    <dgm:cxn modelId="{D124C5CC-34AC-4ED5-B6CB-643B0AA38EBC}" srcId="{41721773-D785-4934-B0B6-D0C300D18F09}" destId="{377B0313-40CB-4D0D-B2F3-142EF4E676A7}" srcOrd="0" destOrd="0" parTransId="{3AF6F9BA-9973-4EAD-8F17-FE0F2991A201}" sibTransId="{BEEF9323-5234-40C7-9698-DF3AA6E1243E}"/>
    <dgm:cxn modelId="{7B05AA3C-37E6-49E0-B1D8-4C49816143F2}" srcId="{377B0313-40CB-4D0D-B2F3-142EF4E676A7}" destId="{B8464FA4-7F51-4246-AB2D-05968C569C43}" srcOrd="1" destOrd="0" parTransId="{3E994FA0-86A4-4937-88BC-0D5D6616D62C}" sibTransId="{3C21CE94-F861-473D-8085-B569C187CB8F}"/>
    <dgm:cxn modelId="{B5481F16-FA75-413C-AD6C-8FC187FEBF27}" type="presOf" srcId="{377B0313-40CB-4D0D-B2F3-142EF4E676A7}" destId="{6F4E6EDF-93E5-4290-A478-56E409844FD0}" srcOrd="0" destOrd="0" presId="urn:microsoft.com/office/officeart/2005/8/layout/radial1"/>
    <dgm:cxn modelId="{1FFEC86E-CADC-41A4-8890-8348D0658663}" srcId="{377B0313-40CB-4D0D-B2F3-142EF4E676A7}" destId="{021C44A8-2CD8-4499-B70C-40EB0149D62D}" srcOrd="3" destOrd="0" parTransId="{5B3873AE-CC72-48C4-9CA8-1984A1A009D7}" sibTransId="{BE7A7D0A-8E23-48FE-B0F2-86529C5E99C9}"/>
    <dgm:cxn modelId="{22924181-7F01-4CA0-860A-7A4830983E87}" type="presOf" srcId="{5B3873AE-CC72-48C4-9CA8-1984A1A009D7}" destId="{63207A1B-C70D-4492-8C9C-BC378464242B}" srcOrd="1" destOrd="0" presId="urn:microsoft.com/office/officeart/2005/8/layout/radial1"/>
    <dgm:cxn modelId="{4B7EC87C-18CA-4C44-91FB-806746BDB0DE}" type="presOf" srcId="{0B9376B4-0B25-4CFD-9235-ED92899091E1}" destId="{AA0DD6A3-DE88-4402-86FE-2CC1B352DE56}" srcOrd="1" destOrd="0" presId="urn:microsoft.com/office/officeart/2005/8/layout/radial1"/>
    <dgm:cxn modelId="{33C38AE2-FA77-457F-8681-919653BF5C88}" type="presOf" srcId="{41721773-D785-4934-B0B6-D0C300D18F09}" destId="{FB36635E-E76D-4FE0-9890-8F1267067355}" srcOrd="0"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BD026A94-C9CC-408B-944E-8D266BAFD345}" type="presOf" srcId="{3E994FA0-86A4-4937-88BC-0D5D6616D62C}" destId="{B960C17A-06CD-4B11-85B8-C8D3F81DBD73}" srcOrd="1" destOrd="0" presId="urn:microsoft.com/office/officeart/2005/8/layout/radial1"/>
    <dgm:cxn modelId="{E928CDCB-409F-4194-97D6-7876022CD1BD}" type="presOf" srcId="{5F389DCC-5AA0-449B-806B-78CDCCA0BE6E}" destId="{C408FB5A-E9EF-44D3-B259-9A90E64A0533}" srcOrd="0" destOrd="0" presId="urn:microsoft.com/office/officeart/2005/8/layout/radial1"/>
    <dgm:cxn modelId="{7B0CAC3D-E176-4AB7-84F2-649732997059}" type="presOf" srcId="{3E994FA0-86A4-4937-88BC-0D5D6616D62C}" destId="{72F9B452-A294-4D3D-A399-45FD3AECFBF0}" srcOrd="0" destOrd="0" presId="urn:microsoft.com/office/officeart/2005/8/layout/radial1"/>
    <dgm:cxn modelId="{05DE8EC4-C99A-4B5E-9542-A95E2B045416}" type="presOf" srcId="{3150A41F-4816-41EC-AF13-5B9975EF2C43}" destId="{1E4709DF-BED7-4C90-ABA5-ADEBB1792307}" srcOrd="0" destOrd="0" presId="urn:microsoft.com/office/officeart/2005/8/layout/radial1"/>
    <dgm:cxn modelId="{8DBAB70A-11F1-4B52-9790-64641FEDD690}" type="presOf" srcId="{5B3873AE-CC72-48C4-9CA8-1984A1A009D7}" destId="{A15F4530-1104-45FB-944C-CF8DC1D89BD0}" srcOrd="0" destOrd="0" presId="urn:microsoft.com/office/officeart/2005/8/layout/radial1"/>
    <dgm:cxn modelId="{F5B80ACC-DA27-4D01-9480-AF801D6811E8}" type="presOf" srcId="{0B9376B4-0B25-4CFD-9235-ED92899091E1}" destId="{D9F9AE6A-C65B-4167-B428-6A39EE0D869C}" srcOrd="0"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B0EDEFCD-62DB-4843-A861-407A28DCA741}" type="presOf" srcId="{021C44A8-2CD8-4499-B70C-40EB0149D62D}" destId="{D9D176FC-BFE2-4FAA-8FCC-0072D04B2684}" srcOrd="0" destOrd="0" presId="urn:microsoft.com/office/officeart/2005/8/layout/radial1"/>
    <dgm:cxn modelId="{9154AE5F-F716-4F06-96A3-EE81C2A591AC}" type="presOf" srcId="{B8464FA4-7F51-4246-AB2D-05968C569C43}" destId="{D97D066E-DB07-4C2A-B3C1-ECF4C2804B73}" srcOrd="0" destOrd="0" presId="urn:microsoft.com/office/officeart/2005/8/layout/radial1"/>
    <dgm:cxn modelId="{D9E96AFE-EA67-4CCA-9C97-131C778DDB09}" type="presParOf" srcId="{FB36635E-E76D-4FE0-9890-8F1267067355}" destId="{6F4E6EDF-93E5-4290-A478-56E409844FD0}" srcOrd="0" destOrd="0" presId="urn:microsoft.com/office/officeart/2005/8/layout/radial1"/>
    <dgm:cxn modelId="{378077AF-17DA-4004-A41C-D20D80EFC1B4}" type="presParOf" srcId="{FB36635E-E76D-4FE0-9890-8F1267067355}" destId="{626257A0-12A8-417E-9C92-97B4613B154D}" srcOrd="1" destOrd="0" presId="urn:microsoft.com/office/officeart/2005/8/layout/radial1"/>
    <dgm:cxn modelId="{954687A5-A17D-4069-A0D0-E2BB251B3B32}" type="presParOf" srcId="{626257A0-12A8-417E-9C92-97B4613B154D}" destId="{1535F9BD-ADAA-432D-829B-B31939C0EE49}" srcOrd="0" destOrd="0" presId="urn:microsoft.com/office/officeart/2005/8/layout/radial1"/>
    <dgm:cxn modelId="{D0562C48-0199-4F99-9186-2A5846887589}" type="presParOf" srcId="{FB36635E-E76D-4FE0-9890-8F1267067355}" destId="{1E4709DF-BED7-4C90-ABA5-ADEBB1792307}" srcOrd="2" destOrd="0" presId="urn:microsoft.com/office/officeart/2005/8/layout/radial1"/>
    <dgm:cxn modelId="{0E0F5799-5691-4DAF-8AA3-99DAFD30EC4F}" type="presParOf" srcId="{FB36635E-E76D-4FE0-9890-8F1267067355}" destId="{72F9B452-A294-4D3D-A399-45FD3AECFBF0}" srcOrd="3" destOrd="0" presId="urn:microsoft.com/office/officeart/2005/8/layout/radial1"/>
    <dgm:cxn modelId="{45B804A0-0BCA-4ABA-A95F-EF9734148AB2}" type="presParOf" srcId="{72F9B452-A294-4D3D-A399-45FD3AECFBF0}" destId="{B960C17A-06CD-4B11-85B8-C8D3F81DBD73}" srcOrd="0" destOrd="0" presId="urn:microsoft.com/office/officeart/2005/8/layout/radial1"/>
    <dgm:cxn modelId="{17F86A13-BF4B-49AF-86DE-7F99609AD9F0}" type="presParOf" srcId="{FB36635E-E76D-4FE0-9890-8F1267067355}" destId="{D97D066E-DB07-4C2A-B3C1-ECF4C2804B73}" srcOrd="4" destOrd="0" presId="urn:microsoft.com/office/officeart/2005/8/layout/radial1"/>
    <dgm:cxn modelId="{B650112C-CD85-42C4-9B6C-0BAF3CE6AF7D}" type="presParOf" srcId="{FB36635E-E76D-4FE0-9890-8F1267067355}" destId="{D9F9AE6A-C65B-4167-B428-6A39EE0D869C}" srcOrd="5" destOrd="0" presId="urn:microsoft.com/office/officeart/2005/8/layout/radial1"/>
    <dgm:cxn modelId="{0CAE49EE-18C2-4BB0-80F2-34BDE220B164}" type="presParOf" srcId="{D9F9AE6A-C65B-4167-B428-6A39EE0D869C}" destId="{AA0DD6A3-DE88-4402-86FE-2CC1B352DE56}" srcOrd="0" destOrd="0" presId="urn:microsoft.com/office/officeart/2005/8/layout/radial1"/>
    <dgm:cxn modelId="{86F6F34D-3608-443F-A99A-4F5D297E7DDE}" type="presParOf" srcId="{FB36635E-E76D-4FE0-9890-8F1267067355}" destId="{C408FB5A-E9EF-44D3-B259-9A90E64A0533}" srcOrd="6" destOrd="0" presId="urn:microsoft.com/office/officeart/2005/8/layout/radial1"/>
    <dgm:cxn modelId="{27D33F7A-BF96-43D2-8D5B-604893E9090F}" type="presParOf" srcId="{FB36635E-E76D-4FE0-9890-8F1267067355}" destId="{A15F4530-1104-45FB-944C-CF8DC1D89BD0}" srcOrd="7" destOrd="0" presId="urn:microsoft.com/office/officeart/2005/8/layout/radial1"/>
    <dgm:cxn modelId="{9AF27145-1644-499A-B47E-A515A99E355A}" type="presParOf" srcId="{A15F4530-1104-45FB-944C-CF8DC1D89BD0}" destId="{63207A1B-C70D-4492-8C9C-BC378464242B}" srcOrd="0" destOrd="0" presId="urn:microsoft.com/office/officeart/2005/8/layout/radial1"/>
    <dgm:cxn modelId="{D152076F-AB15-45FB-9A39-26E4150590E8}"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dgm:t>
        <a:bodyPr/>
        <a:lstStyle/>
        <a:p>
          <a:r>
            <a:rPr lang="zh-CN" altLang="en-US" dirty="0" smtClean="0">
              <a:solidFill>
                <a:srgbClr val="FF0000"/>
              </a:solidFill>
              <a:latin typeface="华文琥珀" panose="02010800040101010101" pitchFamily="2" charset="-122"/>
              <a:ea typeface="华文琥珀" panose="02010800040101010101" pitchFamily="2" charset="-122"/>
            </a:rPr>
            <a:t>数据字典</a:t>
          </a:r>
          <a:endParaRPr lang="zh-CN" altLang="en-US" dirty="0">
            <a:solidFill>
              <a:srgbClr val="FF0000"/>
            </a:solidFill>
            <a:latin typeface="华文琥珀" panose="02010800040101010101" pitchFamily="2" charset="-122"/>
            <a:ea typeface="华文琥珀" panose="02010800040101010101" pitchFamily="2" charset="-122"/>
          </a:endParaRP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a:solidFill>
          <a:srgbClr val="FF9900"/>
        </a:solidFill>
      </dgm:spPr>
      <dgm:t>
        <a:bodyPr/>
        <a:lstStyle/>
        <a:p>
          <a:r>
            <a:rPr lang="zh-CN" altLang="en-US" dirty="0" smtClean="0"/>
            <a:t>数据流</a:t>
          </a:r>
          <a:endParaRPr lang="zh-CN" altLang="en-US" dirty="0"/>
        </a:p>
      </dgm:t>
    </dgm:pt>
    <dgm:pt modelId="{00D94735-2BE6-4982-AFFA-6B5A87BB73A1}" type="parTrans" cxnId="{22FBFEBA-06A4-45E0-9A6A-B3A7508B0A2A}">
      <dgm:prSet/>
      <dgm:spPr/>
      <dgm:t>
        <a:bodyPr/>
        <a:lstStyle/>
        <a:p>
          <a:endParaRPr lang="zh-CN" altLang="en-US"/>
        </a:p>
      </dgm:t>
    </dgm:pt>
    <dgm:pt modelId="{11D9B48E-95A1-4442-892E-F5428F9E46BF}" type="sibTrans" cxnId="{22FBFEBA-06A4-45E0-9A6A-B3A7508B0A2A}">
      <dgm:prSet/>
      <dgm:spPr/>
      <dgm:t>
        <a:bodyPr/>
        <a:lstStyle/>
        <a:p>
          <a:endParaRPr lang="zh-CN" altLang="en-US"/>
        </a:p>
      </dgm:t>
    </dgm:pt>
    <dgm:pt modelId="{B8464FA4-7F51-4246-AB2D-05968C569C43}">
      <dgm:prSet phldrT="[文本]"/>
      <dgm:spPr/>
      <dgm:t>
        <a:bodyPr/>
        <a:lstStyle/>
        <a:p>
          <a:r>
            <a:rPr lang="zh-CN" altLang="en-US" dirty="0" smtClean="0"/>
            <a:t>数据存储</a:t>
          </a:r>
          <a:endParaRPr lang="zh-CN" altLang="en-US" dirty="0"/>
        </a:p>
      </dgm:t>
    </dgm:pt>
    <dgm:pt modelId="{3E994FA0-86A4-4937-88BC-0D5D6616D62C}" type="parTrans" cxnId="{7B05AA3C-37E6-49E0-B1D8-4C49816143F2}">
      <dgm:prSet/>
      <dgm:spPr/>
      <dgm:t>
        <a:bodyPr/>
        <a:lstStyle/>
        <a:p>
          <a:endParaRPr lang="zh-CN" altLang="en-US"/>
        </a:p>
      </dgm:t>
    </dgm:pt>
    <dgm:pt modelId="{3C21CE94-F861-473D-8085-B569C187CB8F}" type="sibTrans" cxnId="{7B05AA3C-37E6-49E0-B1D8-4C49816143F2}">
      <dgm:prSet/>
      <dgm:spPr/>
      <dgm:t>
        <a:bodyPr/>
        <a:lstStyle/>
        <a:p>
          <a:endParaRPr lang="zh-CN" altLang="en-US"/>
        </a:p>
      </dgm:t>
    </dgm:pt>
    <dgm:pt modelId="{5F389DCC-5AA0-449B-806B-78CDCCA0BE6E}">
      <dgm:prSet phldrT="[文本]"/>
      <dgm:spPr/>
      <dgm:t>
        <a:bodyPr/>
        <a:lstStyle/>
        <a:p>
          <a:r>
            <a:rPr lang="zh-CN" altLang="en-US" dirty="0" smtClean="0"/>
            <a:t>处理</a:t>
          </a:r>
          <a:endParaRPr lang="zh-CN" altLang="en-US" dirty="0"/>
        </a:p>
      </dgm:t>
    </dgm:pt>
    <dgm:pt modelId="{0B9376B4-0B25-4CFD-9235-ED92899091E1}" type="parTrans" cxnId="{9176F58C-45D0-4A29-9D0E-DEB9750D1BB7}">
      <dgm:prSet/>
      <dgm:spPr/>
      <dgm:t>
        <a:bodyPr/>
        <a:lstStyle/>
        <a:p>
          <a:endParaRPr lang="zh-CN" altLang="en-US"/>
        </a:p>
      </dgm:t>
    </dgm:pt>
    <dgm:pt modelId="{71605720-3E7A-4898-B878-AECD3DE5FE22}" type="sibTrans" cxnId="{9176F58C-45D0-4A29-9D0E-DEB9750D1BB7}">
      <dgm:prSet/>
      <dgm:spPr/>
      <dgm:t>
        <a:bodyPr/>
        <a:lstStyle/>
        <a:p>
          <a:endParaRPr lang="zh-CN" altLang="en-US"/>
        </a:p>
      </dgm:t>
    </dgm:pt>
    <dgm:pt modelId="{021C44A8-2CD8-4499-B70C-40EB0149D62D}">
      <dgm:prSet phldrT="[文本]"/>
      <dgm:spPr/>
      <dgm:t>
        <a:bodyPr/>
        <a:lstStyle/>
        <a:p>
          <a:r>
            <a:rPr lang="zh-CN" altLang="en-US" dirty="0" smtClean="0"/>
            <a:t>数据流分量</a:t>
          </a:r>
          <a:endParaRPr lang="zh-CN" altLang="en-US" dirty="0"/>
        </a:p>
      </dgm:t>
    </dgm:pt>
    <dgm:pt modelId="{5B3873AE-CC72-48C4-9CA8-1984A1A009D7}" type="parTrans" cxnId="{1FFEC86E-CADC-41A4-8890-8348D0658663}">
      <dgm:prSet/>
      <dgm:spPr/>
      <dgm:t>
        <a:bodyPr/>
        <a:lstStyle/>
        <a:p>
          <a:endParaRPr lang="zh-CN" altLang="en-US"/>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t>
        <a:bodyPr/>
        <a:lstStyle/>
        <a:p>
          <a:endParaRPr lang="zh-CN" altLang="en-US"/>
        </a:p>
      </dgm:t>
    </dgm:pt>
    <dgm:pt modelId="{6F4E6EDF-93E5-4290-A478-56E409844FD0}" type="pres">
      <dgm:prSet presAssocID="{377B0313-40CB-4D0D-B2F3-142EF4E676A7}" presName="centerShape" presStyleLbl="node0" presStyleIdx="0" presStyleCnt="1"/>
      <dgm:spPr/>
      <dgm:t>
        <a:bodyPr/>
        <a:lstStyle/>
        <a:p>
          <a:endParaRPr lang="zh-CN" altLang="en-US"/>
        </a:p>
      </dgm:t>
    </dgm:pt>
    <dgm:pt modelId="{626257A0-12A8-417E-9C92-97B4613B154D}" type="pres">
      <dgm:prSet presAssocID="{00D94735-2BE6-4982-AFFA-6B5A87BB73A1}" presName="Name9" presStyleLbl="parChTrans1D2" presStyleIdx="0" presStyleCnt="4"/>
      <dgm:spPr/>
      <dgm:t>
        <a:bodyPr/>
        <a:lstStyle/>
        <a:p>
          <a:endParaRPr lang="zh-CN" altLang="en-US"/>
        </a:p>
      </dgm:t>
    </dgm:pt>
    <dgm:pt modelId="{1535F9BD-ADAA-432D-829B-B31939C0EE49}" type="pres">
      <dgm:prSet presAssocID="{00D94735-2BE6-4982-AFFA-6B5A87BB73A1}" presName="connTx" presStyleLbl="parChTrans1D2" presStyleIdx="0" presStyleCnt="4"/>
      <dgm:spPr/>
      <dgm:t>
        <a:bodyPr/>
        <a:lstStyle/>
        <a:p>
          <a:endParaRPr lang="zh-CN" altLang="en-US"/>
        </a:p>
      </dgm:t>
    </dgm:pt>
    <dgm:pt modelId="{1E4709DF-BED7-4C90-ABA5-ADEBB1792307}" type="pres">
      <dgm:prSet presAssocID="{3150A41F-4816-41EC-AF13-5B9975EF2C43}" presName="node" presStyleLbl="node1" presStyleIdx="0" presStyleCnt="4">
        <dgm:presLayoutVars>
          <dgm:bulletEnabled val="1"/>
        </dgm:presLayoutVars>
      </dgm:prSet>
      <dgm:spPr/>
      <dgm:t>
        <a:bodyPr/>
        <a:lstStyle/>
        <a:p>
          <a:endParaRPr lang="zh-CN" altLang="en-US"/>
        </a:p>
      </dgm:t>
    </dgm:pt>
    <dgm:pt modelId="{72F9B452-A294-4D3D-A399-45FD3AECFBF0}" type="pres">
      <dgm:prSet presAssocID="{3E994FA0-86A4-4937-88BC-0D5D6616D62C}" presName="Name9" presStyleLbl="parChTrans1D2" presStyleIdx="1" presStyleCnt="4"/>
      <dgm:spPr/>
      <dgm:t>
        <a:bodyPr/>
        <a:lstStyle/>
        <a:p>
          <a:endParaRPr lang="zh-CN" altLang="en-US"/>
        </a:p>
      </dgm:t>
    </dgm:pt>
    <dgm:pt modelId="{B960C17A-06CD-4B11-85B8-C8D3F81DBD73}" type="pres">
      <dgm:prSet presAssocID="{3E994FA0-86A4-4937-88BC-0D5D6616D62C}" presName="connTx" presStyleLbl="parChTrans1D2" presStyleIdx="1" presStyleCnt="4"/>
      <dgm:spPr/>
      <dgm:t>
        <a:bodyPr/>
        <a:lstStyle/>
        <a:p>
          <a:endParaRPr lang="zh-CN" altLang="en-US"/>
        </a:p>
      </dgm:t>
    </dgm:pt>
    <dgm:pt modelId="{D97D066E-DB07-4C2A-B3C1-ECF4C2804B73}" type="pres">
      <dgm:prSet presAssocID="{B8464FA4-7F51-4246-AB2D-05968C569C43}" presName="node" presStyleLbl="node1" presStyleIdx="1" presStyleCnt="4">
        <dgm:presLayoutVars>
          <dgm:bulletEnabled val="1"/>
        </dgm:presLayoutVars>
      </dgm:prSet>
      <dgm:spPr/>
      <dgm:t>
        <a:bodyPr/>
        <a:lstStyle/>
        <a:p>
          <a:endParaRPr lang="zh-CN" altLang="en-US"/>
        </a:p>
      </dgm:t>
    </dgm:pt>
    <dgm:pt modelId="{D9F9AE6A-C65B-4167-B428-6A39EE0D869C}" type="pres">
      <dgm:prSet presAssocID="{0B9376B4-0B25-4CFD-9235-ED92899091E1}" presName="Name9" presStyleLbl="parChTrans1D2" presStyleIdx="2" presStyleCnt="4"/>
      <dgm:spPr/>
      <dgm:t>
        <a:bodyPr/>
        <a:lstStyle/>
        <a:p>
          <a:endParaRPr lang="zh-CN" altLang="en-US"/>
        </a:p>
      </dgm:t>
    </dgm:pt>
    <dgm:pt modelId="{AA0DD6A3-DE88-4402-86FE-2CC1B352DE56}" type="pres">
      <dgm:prSet presAssocID="{0B9376B4-0B25-4CFD-9235-ED92899091E1}" presName="connTx" presStyleLbl="parChTrans1D2" presStyleIdx="2" presStyleCnt="4"/>
      <dgm:spPr/>
      <dgm:t>
        <a:bodyPr/>
        <a:lstStyle/>
        <a:p>
          <a:endParaRPr lang="zh-CN" altLang="en-US"/>
        </a:p>
      </dgm:t>
    </dgm:pt>
    <dgm:pt modelId="{C408FB5A-E9EF-44D3-B259-9A90E64A0533}" type="pres">
      <dgm:prSet presAssocID="{5F389DCC-5AA0-449B-806B-78CDCCA0BE6E}" presName="node" presStyleLbl="node1" presStyleIdx="2" presStyleCnt="4">
        <dgm:presLayoutVars>
          <dgm:bulletEnabled val="1"/>
        </dgm:presLayoutVars>
      </dgm:prSet>
      <dgm:spPr/>
      <dgm:t>
        <a:bodyPr/>
        <a:lstStyle/>
        <a:p>
          <a:endParaRPr lang="zh-CN" altLang="en-US"/>
        </a:p>
      </dgm:t>
    </dgm:pt>
    <dgm:pt modelId="{A15F4530-1104-45FB-944C-CF8DC1D89BD0}" type="pres">
      <dgm:prSet presAssocID="{5B3873AE-CC72-48C4-9CA8-1984A1A009D7}" presName="Name9" presStyleLbl="parChTrans1D2" presStyleIdx="3" presStyleCnt="4"/>
      <dgm:spPr/>
      <dgm:t>
        <a:bodyPr/>
        <a:lstStyle/>
        <a:p>
          <a:endParaRPr lang="zh-CN" altLang="en-US"/>
        </a:p>
      </dgm:t>
    </dgm:pt>
    <dgm:pt modelId="{63207A1B-C70D-4492-8C9C-BC378464242B}" type="pres">
      <dgm:prSet presAssocID="{5B3873AE-CC72-48C4-9CA8-1984A1A009D7}" presName="connTx" presStyleLbl="parChTrans1D2" presStyleIdx="3" presStyleCnt="4"/>
      <dgm:spPr/>
      <dgm:t>
        <a:bodyPr/>
        <a:lstStyle/>
        <a:p>
          <a:endParaRPr lang="zh-CN" altLang="en-US"/>
        </a:p>
      </dgm:t>
    </dgm:pt>
    <dgm:pt modelId="{D9D176FC-BFE2-4FAA-8FCC-0072D04B2684}" type="pres">
      <dgm:prSet presAssocID="{021C44A8-2CD8-4499-B70C-40EB0149D62D}" presName="node" presStyleLbl="node1" presStyleIdx="3" presStyleCnt="4">
        <dgm:presLayoutVars>
          <dgm:bulletEnabled val="1"/>
        </dgm:presLayoutVars>
      </dgm:prSet>
      <dgm:spPr/>
      <dgm:t>
        <a:bodyPr/>
        <a:lstStyle/>
        <a:p>
          <a:endParaRPr lang="zh-CN" altLang="en-US"/>
        </a:p>
      </dgm:t>
    </dgm:pt>
  </dgm:ptLst>
  <dgm:cxnLst>
    <dgm:cxn modelId="{D124C5CC-34AC-4ED5-B6CB-643B0AA38EBC}" srcId="{41721773-D785-4934-B0B6-D0C300D18F09}" destId="{377B0313-40CB-4D0D-B2F3-142EF4E676A7}" srcOrd="0" destOrd="0" parTransId="{3AF6F9BA-9973-4EAD-8F17-FE0F2991A201}" sibTransId="{BEEF9323-5234-40C7-9698-DF3AA6E1243E}"/>
    <dgm:cxn modelId="{7B05AA3C-37E6-49E0-B1D8-4C49816143F2}" srcId="{377B0313-40CB-4D0D-B2F3-142EF4E676A7}" destId="{B8464FA4-7F51-4246-AB2D-05968C569C43}" srcOrd="1" destOrd="0" parTransId="{3E994FA0-86A4-4937-88BC-0D5D6616D62C}" sibTransId="{3C21CE94-F861-473D-8085-B569C187CB8F}"/>
    <dgm:cxn modelId="{1FFEC86E-CADC-41A4-8890-8348D0658663}" srcId="{377B0313-40CB-4D0D-B2F3-142EF4E676A7}" destId="{021C44A8-2CD8-4499-B70C-40EB0149D62D}" srcOrd="3" destOrd="0" parTransId="{5B3873AE-CC72-48C4-9CA8-1984A1A009D7}" sibTransId="{BE7A7D0A-8E23-48FE-B0F2-86529C5E99C9}"/>
    <dgm:cxn modelId="{178A5A21-CAA2-4F44-8EA8-0C9DE006C7C1}" type="presOf" srcId="{00D94735-2BE6-4982-AFFA-6B5A87BB73A1}" destId="{1535F9BD-ADAA-432D-829B-B31939C0EE49}" srcOrd="1" destOrd="0" presId="urn:microsoft.com/office/officeart/2005/8/layout/radial1"/>
    <dgm:cxn modelId="{C55B5940-CDCF-4807-B45B-D0091DFD2028}" type="presOf" srcId="{41721773-D785-4934-B0B6-D0C300D18F09}" destId="{FB36635E-E76D-4FE0-9890-8F1267067355}" srcOrd="0" destOrd="0" presId="urn:microsoft.com/office/officeart/2005/8/layout/radial1"/>
    <dgm:cxn modelId="{26866C22-3964-409D-84B2-D0EE3C6D3A79}" type="presOf" srcId="{3E994FA0-86A4-4937-88BC-0D5D6616D62C}" destId="{B960C17A-06CD-4B11-85B8-C8D3F81DBD73}" srcOrd="1" destOrd="0" presId="urn:microsoft.com/office/officeart/2005/8/layout/radial1"/>
    <dgm:cxn modelId="{FF858EFC-8903-4235-8A8C-6F43255D8529}" type="presOf" srcId="{5F389DCC-5AA0-449B-806B-78CDCCA0BE6E}" destId="{C408FB5A-E9EF-44D3-B259-9A90E64A0533}" srcOrd="0" destOrd="0" presId="urn:microsoft.com/office/officeart/2005/8/layout/radial1"/>
    <dgm:cxn modelId="{F898C006-C1BF-4BE6-82B8-62AB4F2E433F}" type="presOf" srcId="{0B9376B4-0B25-4CFD-9235-ED92899091E1}" destId="{D9F9AE6A-C65B-4167-B428-6A39EE0D869C}" srcOrd="0" destOrd="0" presId="urn:microsoft.com/office/officeart/2005/8/layout/radial1"/>
    <dgm:cxn modelId="{0FFCCE32-5EA8-4641-8808-A3EA0FA4CB48}" type="presOf" srcId="{5B3873AE-CC72-48C4-9CA8-1984A1A009D7}" destId="{63207A1B-C70D-4492-8C9C-BC378464242B}" srcOrd="1" destOrd="0" presId="urn:microsoft.com/office/officeart/2005/8/layout/radial1"/>
    <dgm:cxn modelId="{3EBBB5FA-3E65-42E4-AF11-66B1A4031793}" type="presOf" srcId="{B8464FA4-7F51-4246-AB2D-05968C569C43}" destId="{D97D066E-DB07-4C2A-B3C1-ECF4C2804B73}" srcOrd="0" destOrd="0" presId="urn:microsoft.com/office/officeart/2005/8/layout/radial1"/>
    <dgm:cxn modelId="{AE83CA57-38BF-444D-B848-BE2CF58167B1}" type="presOf" srcId="{3E994FA0-86A4-4937-88BC-0D5D6616D62C}" destId="{72F9B452-A294-4D3D-A399-45FD3AECFBF0}" srcOrd="0"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6386DF81-9447-42B3-810F-72036C901F66}" type="presOf" srcId="{021C44A8-2CD8-4499-B70C-40EB0149D62D}" destId="{D9D176FC-BFE2-4FAA-8FCC-0072D04B2684}" srcOrd="0" destOrd="0" presId="urn:microsoft.com/office/officeart/2005/8/layout/radial1"/>
    <dgm:cxn modelId="{E6AF76A2-56DD-4BBA-ACD3-F28DA778C362}" type="presOf" srcId="{377B0313-40CB-4D0D-B2F3-142EF4E676A7}" destId="{6F4E6EDF-93E5-4290-A478-56E409844FD0}" srcOrd="0" destOrd="0" presId="urn:microsoft.com/office/officeart/2005/8/layout/radial1"/>
    <dgm:cxn modelId="{08C157E7-F3CC-4FAF-B989-33333E269097}" type="presOf" srcId="{3150A41F-4816-41EC-AF13-5B9975EF2C43}" destId="{1E4709DF-BED7-4C90-ABA5-ADEBB1792307}" srcOrd="0" destOrd="0" presId="urn:microsoft.com/office/officeart/2005/8/layout/radial1"/>
    <dgm:cxn modelId="{61126E0E-758C-472B-8686-E196E102FD75}" type="presOf" srcId="{00D94735-2BE6-4982-AFFA-6B5A87BB73A1}" destId="{626257A0-12A8-417E-9C92-97B4613B154D}" srcOrd="0"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27396394-3999-4717-986D-9649D493E25B}" type="presOf" srcId="{0B9376B4-0B25-4CFD-9235-ED92899091E1}" destId="{AA0DD6A3-DE88-4402-86FE-2CC1B352DE56}" srcOrd="1" destOrd="0" presId="urn:microsoft.com/office/officeart/2005/8/layout/radial1"/>
    <dgm:cxn modelId="{2A68297F-7FBA-42CD-B404-0032CCA1CAAA}" type="presOf" srcId="{5B3873AE-CC72-48C4-9CA8-1984A1A009D7}" destId="{A15F4530-1104-45FB-944C-CF8DC1D89BD0}" srcOrd="0" destOrd="0" presId="urn:microsoft.com/office/officeart/2005/8/layout/radial1"/>
    <dgm:cxn modelId="{A3B768DA-757A-40FE-9909-809CAEB5438C}" type="presParOf" srcId="{FB36635E-E76D-4FE0-9890-8F1267067355}" destId="{6F4E6EDF-93E5-4290-A478-56E409844FD0}" srcOrd="0" destOrd="0" presId="urn:microsoft.com/office/officeart/2005/8/layout/radial1"/>
    <dgm:cxn modelId="{1B3DF62E-822B-4FEF-98AC-6542181E48AA}" type="presParOf" srcId="{FB36635E-E76D-4FE0-9890-8F1267067355}" destId="{626257A0-12A8-417E-9C92-97B4613B154D}" srcOrd="1" destOrd="0" presId="urn:microsoft.com/office/officeart/2005/8/layout/radial1"/>
    <dgm:cxn modelId="{14CF52E2-43EE-4BEC-A384-582F15D54D90}" type="presParOf" srcId="{626257A0-12A8-417E-9C92-97B4613B154D}" destId="{1535F9BD-ADAA-432D-829B-B31939C0EE49}" srcOrd="0" destOrd="0" presId="urn:microsoft.com/office/officeart/2005/8/layout/radial1"/>
    <dgm:cxn modelId="{A801F5C4-F3DE-4304-B373-7BDA46CA1693}" type="presParOf" srcId="{FB36635E-E76D-4FE0-9890-8F1267067355}" destId="{1E4709DF-BED7-4C90-ABA5-ADEBB1792307}" srcOrd="2" destOrd="0" presId="urn:microsoft.com/office/officeart/2005/8/layout/radial1"/>
    <dgm:cxn modelId="{53AC6FD8-1A1D-4F17-B060-4F68C33F7AF3}" type="presParOf" srcId="{FB36635E-E76D-4FE0-9890-8F1267067355}" destId="{72F9B452-A294-4D3D-A399-45FD3AECFBF0}" srcOrd="3" destOrd="0" presId="urn:microsoft.com/office/officeart/2005/8/layout/radial1"/>
    <dgm:cxn modelId="{FCA336FA-E1C3-49CA-B65C-FEC84D137CCF}" type="presParOf" srcId="{72F9B452-A294-4D3D-A399-45FD3AECFBF0}" destId="{B960C17A-06CD-4B11-85B8-C8D3F81DBD73}" srcOrd="0" destOrd="0" presId="urn:microsoft.com/office/officeart/2005/8/layout/radial1"/>
    <dgm:cxn modelId="{92DD5824-BB6F-417E-B575-ABFCD5355E67}" type="presParOf" srcId="{FB36635E-E76D-4FE0-9890-8F1267067355}" destId="{D97D066E-DB07-4C2A-B3C1-ECF4C2804B73}" srcOrd="4" destOrd="0" presId="urn:microsoft.com/office/officeart/2005/8/layout/radial1"/>
    <dgm:cxn modelId="{E9A44F7E-B54C-4E50-A5FE-DCE1413B0B17}" type="presParOf" srcId="{FB36635E-E76D-4FE0-9890-8F1267067355}" destId="{D9F9AE6A-C65B-4167-B428-6A39EE0D869C}" srcOrd="5" destOrd="0" presId="urn:microsoft.com/office/officeart/2005/8/layout/radial1"/>
    <dgm:cxn modelId="{05AB9879-F2C8-4CF6-8CAB-AE7D7BA37CE6}" type="presParOf" srcId="{D9F9AE6A-C65B-4167-B428-6A39EE0D869C}" destId="{AA0DD6A3-DE88-4402-86FE-2CC1B352DE56}" srcOrd="0" destOrd="0" presId="urn:microsoft.com/office/officeart/2005/8/layout/radial1"/>
    <dgm:cxn modelId="{B55AAFEF-FB2D-4B1E-B507-DADE4F849E3F}" type="presParOf" srcId="{FB36635E-E76D-4FE0-9890-8F1267067355}" destId="{C408FB5A-E9EF-44D3-B259-9A90E64A0533}" srcOrd="6" destOrd="0" presId="urn:microsoft.com/office/officeart/2005/8/layout/radial1"/>
    <dgm:cxn modelId="{0B116A69-F0D5-4E90-922E-3006293F5DC7}" type="presParOf" srcId="{FB36635E-E76D-4FE0-9890-8F1267067355}" destId="{A15F4530-1104-45FB-944C-CF8DC1D89BD0}" srcOrd="7" destOrd="0" presId="urn:microsoft.com/office/officeart/2005/8/layout/radial1"/>
    <dgm:cxn modelId="{A3304A50-34C5-4481-8E0D-D62320181D74}" type="presParOf" srcId="{A15F4530-1104-45FB-944C-CF8DC1D89BD0}" destId="{63207A1B-C70D-4492-8C9C-BC378464242B}" srcOrd="0" destOrd="0" presId="urn:microsoft.com/office/officeart/2005/8/layout/radial1"/>
    <dgm:cxn modelId="{D0676235-BD38-43C4-BCED-649C6A83A39B}"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dgm:t>
        <a:bodyPr/>
        <a:lstStyle/>
        <a:p>
          <a:r>
            <a:rPr lang="zh-CN" altLang="en-US" dirty="0" smtClean="0">
              <a:solidFill>
                <a:srgbClr val="FF0000"/>
              </a:solidFill>
              <a:latin typeface="华文琥珀" panose="02010800040101010101" pitchFamily="2" charset="-122"/>
              <a:ea typeface="华文琥珀" panose="02010800040101010101" pitchFamily="2" charset="-122"/>
            </a:rPr>
            <a:t>数据字典</a:t>
          </a:r>
          <a:endParaRPr lang="zh-CN" altLang="en-US" dirty="0">
            <a:solidFill>
              <a:srgbClr val="FF0000"/>
            </a:solidFill>
            <a:latin typeface="华文琥珀" panose="02010800040101010101" pitchFamily="2" charset="-122"/>
            <a:ea typeface="华文琥珀" panose="02010800040101010101" pitchFamily="2" charset="-122"/>
          </a:endParaRP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dgm:t>
        <a:bodyPr/>
        <a:lstStyle/>
        <a:p>
          <a:r>
            <a:rPr lang="zh-CN" altLang="en-US" dirty="0" smtClean="0"/>
            <a:t>数据流</a:t>
          </a:r>
          <a:endParaRPr lang="zh-CN" altLang="en-US" dirty="0"/>
        </a:p>
      </dgm:t>
    </dgm:pt>
    <dgm:pt modelId="{00D94735-2BE6-4982-AFFA-6B5A87BB73A1}" type="parTrans" cxnId="{22FBFEBA-06A4-45E0-9A6A-B3A7508B0A2A}">
      <dgm:prSet/>
      <dgm:spPr/>
      <dgm:t>
        <a:bodyPr/>
        <a:lstStyle/>
        <a:p>
          <a:endParaRPr lang="zh-CN" altLang="en-US"/>
        </a:p>
      </dgm:t>
    </dgm:pt>
    <dgm:pt modelId="{11D9B48E-95A1-4442-892E-F5428F9E46BF}" type="sibTrans" cxnId="{22FBFEBA-06A4-45E0-9A6A-B3A7508B0A2A}">
      <dgm:prSet/>
      <dgm:spPr/>
      <dgm:t>
        <a:bodyPr/>
        <a:lstStyle/>
        <a:p>
          <a:endParaRPr lang="zh-CN" altLang="en-US"/>
        </a:p>
      </dgm:t>
    </dgm:pt>
    <dgm:pt modelId="{B8464FA4-7F51-4246-AB2D-05968C569C43}">
      <dgm:prSet phldrT="[文本]"/>
      <dgm:spPr/>
      <dgm:t>
        <a:bodyPr/>
        <a:lstStyle/>
        <a:p>
          <a:r>
            <a:rPr lang="zh-CN" altLang="en-US" dirty="0" smtClean="0"/>
            <a:t>数据存储</a:t>
          </a:r>
          <a:endParaRPr lang="zh-CN" altLang="en-US" dirty="0"/>
        </a:p>
      </dgm:t>
    </dgm:pt>
    <dgm:pt modelId="{3E994FA0-86A4-4937-88BC-0D5D6616D62C}" type="parTrans" cxnId="{7B05AA3C-37E6-49E0-B1D8-4C49816143F2}">
      <dgm:prSet/>
      <dgm:spPr/>
      <dgm:t>
        <a:bodyPr/>
        <a:lstStyle/>
        <a:p>
          <a:endParaRPr lang="zh-CN" altLang="en-US"/>
        </a:p>
      </dgm:t>
    </dgm:pt>
    <dgm:pt modelId="{3C21CE94-F861-473D-8085-B569C187CB8F}" type="sibTrans" cxnId="{7B05AA3C-37E6-49E0-B1D8-4C49816143F2}">
      <dgm:prSet/>
      <dgm:spPr/>
      <dgm:t>
        <a:bodyPr/>
        <a:lstStyle/>
        <a:p>
          <a:endParaRPr lang="zh-CN" altLang="en-US"/>
        </a:p>
      </dgm:t>
    </dgm:pt>
    <dgm:pt modelId="{5F389DCC-5AA0-449B-806B-78CDCCA0BE6E}">
      <dgm:prSet phldrT="[文本]"/>
      <dgm:spPr/>
      <dgm:t>
        <a:bodyPr/>
        <a:lstStyle/>
        <a:p>
          <a:r>
            <a:rPr lang="zh-CN" altLang="en-US" dirty="0" smtClean="0"/>
            <a:t>处理</a:t>
          </a:r>
          <a:endParaRPr lang="zh-CN" altLang="en-US" dirty="0"/>
        </a:p>
      </dgm:t>
    </dgm:pt>
    <dgm:pt modelId="{0B9376B4-0B25-4CFD-9235-ED92899091E1}" type="parTrans" cxnId="{9176F58C-45D0-4A29-9D0E-DEB9750D1BB7}">
      <dgm:prSet/>
      <dgm:spPr/>
      <dgm:t>
        <a:bodyPr/>
        <a:lstStyle/>
        <a:p>
          <a:endParaRPr lang="zh-CN" altLang="en-US"/>
        </a:p>
      </dgm:t>
    </dgm:pt>
    <dgm:pt modelId="{71605720-3E7A-4898-B878-AECD3DE5FE22}" type="sibTrans" cxnId="{9176F58C-45D0-4A29-9D0E-DEB9750D1BB7}">
      <dgm:prSet/>
      <dgm:spPr/>
      <dgm:t>
        <a:bodyPr/>
        <a:lstStyle/>
        <a:p>
          <a:endParaRPr lang="zh-CN" altLang="en-US"/>
        </a:p>
      </dgm:t>
    </dgm:pt>
    <dgm:pt modelId="{021C44A8-2CD8-4499-B70C-40EB0149D62D}">
      <dgm:prSet phldrT="[文本]"/>
      <dgm:spPr>
        <a:solidFill>
          <a:srgbClr val="FF9900"/>
        </a:solidFill>
      </dgm:spPr>
      <dgm:t>
        <a:bodyPr/>
        <a:lstStyle/>
        <a:p>
          <a:r>
            <a:rPr lang="zh-CN" altLang="en-US" dirty="0" smtClean="0"/>
            <a:t>数据流分量</a:t>
          </a:r>
          <a:endParaRPr lang="zh-CN" altLang="en-US" dirty="0"/>
        </a:p>
      </dgm:t>
    </dgm:pt>
    <dgm:pt modelId="{5B3873AE-CC72-48C4-9CA8-1984A1A009D7}" type="parTrans" cxnId="{1FFEC86E-CADC-41A4-8890-8348D0658663}">
      <dgm:prSet/>
      <dgm:spPr/>
      <dgm:t>
        <a:bodyPr/>
        <a:lstStyle/>
        <a:p>
          <a:endParaRPr lang="zh-CN" altLang="en-US"/>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t>
        <a:bodyPr/>
        <a:lstStyle/>
        <a:p>
          <a:endParaRPr lang="zh-CN" altLang="en-US"/>
        </a:p>
      </dgm:t>
    </dgm:pt>
    <dgm:pt modelId="{6F4E6EDF-93E5-4290-A478-56E409844FD0}" type="pres">
      <dgm:prSet presAssocID="{377B0313-40CB-4D0D-B2F3-142EF4E676A7}" presName="centerShape" presStyleLbl="node0" presStyleIdx="0" presStyleCnt="1"/>
      <dgm:spPr/>
      <dgm:t>
        <a:bodyPr/>
        <a:lstStyle/>
        <a:p>
          <a:endParaRPr lang="zh-CN" altLang="en-US"/>
        </a:p>
      </dgm:t>
    </dgm:pt>
    <dgm:pt modelId="{626257A0-12A8-417E-9C92-97B4613B154D}" type="pres">
      <dgm:prSet presAssocID="{00D94735-2BE6-4982-AFFA-6B5A87BB73A1}" presName="Name9" presStyleLbl="parChTrans1D2" presStyleIdx="0" presStyleCnt="4"/>
      <dgm:spPr/>
      <dgm:t>
        <a:bodyPr/>
        <a:lstStyle/>
        <a:p>
          <a:endParaRPr lang="zh-CN" altLang="en-US"/>
        </a:p>
      </dgm:t>
    </dgm:pt>
    <dgm:pt modelId="{1535F9BD-ADAA-432D-829B-B31939C0EE49}" type="pres">
      <dgm:prSet presAssocID="{00D94735-2BE6-4982-AFFA-6B5A87BB73A1}" presName="connTx" presStyleLbl="parChTrans1D2" presStyleIdx="0" presStyleCnt="4"/>
      <dgm:spPr/>
      <dgm:t>
        <a:bodyPr/>
        <a:lstStyle/>
        <a:p>
          <a:endParaRPr lang="zh-CN" altLang="en-US"/>
        </a:p>
      </dgm:t>
    </dgm:pt>
    <dgm:pt modelId="{1E4709DF-BED7-4C90-ABA5-ADEBB1792307}" type="pres">
      <dgm:prSet presAssocID="{3150A41F-4816-41EC-AF13-5B9975EF2C43}" presName="node" presStyleLbl="node1" presStyleIdx="0" presStyleCnt="4">
        <dgm:presLayoutVars>
          <dgm:bulletEnabled val="1"/>
        </dgm:presLayoutVars>
      </dgm:prSet>
      <dgm:spPr/>
      <dgm:t>
        <a:bodyPr/>
        <a:lstStyle/>
        <a:p>
          <a:endParaRPr lang="zh-CN" altLang="en-US"/>
        </a:p>
      </dgm:t>
    </dgm:pt>
    <dgm:pt modelId="{72F9B452-A294-4D3D-A399-45FD3AECFBF0}" type="pres">
      <dgm:prSet presAssocID="{3E994FA0-86A4-4937-88BC-0D5D6616D62C}" presName="Name9" presStyleLbl="parChTrans1D2" presStyleIdx="1" presStyleCnt="4"/>
      <dgm:spPr/>
      <dgm:t>
        <a:bodyPr/>
        <a:lstStyle/>
        <a:p>
          <a:endParaRPr lang="zh-CN" altLang="en-US"/>
        </a:p>
      </dgm:t>
    </dgm:pt>
    <dgm:pt modelId="{B960C17A-06CD-4B11-85B8-C8D3F81DBD73}" type="pres">
      <dgm:prSet presAssocID="{3E994FA0-86A4-4937-88BC-0D5D6616D62C}" presName="connTx" presStyleLbl="parChTrans1D2" presStyleIdx="1" presStyleCnt="4"/>
      <dgm:spPr/>
      <dgm:t>
        <a:bodyPr/>
        <a:lstStyle/>
        <a:p>
          <a:endParaRPr lang="zh-CN" altLang="en-US"/>
        </a:p>
      </dgm:t>
    </dgm:pt>
    <dgm:pt modelId="{D97D066E-DB07-4C2A-B3C1-ECF4C2804B73}" type="pres">
      <dgm:prSet presAssocID="{B8464FA4-7F51-4246-AB2D-05968C569C43}" presName="node" presStyleLbl="node1" presStyleIdx="1" presStyleCnt="4">
        <dgm:presLayoutVars>
          <dgm:bulletEnabled val="1"/>
        </dgm:presLayoutVars>
      </dgm:prSet>
      <dgm:spPr/>
      <dgm:t>
        <a:bodyPr/>
        <a:lstStyle/>
        <a:p>
          <a:endParaRPr lang="zh-CN" altLang="en-US"/>
        </a:p>
      </dgm:t>
    </dgm:pt>
    <dgm:pt modelId="{D9F9AE6A-C65B-4167-B428-6A39EE0D869C}" type="pres">
      <dgm:prSet presAssocID="{0B9376B4-0B25-4CFD-9235-ED92899091E1}" presName="Name9" presStyleLbl="parChTrans1D2" presStyleIdx="2" presStyleCnt="4"/>
      <dgm:spPr/>
      <dgm:t>
        <a:bodyPr/>
        <a:lstStyle/>
        <a:p>
          <a:endParaRPr lang="zh-CN" altLang="en-US"/>
        </a:p>
      </dgm:t>
    </dgm:pt>
    <dgm:pt modelId="{AA0DD6A3-DE88-4402-86FE-2CC1B352DE56}" type="pres">
      <dgm:prSet presAssocID="{0B9376B4-0B25-4CFD-9235-ED92899091E1}" presName="connTx" presStyleLbl="parChTrans1D2" presStyleIdx="2" presStyleCnt="4"/>
      <dgm:spPr/>
      <dgm:t>
        <a:bodyPr/>
        <a:lstStyle/>
        <a:p>
          <a:endParaRPr lang="zh-CN" altLang="en-US"/>
        </a:p>
      </dgm:t>
    </dgm:pt>
    <dgm:pt modelId="{C408FB5A-E9EF-44D3-B259-9A90E64A0533}" type="pres">
      <dgm:prSet presAssocID="{5F389DCC-5AA0-449B-806B-78CDCCA0BE6E}" presName="node" presStyleLbl="node1" presStyleIdx="2" presStyleCnt="4">
        <dgm:presLayoutVars>
          <dgm:bulletEnabled val="1"/>
        </dgm:presLayoutVars>
      </dgm:prSet>
      <dgm:spPr/>
      <dgm:t>
        <a:bodyPr/>
        <a:lstStyle/>
        <a:p>
          <a:endParaRPr lang="zh-CN" altLang="en-US"/>
        </a:p>
      </dgm:t>
    </dgm:pt>
    <dgm:pt modelId="{A15F4530-1104-45FB-944C-CF8DC1D89BD0}" type="pres">
      <dgm:prSet presAssocID="{5B3873AE-CC72-48C4-9CA8-1984A1A009D7}" presName="Name9" presStyleLbl="parChTrans1D2" presStyleIdx="3" presStyleCnt="4"/>
      <dgm:spPr/>
      <dgm:t>
        <a:bodyPr/>
        <a:lstStyle/>
        <a:p>
          <a:endParaRPr lang="zh-CN" altLang="en-US"/>
        </a:p>
      </dgm:t>
    </dgm:pt>
    <dgm:pt modelId="{63207A1B-C70D-4492-8C9C-BC378464242B}" type="pres">
      <dgm:prSet presAssocID="{5B3873AE-CC72-48C4-9CA8-1984A1A009D7}" presName="connTx" presStyleLbl="parChTrans1D2" presStyleIdx="3" presStyleCnt="4"/>
      <dgm:spPr/>
      <dgm:t>
        <a:bodyPr/>
        <a:lstStyle/>
        <a:p>
          <a:endParaRPr lang="zh-CN" altLang="en-US"/>
        </a:p>
      </dgm:t>
    </dgm:pt>
    <dgm:pt modelId="{D9D176FC-BFE2-4FAA-8FCC-0072D04B2684}" type="pres">
      <dgm:prSet presAssocID="{021C44A8-2CD8-4499-B70C-40EB0149D62D}" presName="node" presStyleLbl="node1" presStyleIdx="3" presStyleCnt="4">
        <dgm:presLayoutVars>
          <dgm:bulletEnabled val="1"/>
        </dgm:presLayoutVars>
      </dgm:prSet>
      <dgm:spPr/>
      <dgm:t>
        <a:bodyPr/>
        <a:lstStyle/>
        <a:p>
          <a:endParaRPr lang="zh-CN" altLang="en-US"/>
        </a:p>
      </dgm:t>
    </dgm:pt>
  </dgm:ptLst>
  <dgm:cxnLst>
    <dgm:cxn modelId="{D124C5CC-34AC-4ED5-B6CB-643B0AA38EBC}" srcId="{41721773-D785-4934-B0B6-D0C300D18F09}" destId="{377B0313-40CB-4D0D-B2F3-142EF4E676A7}" srcOrd="0" destOrd="0" parTransId="{3AF6F9BA-9973-4EAD-8F17-FE0F2991A201}" sibTransId="{BEEF9323-5234-40C7-9698-DF3AA6E1243E}"/>
    <dgm:cxn modelId="{7B05AA3C-37E6-49E0-B1D8-4C49816143F2}" srcId="{377B0313-40CB-4D0D-B2F3-142EF4E676A7}" destId="{B8464FA4-7F51-4246-AB2D-05968C569C43}" srcOrd="1" destOrd="0" parTransId="{3E994FA0-86A4-4937-88BC-0D5D6616D62C}" sibTransId="{3C21CE94-F861-473D-8085-B569C187CB8F}"/>
    <dgm:cxn modelId="{50471998-798F-4F6A-89E6-A751C18971B2}" type="presOf" srcId="{0B9376B4-0B25-4CFD-9235-ED92899091E1}" destId="{AA0DD6A3-DE88-4402-86FE-2CC1B352DE56}" srcOrd="1" destOrd="0" presId="urn:microsoft.com/office/officeart/2005/8/layout/radial1"/>
    <dgm:cxn modelId="{1FFEC86E-CADC-41A4-8890-8348D0658663}" srcId="{377B0313-40CB-4D0D-B2F3-142EF4E676A7}" destId="{021C44A8-2CD8-4499-B70C-40EB0149D62D}" srcOrd="3" destOrd="0" parTransId="{5B3873AE-CC72-48C4-9CA8-1984A1A009D7}" sibTransId="{BE7A7D0A-8E23-48FE-B0F2-86529C5E99C9}"/>
    <dgm:cxn modelId="{615E13BD-1AB8-42C7-958B-6D17AB30BD7F}" type="presOf" srcId="{41721773-D785-4934-B0B6-D0C300D18F09}" destId="{FB36635E-E76D-4FE0-9890-8F1267067355}" srcOrd="0" destOrd="0" presId="urn:microsoft.com/office/officeart/2005/8/layout/radial1"/>
    <dgm:cxn modelId="{B7C92610-944A-4A2D-B109-F62158EC008C}" type="presOf" srcId="{B8464FA4-7F51-4246-AB2D-05968C569C43}" destId="{D97D066E-DB07-4C2A-B3C1-ECF4C2804B73}" srcOrd="0" destOrd="0" presId="urn:microsoft.com/office/officeart/2005/8/layout/radial1"/>
    <dgm:cxn modelId="{94EE10C2-6E63-4E92-8BF6-A4DC218FDAA8}" type="presOf" srcId="{3E994FA0-86A4-4937-88BC-0D5D6616D62C}" destId="{B960C17A-06CD-4B11-85B8-C8D3F81DBD73}" srcOrd="1" destOrd="0" presId="urn:microsoft.com/office/officeart/2005/8/layout/radial1"/>
    <dgm:cxn modelId="{136C032D-DD32-4E5D-8158-2B2D8B8ED78D}" type="presOf" srcId="{377B0313-40CB-4D0D-B2F3-142EF4E676A7}" destId="{6F4E6EDF-93E5-4290-A478-56E409844FD0}" srcOrd="0" destOrd="0" presId="urn:microsoft.com/office/officeart/2005/8/layout/radial1"/>
    <dgm:cxn modelId="{D16071A0-A599-4CB6-B089-709AF6BE1E88}" type="presOf" srcId="{3150A41F-4816-41EC-AF13-5B9975EF2C43}" destId="{1E4709DF-BED7-4C90-ABA5-ADEBB1792307}" srcOrd="0"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B4E869E8-DEAF-4C28-A2D3-B6CFB1ED217A}" type="presOf" srcId="{00D94735-2BE6-4982-AFFA-6B5A87BB73A1}" destId="{626257A0-12A8-417E-9C92-97B4613B154D}" srcOrd="0" destOrd="0" presId="urn:microsoft.com/office/officeart/2005/8/layout/radial1"/>
    <dgm:cxn modelId="{F8B13623-AAF3-4ABF-BB47-8A0F318D2276}" type="presOf" srcId="{3E994FA0-86A4-4937-88BC-0D5D6616D62C}" destId="{72F9B452-A294-4D3D-A399-45FD3AECFBF0}" srcOrd="0" destOrd="0" presId="urn:microsoft.com/office/officeart/2005/8/layout/radial1"/>
    <dgm:cxn modelId="{AE7E7952-8852-4BD9-9EF7-E00CA5CAC3CF}" type="presOf" srcId="{5B3873AE-CC72-48C4-9CA8-1984A1A009D7}" destId="{63207A1B-C70D-4492-8C9C-BC378464242B}" srcOrd="1" destOrd="0" presId="urn:microsoft.com/office/officeart/2005/8/layout/radial1"/>
    <dgm:cxn modelId="{38699913-8658-4EED-A107-CD612AAAE502}" type="presOf" srcId="{00D94735-2BE6-4982-AFFA-6B5A87BB73A1}" destId="{1535F9BD-ADAA-432D-829B-B31939C0EE49}" srcOrd="1" destOrd="0" presId="urn:microsoft.com/office/officeart/2005/8/layout/radial1"/>
    <dgm:cxn modelId="{93704D8F-0ACD-40ED-97BA-EB24BF04C21C}" type="presOf" srcId="{5B3873AE-CC72-48C4-9CA8-1984A1A009D7}" destId="{A15F4530-1104-45FB-944C-CF8DC1D89BD0}" srcOrd="0" destOrd="0" presId="urn:microsoft.com/office/officeart/2005/8/layout/radial1"/>
    <dgm:cxn modelId="{1910DE8F-ECD4-4DE5-B0D5-5A73AD58C8FE}" type="presOf" srcId="{5F389DCC-5AA0-449B-806B-78CDCCA0BE6E}" destId="{C408FB5A-E9EF-44D3-B259-9A90E64A0533}" srcOrd="0"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EDCFD23F-53FC-491E-B149-10C15F7A825F}" type="presOf" srcId="{0B9376B4-0B25-4CFD-9235-ED92899091E1}" destId="{D9F9AE6A-C65B-4167-B428-6A39EE0D869C}" srcOrd="0" destOrd="0" presId="urn:microsoft.com/office/officeart/2005/8/layout/radial1"/>
    <dgm:cxn modelId="{889C3864-5300-4AF1-A8BA-0E019A38A980}" type="presOf" srcId="{021C44A8-2CD8-4499-B70C-40EB0149D62D}" destId="{D9D176FC-BFE2-4FAA-8FCC-0072D04B2684}" srcOrd="0" destOrd="0" presId="urn:microsoft.com/office/officeart/2005/8/layout/radial1"/>
    <dgm:cxn modelId="{B16BA1DD-C724-4E4A-A0F9-E15CA93B1A3E}" type="presParOf" srcId="{FB36635E-E76D-4FE0-9890-8F1267067355}" destId="{6F4E6EDF-93E5-4290-A478-56E409844FD0}" srcOrd="0" destOrd="0" presId="urn:microsoft.com/office/officeart/2005/8/layout/radial1"/>
    <dgm:cxn modelId="{3A614436-8317-49F7-9BC0-A6289F68004D}" type="presParOf" srcId="{FB36635E-E76D-4FE0-9890-8F1267067355}" destId="{626257A0-12A8-417E-9C92-97B4613B154D}" srcOrd="1" destOrd="0" presId="urn:microsoft.com/office/officeart/2005/8/layout/radial1"/>
    <dgm:cxn modelId="{012AC493-610F-4CDA-B3FC-FE02DB22F93E}" type="presParOf" srcId="{626257A0-12A8-417E-9C92-97B4613B154D}" destId="{1535F9BD-ADAA-432D-829B-B31939C0EE49}" srcOrd="0" destOrd="0" presId="urn:microsoft.com/office/officeart/2005/8/layout/radial1"/>
    <dgm:cxn modelId="{21A205AC-C3A7-4913-A6E9-4E12D3E9629F}" type="presParOf" srcId="{FB36635E-E76D-4FE0-9890-8F1267067355}" destId="{1E4709DF-BED7-4C90-ABA5-ADEBB1792307}" srcOrd="2" destOrd="0" presId="urn:microsoft.com/office/officeart/2005/8/layout/radial1"/>
    <dgm:cxn modelId="{79802DD6-A1D1-4D6C-9014-BB0EC767C1A8}" type="presParOf" srcId="{FB36635E-E76D-4FE0-9890-8F1267067355}" destId="{72F9B452-A294-4D3D-A399-45FD3AECFBF0}" srcOrd="3" destOrd="0" presId="urn:microsoft.com/office/officeart/2005/8/layout/radial1"/>
    <dgm:cxn modelId="{CF9FAE30-4F63-4D2F-98D1-E343A8EE5994}" type="presParOf" srcId="{72F9B452-A294-4D3D-A399-45FD3AECFBF0}" destId="{B960C17A-06CD-4B11-85B8-C8D3F81DBD73}" srcOrd="0" destOrd="0" presId="urn:microsoft.com/office/officeart/2005/8/layout/radial1"/>
    <dgm:cxn modelId="{C3EDCC79-0ECE-4AD6-84EF-98B246D52FFA}" type="presParOf" srcId="{FB36635E-E76D-4FE0-9890-8F1267067355}" destId="{D97D066E-DB07-4C2A-B3C1-ECF4C2804B73}" srcOrd="4" destOrd="0" presId="urn:microsoft.com/office/officeart/2005/8/layout/radial1"/>
    <dgm:cxn modelId="{3AD79ECD-A8E6-4AE6-AC81-B85B8B970A3A}" type="presParOf" srcId="{FB36635E-E76D-4FE0-9890-8F1267067355}" destId="{D9F9AE6A-C65B-4167-B428-6A39EE0D869C}" srcOrd="5" destOrd="0" presId="urn:microsoft.com/office/officeart/2005/8/layout/radial1"/>
    <dgm:cxn modelId="{3321BA44-0DB2-4442-8F24-C24334472B6B}" type="presParOf" srcId="{D9F9AE6A-C65B-4167-B428-6A39EE0D869C}" destId="{AA0DD6A3-DE88-4402-86FE-2CC1B352DE56}" srcOrd="0" destOrd="0" presId="urn:microsoft.com/office/officeart/2005/8/layout/radial1"/>
    <dgm:cxn modelId="{49BB944F-7B29-4045-82F4-89B06A5B79CE}" type="presParOf" srcId="{FB36635E-E76D-4FE0-9890-8F1267067355}" destId="{C408FB5A-E9EF-44D3-B259-9A90E64A0533}" srcOrd="6" destOrd="0" presId="urn:microsoft.com/office/officeart/2005/8/layout/radial1"/>
    <dgm:cxn modelId="{8F8A6F05-731F-42BF-8E93-3C7A52729DA4}" type="presParOf" srcId="{FB36635E-E76D-4FE0-9890-8F1267067355}" destId="{A15F4530-1104-45FB-944C-CF8DC1D89BD0}" srcOrd="7" destOrd="0" presId="urn:microsoft.com/office/officeart/2005/8/layout/radial1"/>
    <dgm:cxn modelId="{C46FADE6-368C-48A2-8DDB-1F89464334D4}" type="presParOf" srcId="{A15F4530-1104-45FB-944C-CF8DC1D89BD0}" destId="{63207A1B-C70D-4492-8C9C-BC378464242B}" srcOrd="0" destOrd="0" presId="urn:microsoft.com/office/officeart/2005/8/layout/radial1"/>
    <dgm:cxn modelId="{8255D4A6-1F3F-41ED-9EB6-4DB8DC8CE1FC}"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dgm:t>
        <a:bodyPr/>
        <a:lstStyle/>
        <a:p>
          <a:r>
            <a:rPr lang="zh-CN" altLang="en-US" dirty="0" smtClean="0">
              <a:solidFill>
                <a:srgbClr val="FF0000"/>
              </a:solidFill>
              <a:latin typeface="华文琥珀" panose="02010800040101010101" pitchFamily="2" charset="-122"/>
              <a:ea typeface="华文琥珀" panose="02010800040101010101" pitchFamily="2" charset="-122"/>
            </a:rPr>
            <a:t>数据字典</a:t>
          </a:r>
          <a:endParaRPr lang="zh-CN" altLang="en-US" dirty="0">
            <a:solidFill>
              <a:srgbClr val="FF0000"/>
            </a:solidFill>
            <a:latin typeface="华文琥珀" panose="02010800040101010101" pitchFamily="2" charset="-122"/>
            <a:ea typeface="华文琥珀" panose="02010800040101010101" pitchFamily="2" charset="-122"/>
          </a:endParaRP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dgm:t>
        <a:bodyPr/>
        <a:lstStyle/>
        <a:p>
          <a:r>
            <a:rPr lang="zh-CN" altLang="en-US" dirty="0" smtClean="0"/>
            <a:t>数据流</a:t>
          </a:r>
          <a:endParaRPr lang="zh-CN" altLang="en-US" dirty="0"/>
        </a:p>
      </dgm:t>
    </dgm:pt>
    <dgm:pt modelId="{00D94735-2BE6-4982-AFFA-6B5A87BB73A1}" type="parTrans" cxnId="{22FBFEBA-06A4-45E0-9A6A-B3A7508B0A2A}">
      <dgm:prSet/>
      <dgm:spPr/>
      <dgm:t>
        <a:bodyPr/>
        <a:lstStyle/>
        <a:p>
          <a:endParaRPr lang="zh-CN" altLang="en-US"/>
        </a:p>
      </dgm:t>
    </dgm:pt>
    <dgm:pt modelId="{11D9B48E-95A1-4442-892E-F5428F9E46BF}" type="sibTrans" cxnId="{22FBFEBA-06A4-45E0-9A6A-B3A7508B0A2A}">
      <dgm:prSet/>
      <dgm:spPr/>
      <dgm:t>
        <a:bodyPr/>
        <a:lstStyle/>
        <a:p>
          <a:endParaRPr lang="zh-CN" altLang="en-US"/>
        </a:p>
      </dgm:t>
    </dgm:pt>
    <dgm:pt modelId="{B8464FA4-7F51-4246-AB2D-05968C569C43}">
      <dgm:prSet phldrT="[文本]"/>
      <dgm:spPr>
        <a:solidFill>
          <a:srgbClr val="FF9900"/>
        </a:solidFill>
      </dgm:spPr>
      <dgm:t>
        <a:bodyPr/>
        <a:lstStyle/>
        <a:p>
          <a:r>
            <a:rPr lang="zh-CN" altLang="en-US" dirty="0" smtClean="0"/>
            <a:t>数据存储</a:t>
          </a:r>
          <a:endParaRPr lang="zh-CN" altLang="en-US" dirty="0"/>
        </a:p>
      </dgm:t>
    </dgm:pt>
    <dgm:pt modelId="{3E994FA0-86A4-4937-88BC-0D5D6616D62C}" type="parTrans" cxnId="{7B05AA3C-37E6-49E0-B1D8-4C49816143F2}">
      <dgm:prSet/>
      <dgm:spPr/>
      <dgm:t>
        <a:bodyPr/>
        <a:lstStyle/>
        <a:p>
          <a:endParaRPr lang="zh-CN" altLang="en-US"/>
        </a:p>
      </dgm:t>
    </dgm:pt>
    <dgm:pt modelId="{3C21CE94-F861-473D-8085-B569C187CB8F}" type="sibTrans" cxnId="{7B05AA3C-37E6-49E0-B1D8-4C49816143F2}">
      <dgm:prSet/>
      <dgm:spPr/>
      <dgm:t>
        <a:bodyPr/>
        <a:lstStyle/>
        <a:p>
          <a:endParaRPr lang="zh-CN" altLang="en-US"/>
        </a:p>
      </dgm:t>
    </dgm:pt>
    <dgm:pt modelId="{5F389DCC-5AA0-449B-806B-78CDCCA0BE6E}">
      <dgm:prSet phldrT="[文本]"/>
      <dgm:spPr/>
      <dgm:t>
        <a:bodyPr/>
        <a:lstStyle/>
        <a:p>
          <a:r>
            <a:rPr lang="zh-CN" altLang="en-US" dirty="0" smtClean="0"/>
            <a:t>处理</a:t>
          </a:r>
          <a:endParaRPr lang="zh-CN" altLang="en-US" dirty="0"/>
        </a:p>
      </dgm:t>
    </dgm:pt>
    <dgm:pt modelId="{0B9376B4-0B25-4CFD-9235-ED92899091E1}" type="parTrans" cxnId="{9176F58C-45D0-4A29-9D0E-DEB9750D1BB7}">
      <dgm:prSet/>
      <dgm:spPr/>
      <dgm:t>
        <a:bodyPr/>
        <a:lstStyle/>
        <a:p>
          <a:endParaRPr lang="zh-CN" altLang="en-US"/>
        </a:p>
      </dgm:t>
    </dgm:pt>
    <dgm:pt modelId="{71605720-3E7A-4898-B878-AECD3DE5FE22}" type="sibTrans" cxnId="{9176F58C-45D0-4A29-9D0E-DEB9750D1BB7}">
      <dgm:prSet/>
      <dgm:spPr/>
      <dgm:t>
        <a:bodyPr/>
        <a:lstStyle/>
        <a:p>
          <a:endParaRPr lang="zh-CN" altLang="en-US"/>
        </a:p>
      </dgm:t>
    </dgm:pt>
    <dgm:pt modelId="{021C44A8-2CD8-4499-B70C-40EB0149D62D}">
      <dgm:prSet phldrT="[文本]"/>
      <dgm:spPr/>
      <dgm:t>
        <a:bodyPr/>
        <a:lstStyle/>
        <a:p>
          <a:r>
            <a:rPr lang="zh-CN" altLang="en-US" dirty="0" smtClean="0"/>
            <a:t>数据流分量</a:t>
          </a:r>
          <a:endParaRPr lang="zh-CN" altLang="en-US" dirty="0"/>
        </a:p>
      </dgm:t>
    </dgm:pt>
    <dgm:pt modelId="{5B3873AE-CC72-48C4-9CA8-1984A1A009D7}" type="parTrans" cxnId="{1FFEC86E-CADC-41A4-8890-8348D0658663}">
      <dgm:prSet/>
      <dgm:spPr/>
      <dgm:t>
        <a:bodyPr/>
        <a:lstStyle/>
        <a:p>
          <a:endParaRPr lang="zh-CN" altLang="en-US"/>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t>
        <a:bodyPr/>
        <a:lstStyle/>
        <a:p>
          <a:endParaRPr lang="zh-CN" altLang="en-US"/>
        </a:p>
      </dgm:t>
    </dgm:pt>
    <dgm:pt modelId="{6F4E6EDF-93E5-4290-A478-56E409844FD0}" type="pres">
      <dgm:prSet presAssocID="{377B0313-40CB-4D0D-B2F3-142EF4E676A7}" presName="centerShape" presStyleLbl="node0" presStyleIdx="0" presStyleCnt="1"/>
      <dgm:spPr/>
      <dgm:t>
        <a:bodyPr/>
        <a:lstStyle/>
        <a:p>
          <a:endParaRPr lang="zh-CN" altLang="en-US"/>
        </a:p>
      </dgm:t>
    </dgm:pt>
    <dgm:pt modelId="{626257A0-12A8-417E-9C92-97B4613B154D}" type="pres">
      <dgm:prSet presAssocID="{00D94735-2BE6-4982-AFFA-6B5A87BB73A1}" presName="Name9" presStyleLbl="parChTrans1D2" presStyleIdx="0" presStyleCnt="4"/>
      <dgm:spPr/>
      <dgm:t>
        <a:bodyPr/>
        <a:lstStyle/>
        <a:p>
          <a:endParaRPr lang="zh-CN" altLang="en-US"/>
        </a:p>
      </dgm:t>
    </dgm:pt>
    <dgm:pt modelId="{1535F9BD-ADAA-432D-829B-B31939C0EE49}" type="pres">
      <dgm:prSet presAssocID="{00D94735-2BE6-4982-AFFA-6B5A87BB73A1}" presName="connTx" presStyleLbl="parChTrans1D2" presStyleIdx="0" presStyleCnt="4"/>
      <dgm:spPr/>
      <dgm:t>
        <a:bodyPr/>
        <a:lstStyle/>
        <a:p>
          <a:endParaRPr lang="zh-CN" altLang="en-US"/>
        </a:p>
      </dgm:t>
    </dgm:pt>
    <dgm:pt modelId="{1E4709DF-BED7-4C90-ABA5-ADEBB1792307}" type="pres">
      <dgm:prSet presAssocID="{3150A41F-4816-41EC-AF13-5B9975EF2C43}" presName="node" presStyleLbl="node1" presStyleIdx="0" presStyleCnt="4">
        <dgm:presLayoutVars>
          <dgm:bulletEnabled val="1"/>
        </dgm:presLayoutVars>
      </dgm:prSet>
      <dgm:spPr/>
      <dgm:t>
        <a:bodyPr/>
        <a:lstStyle/>
        <a:p>
          <a:endParaRPr lang="zh-CN" altLang="en-US"/>
        </a:p>
      </dgm:t>
    </dgm:pt>
    <dgm:pt modelId="{72F9B452-A294-4D3D-A399-45FD3AECFBF0}" type="pres">
      <dgm:prSet presAssocID="{3E994FA0-86A4-4937-88BC-0D5D6616D62C}" presName="Name9" presStyleLbl="parChTrans1D2" presStyleIdx="1" presStyleCnt="4"/>
      <dgm:spPr/>
      <dgm:t>
        <a:bodyPr/>
        <a:lstStyle/>
        <a:p>
          <a:endParaRPr lang="zh-CN" altLang="en-US"/>
        </a:p>
      </dgm:t>
    </dgm:pt>
    <dgm:pt modelId="{B960C17A-06CD-4B11-85B8-C8D3F81DBD73}" type="pres">
      <dgm:prSet presAssocID="{3E994FA0-86A4-4937-88BC-0D5D6616D62C}" presName="connTx" presStyleLbl="parChTrans1D2" presStyleIdx="1" presStyleCnt="4"/>
      <dgm:spPr/>
      <dgm:t>
        <a:bodyPr/>
        <a:lstStyle/>
        <a:p>
          <a:endParaRPr lang="zh-CN" altLang="en-US"/>
        </a:p>
      </dgm:t>
    </dgm:pt>
    <dgm:pt modelId="{D97D066E-DB07-4C2A-B3C1-ECF4C2804B73}" type="pres">
      <dgm:prSet presAssocID="{B8464FA4-7F51-4246-AB2D-05968C569C43}" presName="node" presStyleLbl="node1" presStyleIdx="1" presStyleCnt="4">
        <dgm:presLayoutVars>
          <dgm:bulletEnabled val="1"/>
        </dgm:presLayoutVars>
      </dgm:prSet>
      <dgm:spPr/>
      <dgm:t>
        <a:bodyPr/>
        <a:lstStyle/>
        <a:p>
          <a:endParaRPr lang="zh-CN" altLang="en-US"/>
        </a:p>
      </dgm:t>
    </dgm:pt>
    <dgm:pt modelId="{D9F9AE6A-C65B-4167-B428-6A39EE0D869C}" type="pres">
      <dgm:prSet presAssocID="{0B9376B4-0B25-4CFD-9235-ED92899091E1}" presName="Name9" presStyleLbl="parChTrans1D2" presStyleIdx="2" presStyleCnt="4"/>
      <dgm:spPr/>
      <dgm:t>
        <a:bodyPr/>
        <a:lstStyle/>
        <a:p>
          <a:endParaRPr lang="zh-CN" altLang="en-US"/>
        </a:p>
      </dgm:t>
    </dgm:pt>
    <dgm:pt modelId="{AA0DD6A3-DE88-4402-86FE-2CC1B352DE56}" type="pres">
      <dgm:prSet presAssocID="{0B9376B4-0B25-4CFD-9235-ED92899091E1}" presName="connTx" presStyleLbl="parChTrans1D2" presStyleIdx="2" presStyleCnt="4"/>
      <dgm:spPr/>
      <dgm:t>
        <a:bodyPr/>
        <a:lstStyle/>
        <a:p>
          <a:endParaRPr lang="zh-CN" altLang="en-US"/>
        </a:p>
      </dgm:t>
    </dgm:pt>
    <dgm:pt modelId="{C408FB5A-E9EF-44D3-B259-9A90E64A0533}" type="pres">
      <dgm:prSet presAssocID="{5F389DCC-5AA0-449B-806B-78CDCCA0BE6E}" presName="node" presStyleLbl="node1" presStyleIdx="2" presStyleCnt="4">
        <dgm:presLayoutVars>
          <dgm:bulletEnabled val="1"/>
        </dgm:presLayoutVars>
      </dgm:prSet>
      <dgm:spPr/>
      <dgm:t>
        <a:bodyPr/>
        <a:lstStyle/>
        <a:p>
          <a:endParaRPr lang="zh-CN" altLang="en-US"/>
        </a:p>
      </dgm:t>
    </dgm:pt>
    <dgm:pt modelId="{A15F4530-1104-45FB-944C-CF8DC1D89BD0}" type="pres">
      <dgm:prSet presAssocID="{5B3873AE-CC72-48C4-9CA8-1984A1A009D7}" presName="Name9" presStyleLbl="parChTrans1D2" presStyleIdx="3" presStyleCnt="4"/>
      <dgm:spPr/>
      <dgm:t>
        <a:bodyPr/>
        <a:lstStyle/>
        <a:p>
          <a:endParaRPr lang="zh-CN" altLang="en-US"/>
        </a:p>
      </dgm:t>
    </dgm:pt>
    <dgm:pt modelId="{63207A1B-C70D-4492-8C9C-BC378464242B}" type="pres">
      <dgm:prSet presAssocID="{5B3873AE-CC72-48C4-9CA8-1984A1A009D7}" presName="connTx" presStyleLbl="parChTrans1D2" presStyleIdx="3" presStyleCnt="4"/>
      <dgm:spPr/>
      <dgm:t>
        <a:bodyPr/>
        <a:lstStyle/>
        <a:p>
          <a:endParaRPr lang="zh-CN" altLang="en-US"/>
        </a:p>
      </dgm:t>
    </dgm:pt>
    <dgm:pt modelId="{D9D176FC-BFE2-4FAA-8FCC-0072D04B2684}" type="pres">
      <dgm:prSet presAssocID="{021C44A8-2CD8-4499-B70C-40EB0149D62D}" presName="node" presStyleLbl="node1" presStyleIdx="3" presStyleCnt="4">
        <dgm:presLayoutVars>
          <dgm:bulletEnabled val="1"/>
        </dgm:presLayoutVars>
      </dgm:prSet>
      <dgm:spPr/>
      <dgm:t>
        <a:bodyPr/>
        <a:lstStyle/>
        <a:p>
          <a:endParaRPr lang="zh-CN" altLang="en-US"/>
        </a:p>
      </dgm:t>
    </dgm:pt>
  </dgm:ptLst>
  <dgm:cxnLst>
    <dgm:cxn modelId="{789B407D-C2BA-4D35-B072-9E77B1712D92}" type="presOf" srcId="{B8464FA4-7F51-4246-AB2D-05968C569C43}" destId="{D97D066E-DB07-4C2A-B3C1-ECF4C2804B73}" srcOrd="0" destOrd="0" presId="urn:microsoft.com/office/officeart/2005/8/layout/radial1"/>
    <dgm:cxn modelId="{D124C5CC-34AC-4ED5-B6CB-643B0AA38EBC}" srcId="{41721773-D785-4934-B0B6-D0C300D18F09}" destId="{377B0313-40CB-4D0D-B2F3-142EF4E676A7}" srcOrd="0" destOrd="0" parTransId="{3AF6F9BA-9973-4EAD-8F17-FE0F2991A201}" sibTransId="{BEEF9323-5234-40C7-9698-DF3AA6E1243E}"/>
    <dgm:cxn modelId="{7B05AA3C-37E6-49E0-B1D8-4C49816143F2}" srcId="{377B0313-40CB-4D0D-B2F3-142EF4E676A7}" destId="{B8464FA4-7F51-4246-AB2D-05968C569C43}" srcOrd="1" destOrd="0" parTransId="{3E994FA0-86A4-4937-88BC-0D5D6616D62C}" sibTransId="{3C21CE94-F861-473D-8085-B569C187CB8F}"/>
    <dgm:cxn modelId="{1FFEC86E-CADC-41A4-8890-8348D0658663}" srcId="{377B0313-40CB-4D0D-B2F3-142EF4E676A7}" destId="{021C44A8-2CD8-4499-B70C-40EB0149D62D}" srcOrd="3" destOrd="0" parTransId="{5B3873AE-CC72-48C4-9CA8-1984A1A009D7}" sibTransId="{BE7A7D0A-8E23-48FE-B0F2-86529C5E99C9}"/>
    <dgm:cxn modelId="{09BB0CAD-4D27-4B7E-BE24-7C5859360AD0}" type="presOf" srcId="{5F389DCC-5AA0-449B-806B-78CDCCA0BE6E}" destId="{C408FB5A-E9EF-44D3-B259-9A90E64A0533}" srcOrd="0" destOrd="0" presId="urn:microsoft.com/office/officeart/2005/8/layout/radial1"/>
    <dgm:cxn modelId="{937B955C-040F-4C57-9A71-E58EC042DA81}" type="presOf" srcId="{00D94735-2BE6-4982-AFFA-6B5A87BB73A1}" destId="{1535F9BD-ADAA-432D-829B-B31939C0EE49}" srcOrd="1" destOrd="0" presId="urn:microsoft.com/office/officeart/2005/8/layout/radial1"/>
    <dgm:cxn modelId="{943AE382-2A11-48A1-962C-118445697AB1}" type="presOf" srcId="{0B9376B4-0B25-4CFD-9235-ED92899091E1}" destId="{AA0DD6A3-DE88-4402-86FE-2CC1B352DE56}" srcOrd="1" destOrd="0" presId="urn:microsoft.com/office/officeart/2005/8/layout/radial1"/>
    <dgm:cxn modelId="{14BAD8A3-64CC-4FEF-9F21-84EB4647DBAD}" type="presOf" srcId="{00D94735-2BE6-4982-AFFA-6B5A87BB73A1}" destId="{626257A0-12A8-417E-9C92-97B4613B154D}" srcOrd="0" destOrd="0" presId="urn:microsoft.com/office/officeart/2005/8/layout/radial1"/>
    <dgm:cxn modelId="{352DF596-7E04-42D0-8D62-32C66E792EBD}" type="presOf" srcId="{377B0313-40CB-4D0D-B2F3-142EF4E676A7}" destId="{6F4E6EDF-93E5-4290-A478-56E409844FD0}" srcOrd="0" destOrd="0" presId="urn:microsoft.com/office/officeart/2005/8/layout/radial1"/>
    <dgm:cxn modelId="{00306DD9-E14F-4119-A79B-74A0C73A55F5}" type="presOf" srcId="{3150A41F-4816-41EC-AF13-5B9975EF2C43}" destId="{1E4709DF-BED7-4C90-ABA5-ADEBB1792307}" srcOrd="0" destOrd="0" presId="urn:microsoft.com/office/officeart/2005/8/layout/radial1"/>
    <dgm:cxn modelId="{D863D260-BD55-448C-906C-F964321B93EC}" type="presOf" srcId="{5B3873AE-CC72-48C4-9CA8-1984A1A009D7}" destId="{A15F4530-1104-45FB-944C-CF8DC1D89BD0}" srcOrd="0"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6E431DB2-9404-41B8-8E34-2B79491197DA}" type="presOf" srcId="{0B9376B4-0B25-4CFD-9235-ED92899091E1}" destId="{D9F9AE6A-C65B-4167-B428-6A39EE0D869C}" srcOrd="0" destOrd="0" presId="urn:microsoft.com/office/officeart/2005/8/layout/radial1"/>
    <dgm:cxn modelId="{B98A9028-9F4A-4A0C-9182-34C635C17014}" type="presOf" srcId="{3E994FA0-86A4-4937-88BC-0D5D6616D62C}" destId="{72F9B452-A294-4D3D-A399-45FD3AECFBF0}" srcOrd="0" destOrd="0" presId="urn:microsoft.com/office/officeart/2005/8/layout/radial1"/>
    <dgm:cxn modelId="{81BC1965-FEEE-4D55-9245-E4E95E3BF5F8}" type="presOf" srcId="{021C44A8-2CD8-4499-B70C-40EB0149D62D}" destId="{D9D176FC-BFE2-4FAA-8FCC-0072D04B2684}" srcOrd="0" destOrd="0" presId="urn:microsoft.com/office/officeart/2005/8/layout/radial1"/>
    <dgm:cxn modelId="{AD2EAEA6-EDC2-4743-981F-E31B7B71DDB0}" type="presOf" srcId="{3E994FA0-86A4-4937-88BC-0D5D6616D62C}" destId="{B960C17A-06CD-4B11-85B8-C8D3F81DBD73}" srcOrd="1"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D5747B94-6BEF-4968-8E56-92C60A6CB015}" type="presOf" srcId="{5B3873AE-CC72-48C4-9CA8-1984A1A009D7}" destId="{63207A1B-C70D-4492-8C9C-BC378464242B}" srcOrd="1" destOrd="0" presId="urn:microsoft.com/office/officeart/2005/8/layout/radial1"/>
    <dgm:cxn modelId="{A6911E48-C99D-40B3-A5FD-3F620C83198C}" type="presOf" srcId="{41721773-D785-4934-B0B6-D0C300D18F09}" destId="{FB36635E-E76D-4FE0-9890-8F1267067355}" srcOrd="0" destOrd="0" presId="urn:microsoft.com/office/officeart/2005/8/layout/radial1"/>
    <dgm:cxn modelId="{53268B98-2896-4010-B7D1-13CDF428D0EF}" type="presParOf" srcId="{FB36635E-E76D-4FE0-9890-8F1267067355}" destId="{6F4E6EDF-93E5-4290-A478-56E409844FD0}" srcOrd="0" destOrd="0" presId="urn:microsoft.com/office/officeart/2005/8/layout/radial1"/>
    <dgm:cxn modelId="{05835FC8-8AAA-43C6-9B1C-9D135D9FD58E}" type="presParOf" srcId="{FB36635E-E76D-4FE0-9890-8F1267067355}" destId="{626257A0-12A8-417E-9C92-97B4613B154D}" srcOrd="1" destOrd="0" presId="urn:microsoft.com/office/officeart/2005/8/layout/radial1"/>
    <dgm:cxn modelId="{842114E6-A205-4AB9-8809-A387BD141180}" type="presParOf" srcId="{626257A0-12A8-417E-9C92-97B4613B154D}" destId="{1535F9BD-ADAA-432D-829B-B31939C0EE49}" srcOrd="0" destOrd="0" presId="urn:microsoft.com/office/officeart/2005/8/layout/radial1"/>
    <dgm:cxn modelId="{3E9B8381-1938-4277-92AE-4259191587DD}" type="presParOf" srcId="{FB36635E-E76D-4FE0-9890-8F1267067355}" destId="{1E4709DF-BED7-4C90-ABA5-ADEBB1792307}" srcOrd="2" destOrd="0" presId="urn:microsoft.com/office/officeart/2005/8/layout/radial1"/>
    <dgm:cxn modelId="{65BD4A4A-5FC1-45E2-996F-4D93EF723469}" type="presParOf" srcId="{FB36635E-E76D-4FE0-9890-8F1267067355}" destId="{72F9B452-A294-4D3D-A399-45FD3AECFBF0}" srcOrd="3" destOrd="0" presId="urn:microsoft.com/office/officeart/2005/8/layout/radial1"/>
    <dgm:cxn modelId="{B2E80566-9C35-4279-A52E-6BC3E383BC66}" type="presParOf" srcId="{72F9B452-A294-4D3D-A399-45FD3AECFBF0}" destId="{B960C17A-06CD-4B11-85B8-C8D3F81DBD73}" srcOrd="0" destOrd="0" presId="urn:microsoft.com/office/officeart/2005/8/layout/radial1"/>
    <dgm:cxn modelId="{A957DA97-4903-4D43-A2DF-5B49314E1E2D}" type="presParOf" srcId="{FB36635E-E76D-4FE0-9890-8F1267067355}" destId="{D97D066E-DB07-4C2A-B3C1-ECF4C2804B73}" srcOrd="4" destOrd="0" presId="urn:microsoft.com/office/officeart/2005/8/layout/radial1"/>
    <dgm:cxn modelId="{5E5686AA-94DE-4B6B-BDC4-8B90F460F19E}" type="presParOf" srcId="{FB36635E-E76D-4FE0-9890-8F1267067355}" destId="{D9F9AE6A-C65B-4167-B428-6A39EE0D869C}" srcOrd="5" destOrd="0" presId="urn:microsoft.com/office/officeart/2005/8/layout/radial1"/>
    <dgm:cxn modelId="{F2C0EE79-0C08-46A2-AEB4-ABC0AC9255B1}" type="presParOf" srcId="{D9F9AE6A-C65B-4167-B428-6A39EE0D869C}" destId="{AA0DD6A3-DE88-4402-86FE-2CC1B352DE56}" srcOrd="0" destOrd="0" presId="urn:microsoft.com/office/officeart/2005/8/layout/radial1"/>
    <dgm:cxn modelId="{2F681D6C-7301-45A9-B465-D8022CBCD9CE}" type="presParOf" srcId="{FB36635E-E76D-4FE0-9890-8F1267067355}" destId="{C408FB5A-E9EF-44D3-B259-9A90E64A0533}" srcOrd="6" destOrd="0" presId="urn:microsoft.com/office/officeart/2005/8/layout/radial1"/>
    <dgm:cxn modelId="{454B39FA-D53C-44F6-BB38-4451F0F186FB}" type="presParOf" srcId="{FB36635E-E76D-4FE0-9890-8F1267067355}" destId="{A15F4530-1104-45FB-944C-CF8DC1D89BD0}" srcOrd="7" destOrd="0" presId="urn:microsoft.com/office/officeart/2005/8/layout/radial1"/>
    <dgm:cxn modelId="{3838D2FA-5E02-4DD0-8A2E-1457235B2DAE}" type="presParOf" srcId="{A15F4530-1104-45FB-944C-CF8DC1D89BD0}" destId="{63207A1B-C70D-4492-8C9C-BC378464242B}" srcOrd="0" destOrd="0" presId="urn:microsoft.com/office/officeart/2005/8/layout/radial1"/>
    <dgm:cxn modelId="{D14A77C5-E2D6-487F-A638-A481529228B7}"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dgm:t>
        <a:bodyPr/>
        <a:lstStyle/>
        <a:p>
          <a:r>
            <a:rPr lang="zh-CN" altLang="en-US" dirty="0" smtClean="0">
              <a:solidFill>
                <a:srgbClr val="FF0000"/>
              </a:solidFill>
              <a:latin typeface="华文琥珀" panose="02010800040101010101" pitchFamily="2" charset="-122"/>
              <a:ea typeface="华文琥珀" panose="02010800040101010101" pitchFamily="2" charset="-122"/>
            </a:rPr>
            <a:t>数据字典</a:t>
          </a:r>
          <a:endParaRPr lang="zh-CN" altLang="en-US" dirty="0">
            <a:solidFill>
              <a:srgbClr val="FF0000"/>
            </a:solidFill>
            <a:latin typeface="华文琥珀" panose="02010800040101010101" pitchFamily="2" charset="-122"/>
            <a:ea typeface="华文琥珀" panose="02010800040101010101" pitchFamily="2" charset="-122"/>
          </a:endParaRP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dgm:t>
        <a:bodyPr/>
        <a:lstStyle/>
        <a:p>
          <a:r>
            <a:rPr lang="zh-CN" altLang="en-US" dirty="0" smtClean="0"/>
            <a:t>数据流</a:t>
          </a:r>
          <a:endParaRPr lang="zh-CN" altLang="en-US" dirty="0"/>
        </a:p>
      </dgm:t>
    </dgm:pt>
    <dgm:pt modelId="{00D94735-2BE6-4982-AFFA-6B5A87BB73A1}" type="parTrans" cxnId="{22FBFEBA-06A4-45E0-9A6A-B3A7508B0A2A}">
      <dgm:prSet/>
      <dgm:spPr/>
      <dgm:t>
        <a:bodyPr/>
        <a:lstStyle/>
        <a:p>
          <a:endParaRPr lang="zh-CN" altLang="en-US"/>
        </a:p>
      </dgm:t>
    </dgm:pt>
    <dgm:pt modelId="{11D9B48E-95A1-4442-892E-F5428F9E46BF}" type="sibTrans" cxnId="{22FBFEBA-06A4-45E0-9A6A-B3A7508B0A2A}">
      <dgm:prSet/>
      <dgm:spPr/>
      <dgm:t>
        <a:bodyPr/>
        <a:lstStyle/>
        <a:p>
          <a:endParaRPr lang="zh-CN" altLang="en-US"/>
        </a:p>
      </dgm:t>
    </dgm:pt>
    <dgm:pt modelId="{B8464FA4-7F51-4246-AB2D-05968C569C43}">
      <dgm:prSet phldrT="[文本]"/>
      <dgm:spPr/>
      <dgm:t>
        <a:bodyPr/>
        <a:lstStyle/>
        <a:p>
          <a:r>
            <a:rPr lang="zh-CN" altLang="en-US" dirty="0" smtClean="0"/>
            <a:t>数据存储</a:t>
          </a:r>
          <a:endParaRPr lang="zh-CN" altLang="en-US" dirty="0"/>
        </a:p>
      </dgm:t>
    </dgm:pt>
    <dgm:pt modelId="{3E994FA0-86A4-4937-88BC-0D5D6616D62C}" type="parTrans" cxnId="{7B05AA3C-37E6-49E0-B1D8-4C49816143F2}">
      <dgm:prSet/>
      <dgm:spPr/>
      <dgm:t>
        <a:bodyPr/>
        <a:lstStyle/>
        <a:p>
          <a:endParaRPr lang="zh-CN" altLang="en-US"/>
        </a:p>
      </dgm:t>
    </dgm:pt>
    <dgm:pt modelId="{3C21CE94-F861-473D-8085-B569C187CB8F}" type="sibTrans" cxnId="{7B05AA3C-37E6-49E0-B1D8-4C49816143F2}">
      <dgm:prSet/>
      <dgm:spPr/>
      <dgm:t>
        <a:bodyPr/>
        <a:lstStyle/>
        <a:p>
          <a:endParaRPr lang="zh-CN" altLang="en-US"/>
        </a:p>
      </dgm:t>
    </dgm:pt>
    <dgm:pt modelId="{5F389DCC-5AA0-449B-806B-78CDCCA0BE6E}">
      <dgm:prSet phldrT="[文本]"/>
      <dgm:spPr>
        <a:solidFill>
          <a:srgbClr val="FF9900"/>
        </a:solidFill>
      </dgm:spPr>
      <dgm:t>
        <a:bodyPr/>
        <a:lstStyle/>
        <a:p>
          <a:r>
            <a:rPr lang="zh-CN" altLang="en-US" dirty="0" smtClean="0"/>
            <a:t>处理</a:t>
          </a:r>
          <a:endParaRPr lang="zh-CN" altLang="en-US" dirty="0"/>
        </a:p>
      </dgm:t>
    </dgm:pt>
    <dgm:pt modelId="{0B9376B4-0B25-4CFD-9235-ED92899091E1}" type="parTrans" cxnId="{9176F58C-45D0-4A29-9D0E-DEB9750D1BB7}">
      <dgm:prSet/>
      <dgm:spPr/>
      <dgm:t>
        <a:bodyPr/>
        <a:lstStyle/>
        <a:p>
          <a:endParaRPr lang="zh-CN" altLang="en-US"/>
        </a:p>
      </dgm:t>
    </dgm:pt>
    <dgm:pt modelId="{71605720-3E7A-4898-B878-AECD3DE5FE22}" type="sibTrans" cxnId="{9176F58C-45D0-4A29-9D0E-DEB9750D1BB7}">
      <dgm:prSet/>
      <dgm:spPr/>
      <dgm:t>
        <a:bodyPr/>
        <a:lstStyle/>
        <a:p>
          <a:endParaRPr lang="zh-CN" altLang="en-US"/>
        </a:p>
      </dgm:t>
    </dgm:pt>
    <dgm:pt modelId="{021C44A8-2CD8-4499-B70C-40EB0149D62D}">
      <dgm:prSet phldrT="[文本]"/>
      <dgm:spPr/>
      <dgm:t>
        <a:bodyPr/>
        <a:lstStyle/>
        <a:p>
          <a:r>
            <a:rPr lang="zh-CN" altLang="en-US" dirty="0" smtClean="0"/>
            <a:t>数据流分量</a:t>
          </a:r>
          <a:endParaRPr lang="zh-CN" altLang="en-US" dirty="0"/>
        </a:p>
      </dgm:t>
    </dgm:pt>
    <dgm:pt modelId="{5B3873AE-CC72-48C4-9CA8-1984A1A009D7}" type="parTrans" cxnId="{1FFEC86E-CADC-41A4-8890-8348D0658663}">
      <dgm:prSet/>
      <dgm:spPr/>
      <dgm:t>
        <a:bodyPr/>
        <a:lstStyle/>
        <a:p>
          <a:endParaRPr lang="zh-CN" altLang="en-US"/>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t>
        <a:bodyPr/>
        <a:lstStyle/>
        <a:p>
          <a:endParaRPr lang="zh-CN" altLang="en-US"/>
        </a:p>
      </dgm:t>
    </dgm:pt>
    <dgm:pt modelId="{6F4E6EDF-93E5-4290-A478-56E409844FD0}" type="pres">
      <dgm:prSet presAssocID="{377B0313-40CB-4D0D-B2F3-142EF4E676A7}" presName="centerShape" presStyleLbl="node0" presStyleIdx="0" presStyleCnt="1"/>
      <dgm:spPr/>
      <dgm:t>
        <a:bodyPr/>
        <a:lstStyle/>
        <a:p>
          <a:endParaRPr lang="zh-CN" altLang="en-US"/>
        </a:p>
      </dgm:t>
    </dgm:pt>
    <dgm:pt modelId="{626257A0-12A8-417E-9C92-97B4613B154D}" type="pres">
      <dgm:prSet presAssocID="{00D94735-2BE6-4982-AFFA-6B5A87BB73A1}" presName="Name9" presStyleLbl="parChTrans1D2" presStyleIdx="0" presStyleCnt="4"/>
      <dgm:spPr/>
      <dgm:t>
        <a:bodyPr/>
        <a:lstStyle/>
        <a:p>
          <a:endParaRPr lang="zh-CN" altLang="en-US"/>
        </a:p>
      </dgm:t>
    </dgm:pt>
    <dgm:pt modelId="{1535F9BD-ADAA-432D-829B-B31939C0EE49}" type="pres">
      <dgm:prSet presAssocID="{00D94735-2BE6-4982-AFFA-6B5A87BB73A1}" presName="connTx" presStyleLbl="parChTrans1D2" presStyleIdx="0" presStyleCnt="4"/>
      <dgm:spPr/>
      <dgm:t>
        <a:bodyPr/>
        <a:lstStyle/>
        <a:p>
          <a:endParaRPr lang="zh-CN" altLang="en-US"/>
        </a:p>
      </dgm:t>
    </dgm:pt>
    <dgm:pt modelId="{1E4709DF-BED7-4C90-ABA5-ADEBB1792307}" type="pres">
      <dgm:prSet presAssocID="{3150A41F-4816-41EC-AF13-5B9975EF2C43}" presName="node" presStyleLbl="node1" presStyleIdx="0" presStyleCnt="4">
        <dgm:presLayoutVars>
          <dgm:bulletEnabled val="1"/>
        </dgm:presLayoutVars>
      </dgm:prSet>
      <dgm:spPr/>
      <dgm:t>
        <a:bodyPr/>
        <a:lstStyle/>
        <a:p>
          <a:endParaRPr lang="zh-CN" altLang="en-US"/>
        </a:p>
      </dgm:t>
    </dgm:pt>
    <dgm:pt modelId="{72F9B452-A294-4D3D-A399-45FD3AECFBF0}" type="pres">
      <dgm:prSet presAssocID="{3E994FA0-86A4-4937-88BC-0D5D6616D62C}" presName="Name9" presStyleLbl="parChTrans1D2" presStyleIdx="1" presStyleCnt="4"/>
      <dgm:spPr/>
      <dgm:t>
        <a:bodyPr/>
        <a:lstStyle/>
        <a:p>
          <a:endParaRPr lang="zh-CN" altLang="en-US"/>
        </a:p>
      </dgm:t>
    </dgm:pt>
    <dgm:pt modelId="{B960C17A-06CD-4B11-85B8-C8D3F81DBD73}" type="pres">
      <dgm:prSet presAssocID="{3E994FA0-86A4-4937-88BC-0D5D6616D62C}" presName="connTx" presStyleLbl="parChTrans1D2" presStyleIdx="1" presStyleCnt="4"/>
      <dgm:spPr/>
      <dgm:t>
        <a:bodyPr/>
        <a:lstStyle/>
        <a:p>
          <a:endParaRPr lang="zh-CN" altLang="en-US"/>
        </a:p>
      </dgm:t>
    </dgm:pt>
    <dgm:pt modelId="{D97D066E-DB07-4C2A-B3C1-ECF4C2804B73}" type="pres">
      <dgm:prSet presAssocID="{B8464FA4-7F51-4246-AB2D-05968C569C43}" presName="node" presStyleLbl="node1" presStyleIdx="1" presStyleCnt="4">
        <dgm:presLayoutVars>
          <dgm:bulletEnabled val="1"/>
        </dgm:presLayoutVars>
      </dgm:prSet>
      <dgm:spPr/>
      <dgm:t>
        <a:bodyPr/>
        <a:lstStyle/>
        <a:p>
          <a:endParaRPr lang="zh-CN" altLang="en-US"/>
        </a:p>
      </dgm:t>
    </dgm:pt>
    <dgm:pt modelId="{D9F9AE6A-C65B-4167-B428-6A39EE0D869C}" type="pres">
      <dgm:prSet presAssocID="{0B9376B4-0B25-4CFD-9235-ED92899091E1}" presName="Name9" presStyleLbl="parChTrans1D2" presStyleIdx="2" presStyleCnt="4"/>
      <dgm:spPr/>
      <dgm:t>
        <a:bodyPr/>
        <a:lstStyle/>
        <a:p>
          <a:endParaRPr lang="zh-CN" altLang="en-US"/>
        </a:p>
      </dgm:t>
    </dgm:pt>
    <dgm:pt modelId="{AA0DD6A3-DE88-4402-86FE-2CC1B352DE56}" type="pres">
      <dgm:prSet presAssocID="{0B9376B4-0B25-4CFD-9235-ED92899091E1}" presName="connTx" presStyleLbl="parChTrans1D2" presStyleIdx="2" presStyleCnt="4"/>
      <dgm:spPr/>
      <dgm:t>
        <a:bodyPr/>
        <a:lstStyle/>
        <a:p>
          <a:endParaRPr lang="zh-CN" altLang="en-US"/>
        </a:p>
      </dgm:t>
    </dgm:pt>
    <dgm:pt modelId="{C408FB5A-E9EF-44D3-B259-9A90E64A0533}" type="pres">
      <dgm:prSet presAssocID="{5F389DCC-5AA0-449B-806B-78CDCCA0BE6E}" presName="node" presStyleLbl="node1" presStyleIdx="2" presStyleCnt="4">
        <dgm:presLayoutVars>
          <dgm:bulletEnabled val="1"/>
        </dgm:presLayoutVars>
      </dgm:prSet>
      <dgm:spPr/>
      <dgm:t>
        <a:bodyPr/>
        <a:lstStyle/>
        <a:p>
          <a:endParaRPr lang="zh-CN" altLang="en-US"/>
        </a:p>
      </dgm:t>
    </dgm:pt>
    <dgm:pt modelId="{A15F4530-1104-45FB-944C-CF8DC1D89BD0}" type="pres">
      <dgm:prSet presAssocID="{5B3873AE-CC72-48C4-9CA8-1984A1A009D7}" presName="Name9" presStyleLbl="parChTrans1D2" presStyleIdx="3" presStyleCnt="4"/>
      <dgm:spPr/>
      <dgm:t>
        <a:bodyPr/>
        <a:lstStyle/>
        <a:p>
          <a:endParaRPr lang="zh-CN" altLang="en-US"/>
        </a:p>
      </dgm:t>
    </dgm:pt>
    <dgm:pt modelId="{63207A1B-C70D-4492-8C9C-BC378464242B}" type="pres">
      <dgm:prSet presAssocID="{5B3873AE-CC72-48C4-9CA8-1984A1A009D7}" presName="connTx" presStyleLbl="parChTrans1D2" presStyleIdx="3" presStyleCnt="4"/>
      <dgm:spPr/>
      <dgm:t>
        <a:bodyPr/>
        <a:lstStyle/>
        <a:p>
          <a:endParaRPr lang="zh-CN" altLang="en-US"/>
        </a:p>
      </dgm:t>
    </dgm:pt>
    <dgm:pt modelId="{D9D176FC-BFE2-4FAA-8FCC-0072D04B2684}" type="pres">
      <dgm:prSet presAssocID="{021C44A8-2CD8-4499-B70C-40EB0149D62D}" presName="node" presStyleLbl="node1" presStyleIdx="3" presStyleCnt="4">
        <dgm:presLayoutVars>
          <dgm:bulletEnabled val="1"/>
        </dgm:presLayoutVars>
      </dgm:prSet>
      <dgm:spPr/>
      <dgm:t>
        <a:bodyPr/>
        <a:lstStyle/>
        <a:p>
          <a:endParaRPr lang="zh-CN" altLang="en-US"/>
        </a:p>
      </dgm:t>
    </dgm:pt>
  </dgm:ptLst>
  <dgm:cxnLst>
    <dgm:cxn modelId="{086AA436-0250-4197-BD20-7623EF706CDC}" type="presOf" srcId="{0B9376B4-0B25-4CFD-9235-ED92899091E1}" destId="{D9F9AE6A-C65B-4167-B428-6A39EE0D869C}" srcOrd="0" destOrd="0" presId="urn:microsoft.com/office/officeart/2005/8/layout/radial1"/>
    <dgm:cxn modelId="{547F2E29-5456-4A16-A0D6-F98E78E44066}" type="presOf" srcId="{B8464FA4-7F51-4246-AB2D-05968C569C43}" destId="{D97D066E-DB07-4C2A-B3C1-ECF4C2804B73}" srcOrd="0" destOrd="0" presId="urn:microsoft.com/office/officeart/2005/8/layout/radial1"/>
    <dgm:cxn modelId="{D124C5CC-34AC-4ED5-B6CB-643B0AA38EBC}" srcId="{41721773-D785-4934-B0B6-D0C300D18F09}" destId="{377B0313-40CB-4D0D-B2F3-142EF4E676A7}" srcOrd="0" destOrd="0" parTransId="{3AF6F9BA-9973-4EAD-8F17-FE0F2991A201}" sibTransId="{BEEF9323-5234-40C7-9698-DF3AA6E1243E}"/>
    <dgm:cxn modelId="{CC5F0007-FA07-44D4-B203-779BD9223A95}" type="presOf" srcId="{5F389DCC-5AA0-449B-806B-78CDCCA0BE6E}" destId="{C408FB5A-E9EF-44D3-B259-9A90E64A0533}" srcOrd="0" destOrd="0" presId="urn:microsoft.com/office/officeart/2005/8/layout/radial1"/>
    <dgm:cxn modelId="{F24D9728-E3EA-4FAC-937E-05532FF5DCE7}" type="presOf" srcId="{021C44A8-2CD8-4499-B70C-40EB0149D62D}" destId="{D9D176FC-BFE2-4FAA-8FCC-0072D04B2684}" srcOrd="0" destOrd="0" presId="urn:microsoft.com/office/officeart/2005/8/layout/radial1"/>
    <dgm:cxn modelId="{7B05AA3C-37E6-49E0-B1D8-4C49816143F2}" srcId="{377B0313-40CB-4D0D-B2F3-142EF4E676A7}" destId="{B8464FA4-7F51-4246-AB2D-05968C569C43}" srcOrd="1" destOrd="0" parTransId="{3E994FA0-86A4-4937-88BC-0D5D6616D62C}" sibTransId="{3C21CE94-F861-473D-8085-B569C187CB8F}"/>
    <dgm:cxn modelId="{1FFEC86E-CADC-41A4-8890-8348D0658663}" srcId="{377B0313-40CB-4D0D-B2F3-142EF4E676A7}" destId="{021C44A8-2CD8-4499-B70C-40EB0149D62D}" srcOrd="3" destOrd="0" parTransId="{5B3873AE-CC72-48C4-9CA8-1984A1A009D7}" sibTransId="{BE7A7D0A-8E23-48FE-B0F2-86529C5E99C9}"/>
    <dgm:cxn modelId="{096FD495-07B7-43BC-A6AE-E94DF2C8439D}" type="presOf" srcId="{5B3873AE-CC72-48C4-9CA8-1984A1A009D7}" destId="{A15F4530-1104-45FB-944C-CF8DC1D89BD0}" srcOrd="0" destOrd="0" presId="urn:microsoft.com/office/officeart/2005/8/layout/radial1"/>
    <dgm:cxn modelId="{9D231DCB-45B3-463F-ACBC-5C870E2FB3CB}" type="presOf" srcId="{3E994FA0-86A4-4937-88BC-0D5D6616D62C}" destId="{B960C17A-06CD-4B11-85B8-C8D3F81DBD73}" srcOrd="1"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7CB4445D-DF67-42DC-A275-C201E51DFDF5}" type="presOf" srcId="{0B9376B4-0B25-4CFD-9235-ED92899091E1}" destId="{AA0DD6A3-DE88-4402-86FE-2CC1B352DE56}" srcOrd="1" destOrd="0" presId="urn:microsoft.com/office/officeart/2005/8/layout/radial1"/>
    <dgm:cxn modelId="{0EB21625-EADF-4FF5-A752-1A393A0812B2}" type="presOf" srcId="{5B3873AE-CC72-48C4-9CA8-1984A1A009D7}" destId="{63207A1B-C70D-4492-8C9C-BC378464242B}" srcOrd="1" destOrd="0" presId="urn:microsoft.com/office/officeart/2005/8/layout/radial1"/>
    <dgm:cxn modelId="{EE8578B9-413F-4021-BB9F-8E015A44A56B}" type="presOf" srcId="{41721773-D785-4934-B0B6-D0C300D18F09}" destId="{FB36635E-E76D-4FE0-9890-8F1267067355}" srcOrd="0" destOrd="0" presId="urn:microsoft.com/office/officeart/2005/8/layout/radial1"/>
    <dgm:cxn modelId="{028C80B3-DB73-4D27-AF75-8AAC45F73A1E}" type="presOf" srcId="{3E994FA0-86A4-4937-88BC-0D5D6616D62C}" destId="{72F9B452-A294-4D3D-A399-45FD3AECFBF0}" srcOrd="0"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F8DD55BE-EE61-4D5A-AB82-9312BC6B6D69}" type="presOf" srcId="{3150A41F-4816-41EC-AF13-5B9975EF2C43}" destId="{1E4709DF-BED7-4C90-ABA5-ADEBB1792307}" srcOrd="0" destOrd="0" presId="urn:microsoft.com/office/officeart/2005/8/layout/radial1"/>
    <dgm:cxn modelId="{314A3978-86F5-46EE-9E26-32E679FA4D40}" type="presOf" srcId="{377B0313-40CB-4D0D-B2F3-142EF4E676A7}" destId="{6F4E6EDF-93E5-4290-A478-56E409844FD0}" srcOrd="0" destOrd="0" presId="urn:microsoft.com/office/officeart/2005/8/layout/radial1"/>
    <dgm:cxn modelId="{8AF04A75-7CE3-4531-980A-3107B53DFCC5}" type="presOf" srcId="{00D94735-2BE6-4982-AFFA-6B5A87BB73A1}" destId="{626257A0-12A8-417E-9C92-97B4613B154D}" srcOrd="0" destOrd="0" presId="urn:microsoft.com/office/officeart/2005/8/layout/radial1"/>
    <dgm:cxn modelId="{9F081D07-4459-48AA-BF05-21E965ED2C20}" type="presOf" srcId="{00D94735-2BE6-4982-AFFA-6B5A87BB73A1}" destId="{1535F9BD-ADAA-432D-829B-B31939C0EE49}" srcOrd="1" destOrd="0" presId="urn:microsoft.com/office/officeart/2005/8/layout/radial1"/>
    <dgm:cxn modelId="{D660B12D-11EA-444D-988A-13E262503028}" type="presParOf" srcId="{FB36635E-E76D-4FE0-9890-8F1267067355}" destId="{6F4E6EDF-93E5-4290-A478-56E409844FD0}" srcOrd="0" destOrd="0" presId="urn:microsoft.com/office/officeart/2005/8/layout/radial1"/>
    <dgm:cxn modelId="{5C48B90A-81FE-4702-AC60-EE0879948199}" type="presParOf" srcId="{FB36635E-E76D-4FE0-9890-8F1267067355}" destId="{626257A0-12A8-417E-9C92-97B4613B154D}" srcOrd="1" destOrd="0" presId="urn:microsoft.com/office/officeart/2005/8/layout/radial1"/>
    <dgm:cxn modelId="{121BD8A1-73B6-4617-9E8F-C5B51717A0CB}" type="presParOf" srcId="{626257A0-12A8-417E-9C92-97B4613B154D}" destId="{1535F9BD-ADAA-432D-829B-B31939C0EE49}" srcOrd="0" destOrd="0" presId="urn:microsoft.com/office/officeart/2005/8/layout/radial1"/>
    <dgm:cxn modelId="{D15FCCE1-3558-4805-A27A-DABFA5740FD4}" type="presParOf" srcId="{FB36635E-E76D-4FE0-9890-8F1267067355}" destId="{1E4709DF-BED7-4C90-ABA5-ADEBB1792307}" srcOrd="2" destOrd="0" presId="urn:microsoft.com/office/officeart/2005/8/layout/radial1"/>
    <dgm:cxn modelId="{F6010D40-ADDD-4438-9465-D545038B3FE7}" type="presParOf" srcId="{FB36635E-E76D-4FE0-9890-8F1267067355}" destId="{72F9B452-A294-4D3D-A399-45FD3AECFBF0}" srcOrd="3" destOrd="0" presId="urn:microsoft.com/office/officeart/2005/8/layout/radial1"/>
    <dgm:cxn modelId="{29B2A8C5-D041-4A48-82CD-BCC9A125F36D}" type="presParOf" srcId="{72F9B452-A294-4D3D-A399-45FD3AECFBF0}" destId="{B960C17A-06CD-4B11-85B8-C8D3F81DBD73}" srcOrd="0" destOrd="0" presId="urn:microsoft.com/office/officeart/2005/8/layout/radial1"/>
    <dgm:cxn modelId="{D6ADB694-4DEF-4D07-87D9-CB09857DDC77}" type="presParOf" srcId="{FB36635E-E76D-4FE0-9890-8F1267067355}" destId="{D97D066E-DB07-4C2A-B3C1-ECF4C2804B73}" srcOrd="4" destOrd="0" presId="urn:microsoft.com/office/officeart/2005/8/layout/radial1"/>
    <dgm:cxn modelId="{12D19FAD-E869-4D76-8FDA-A2C4E1B9487D}" type="presParOf" srcId="{FB36635E-E76D-4FE0-9890-8F1267067355}" destId="{D9F9AE6A-C65B-4167-B428-6A39EE0D869C}" srcOrd="5" destOrd="0" presId="urn:microsoft.com/office/officeart/2005/8/layout/radial1"/>
    <dgm:cxn modelId="{37DB9DEE-FDF7-41F3-8A16-0408468E03BC}" type="presParOf" srcId="{D9F9AE6A-C65B-4167-B428-6A39EE0D869C}" destId="{AA0DD6A3-DE88-4402-86FE-2CC1B352DE56}" srcOrd="0" destOrd="0" presId="urn:microsoft.com/office/officeart/2005/8/layout/radial1"/>
    <dgm:cxn modelId="{A780B090-44B0-4D65-B830-5730A8672A7C}" type="presParOf" srcId="{FB36635E-E76D-4FE0-9890-8F1267067355}" destId="{C408FB5A-E9EF-44D3-B259-9A90E64A0533}" srcOrd="6" destOrd="0" presId="urn:microsoft.com/office/officeart/2005/8/layout/radial1"/>
    <dgm:cxn modelId="{F4144EFB-BF42-4EBF-9F6F-C86CBE8C72FC}" type="presParOf" srcId="{FB36635E-E76D-4FE0-9890-8F1267067355}" destId="{A15F4530-1104-45FB-944C-CF8DC1D89BD0}" srcOrd="7" destOrd="0" presId="urn:microsoft.com/office/officeart/2005/8/layout/radial1"/>
    <dgm:cxn modelId="{CD4FF394-6772-4D90-9A7A-0DF458B196E1}" type="presParOf" srcId="{A15F4530-1104-45FB-944C-CF8DC1D89BD0}" destId="{63207A1B-C70D-4492-8C9C-BC378464242B}" srcOrd="0" destOrd="0" presId="urn:microsoft.com/office/officeart/2005/8/layout/radial1"/>
    <dgm:cxn modelId="{FB3D3779-6A53-499F-85BF-095CA42BA051}"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dgm:t>
        <a:bodyPr/>
        <a:lstStyle/>
        <a:p>
          <a:r>
            <a:rPr lang="zh-CN" altLang="en-US" dirty="0" smtClean="0">
              <a:solidFill>
                <a:srgbClr val="FF0000"/>
              </a:solidFill>
              <a:latin typeface="华文琥珀" panose="02010800040101010101" pitchFamily="2" charset="-122"/>
              <a:ea typeface="华文琥珀" panose="02010800040101010101" pitchFamily="2" charset="-122"/>
            </a:rPr>
            <a:t>数据字典</a:t>
          </a:r>
          <a:endParaRPr lang="zh-CN" altLang="en-US" dirty="0">
            <a:solidFill>
              <a:srgbClr val="FF0000"/>
            </a:solidFill>
            <a:latin typeface="华文琥珀" panose="02010800040101010101" pitchFamily="2" charset="-122"/>
            <a:ea typeface="华文琥珀" panose="02010800040101010101" pitchFamily="2" charset="-122"/>
          </a:endParaRP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dgm:t>
        <a:bodyPr/>
        <a:lstStyle/>
        <a:p>
          <a:r>
            <a:rPr lang="zh-CN" altLang="en-US" dirty="0" smtClean="0"/>
            <a:t>数据流</a:t>
          </a:r>
          <a:endParaRPr lang="zh-CN" altLang="en-US" dirty="0"/>
        </a:p>
      </dgm:t>
    </dgm:pt>
    <dgm:pt modelId="{00D94735-2BE6-4982-AFFA-6B5A87BB73A1}" type="parTrans" cxnId="{22FBFEBA-06A4-45E0-9A6A-B3A7508B0A2A}">
      <dgm:prSet/>
      <dgm:spPr/>
      <dgm:t>
        <a:bodyPr/>
        <a:lstStyle/>
        <a:p>
          <a:endParaRPr lang="zh-CN" altLang="en-US"/>
        </a:p>
      </dgm:t>
    </dgm:pt>
    <dgm:pt modelId="{11D9B48E-95A1-4442-892E-F5428F9E46BF}" type="sibTrans" cxnId="{22FBFEBA-06A4-45E0-9A6A-B3A7508B0A2A}">
      <dgm:prSet/>
      <dgm:spPr/>
      <dgm:t>
        <a:bodyPr/>
        <a:lstStyle/>
        <a:p>
          <a:endParaRPr lang="zh-CN" altLang="en-US"/>
        </a:p>
      </dgm:t>
    </dgm:pt>
    <dgm:pt modelId="{B8464FA4-7F51-4246-AB2D-05968C569C43}">
      <dgm:prSet phldrT="[文本]"/>
      <dgm:spPr/>
      <dgm:t>
        <a:bodyPr/>
        <a:lstStyle/>
        <a:p>
          <a:r>
            <a:rPr lang="zh-CN" altLang="en-US" dirty="0" smtClean="0"/>
            <a:t>数据存储</a:t>
          </a:r>
          <a:endParaRPr lang="zh-CN" altLang="en-US" dirty="0"/>
        </a:p>
      </dgm:t>
    </dgm:pt>
    <dgm:pt modelId="{3E994FA0-86A4-4937-88BC-0D5D6616D62C}" type="parTrans" cxnId="{7B05AA3C-37E6-49E0-B1D8-4C49816143F2}">
      <dgm:prSet/>
      <dgm:spPr/>
      <dgm:t>
        <a:bodyPr/>
        <a:lstStyle/>
        <a:p>
          <a:endParaRPr lang="zh-CN" altLang="en-US"/>
        </a:p>
      </dgm:t>
    </dgm:pt>
    <dgm:pt modelId="{3C21CE94-F861-473D-8085-B569C187CB8F}" type="sibTrans" cxnId="{7B05AA3C-37E6-49E0-B1D8-4C49816143F2}">
      <dgm:prSet/>
      <dgm:spPr/>
      <dgm:t>
        <a:bodyPr/>
        <a:lstStyle/>
        <a:p>
          <a:endParaRPr lang="zh-CN" altLang="en-US"/>
        </a:p>
      </dgm:t>
    </dgm:pt>
    <dgm:pt modelId="{5F389DCC-5AA0-449B-806B-78CDCCA0BE6E}">
      <dgm:prSet phldrT="[文本]"/>
      <dgm:spPr/>
      <dgm:t>
        <a:bodyPr/>
        <a:lstStyle/>
        <a:p>
          <a:r>
            <a:rPr lang="zh-CN" altLang="en-US" dirty="0" smtClean="0"/>
            <a:t>处理</a:t>
          </a:r>
          <a:endParaRPr lang="zh-CN" altLang="en-US" dirty="0"/>
        </a:p>
      </dgm:t>
    </dgm:pt>
    <dgm:pt modelId="{0B9376B4-0B25-4CFD-9235-ED92899091E1}" type="parTrans" cxnId="{9176F58C-45D0-4A29-9D0E-DEB9750D1BB7}">
      <dgm:prSet/>
      <dgm:spPr/>
      <dgm:t>
        <a:bodyPr/>
        <a:lstStyle/>
        <a:p>
          <a:endParaRPr lang="zh-CN" altLang="en-US"/>
        </a:p>
      </dgm:t>
    </dgm:pt>
    <dgm:pt modelId="{71605720-3E7A-4898-B878-AECD3DE5FE22}" type="sibTrans" cxnId="{9176F58C-45D0-4A29-9D0E-DEB9750D1BB7}">
      <dgm:prSet/>
      <dgm:spPr/>
      <dgm:t>
        <a:bodyPr/>
        <a:lstStyle/>
        <a:p>
          <a:endParaRPr lang="zh-CN" altLang="en-US"/>
        </a:p>
      </dgm:t>
    </dgm:pt>
    <dgm:pt modelId="{021C44A8-2CD8-4499-B70C-40EB0149D62D}">
      <dgm:prSet phldrT="[文本]"/>
      <dgm:spPr/>
      <dgm:t>
        <a:bodyPr/>
        <a:lstStyle/>
        <a:p>
          <a:r>
            <a:rPr lang="zh-CN" altLang="en-US" dirty="0" smtClean="0"/>
            <a:t>数据流分量</a:t>
          </a:r>
          <a:endParaRPr lang="zh-CN" altLang="en-US" dirty="0"/>
        </a:p>
      </dgm:t>
    </dgm:pt>
    <dgm:pt modelId="{5B3873AE-CC72-48C4-9CA8-1984A1A009D7}" type="parTrans" cxnId="{1FFEC86E-CADC-41A4-8890-8348D0658663}">
      <dgm:prSet/>
      <dgm:spPr/>
      <dgm:t>
        <a:bodyPr/>
        <a:lstStyle/>
        <a:p>
          <a:endParaRPr lang="zh-CN" altLang="en-US"/>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t>
        <a:bodyPr/>
        <a:lstStyle/>
        <a:p>
          <a:endParaRPr lang="zh-CN" altLang="en-US"/>
        </a:p>
      </dgm:t>
    </dgm:pt>
    <dgm:pt modelId="{6F4E6EDF-93E5-4290-A478-56E409844FD0}" type="pres">
      <dgm:prSet presAssocID="{377B0313-40CB-4D0D-B2F3-142EF4E676A7}" presName="centerShape" presStyleLbl="node0" presStyleIdx="0" presStyleCnt="1"/>
      <dgm:spPr/>
      <dgm:t>
        <a:bodyPr/>
        <a:lstStyle/>
        <a:p>
          <a:endParaRPr lang="zh-CN" altLang="en-US"/>
        </a:p>
      </dgm:t>
    </dgm:pt>
    <dgm:pt modelId="{626257A0-12A8-417E-9C92-97B4613B154D}" type="pres">
      <dgm:prSet presAssocID="{00D94735-2BE6-4982-AFFA-6B5A87BB73A1}" presName="Name9" presStyleLbl="parChTrans1D2" presStyleIdx="0" presStyleCnt="4"/>
      <dgm:spPr/>
      <dgm:t>
        <a:bodyPr/>
        <a:lstStyle/>
        <a:p>
          <a:endParaRPr lang="zh-CN" altLang="en-US"/>
        </a:p>
      </dgm:t>
    </dgm:pt>
    <dgm:pt modelId="{1535F9BD-ADAA-432D-829B-B31939C0EE49}" type="pres">
      <dgm:prSet presAssocID="{00D94735-2BE6-4982-AFFA-6B5A87BB73A1}" presName="connTx" presStyleLbl="parChTrans1D2" presStyleIdx="0" presStyleCnt="4"/>
      <dgm:spPr/>
      <dgm:t>
        <a:bodyPr/>
        <a:lstStyle/>
        <a:p>
          <a:endParaRPr lang="zh-CN" altLang="en-US"/>
        </a:p>
      </dgm:t>
    </dgm:pt>
    <dgm:pt modelId="{1E4709DF-BED7-4C90-ABA5-ADEBB1792307}" type="pres">
      <dgm:prSet presAssocID="{3150A41F-4816-41EC-AF13-5B9975EF2C43}" presName="node" presStyleLbl="node1" presStyleIdx="0" presStyleCnt="4">
        <dgm:presLayoutVars>
          <dgm:bulletEnabled val="1"/>
        </dgm:presLayoutVars>
      </dgm:prSet>
      <dgm:spPr/>
      <dgm:t>
        <a:bodyPr/>
        <a:lstStyle/>
        <a:p>
          <a:endParaRPr lang="zh-CN" altLang="en-US"/>
        </a:p>
      </dgm:t>
    </dgm:pt>
    <dgm:pt modelId="{72F9B452-A294-4D3D-A399-45FD3AECFBF0}" type="pres">
      <dgm:prSet presAssocID="{3E994FA0-86A4-4937-88BC-0D5D6616D62C}" presName="Name9" presStyleLbl="parChTrans1D2" presStyleIdx="1" presStyleCnt="4"/>
      <dgm:spPr/>
      <dgm:t>
        <a:bodyPr/>
        <a:lstStyle/>
        <a:p>
          <a:endParaRPr lang="zh-CN" altLang="en-US"/>
        </a:p>
      </dgm:t>
    </dgm:pt>
    <dgm:pt modelId="{B960C17A-06CD-4B11-85B8-C8D3F81DBD73}" type="pres">
      <dgm:prSet presAssocID="{3E994FA0-86A4-4937-88BC-0D5D6616D62C}" presName="connTx" presStyleLbl="parChTrans1D2" presStyleIdx="1" presStyleCnt="4"/>
      <dgm:spPr/>
      <dgm:t>
        <a:bodyPr/>
        <a:lstStyle/>
        <a:p>
          <a:endParaRPr lang="zh-CN" altLang="en-US"/>
        </a:p>
      </dgm:t>
    </dgm:pt>
    <dgm:pt modelId="{D97D066E-DB07-4C2A-B3C1-ECF4C2804B73}" type="pres">
      <dgm:prSet presAssocID="{B8464FA4-7F51-4246-AB2D-05968C569C43}" presName="node" presStyleLbl="node1" presStyleIdx="1" presStyleCnt="4">
        <dgm:presLayoutVars>
          <dgm:bulletEnabled val="1"/>
        </dgm:presLayoutVars>
      </dgm:prSet>
      <dgm:spPr/>
      <dgm:t>
        <a:bodyPr/>
        <a:lstStyle/>
        <a:p>
          <a:endParaRPr lang="zh-CN" altLang="en-US"/>
        </a:p>
      </dgm:t>
    </dgm:pt>
    <dgm:pt modelId="{D9F9AE6A-C65B-4167-B428-6A39EE0D869C}" type="pres">
      <dgm:prSet presAssocID="{0B9376B4-0B25-4CFD-9235-ED92899091E1}" presName="Name9" presStyleLbl="parChTrans1D2" presStyleIdx="2" presStyleCnt="4"/>
      <dgm:spPr/>
      <dgm:t>
        <a:bodyPr/>
        <a:lstStyle/>
        <a:p>
          <a:endParaRPr lang="zh-CN" altLang="en-US"/>
        </a:p>
      </dgm:t>
    </dgm:pt>
    <dgm:pt modelId="{AA0DD6A3-DE88-4402-86FE-2CC1B352DE56}" type="pres">
      <dgm:prSet presAssocID="{0B9376B4-0B25-4CFD-9235-ED92899091E1}" presName="connTx" presStyleLbl="parChTrans1D2" presStyleIdx="2" presStyleCnt="4"/>
      <dgm:spPr/>
      <dgm:t>
        <a:bodyPr/>
        <a:lstStyle/>
        <a:p>
          <a:endParaRPr lang="zh-CN" altLang="en-US"/>
        </a:p>
      </dgm:t>
    </dgm:pt>
    <dgm:pt modelId="{C408FB5A-E9EF-44D3-B259-9A90E64A0533}" type="pres">
      <dgm:prSet presAssocID="{5F389DCC-5AA0-449B-806B-78CDCCA0BE6E}" presName="node" presStyleLbl="node1" presStyleIdx="2" presStyleCnt="4">
        <dgm:presLayoutVars>
          <dgm:bulletEnabled val="1"/>
        </dgm:presLayoutVars>
      </dgm:prSet>
      <dgm:spPr/>
      <dgm:t>
        <a:bodyPr/>
        <a:lstStyle/>
        <a:p>
          <a:endParaRPr lang="zh-CN" altLang="en-US"/>
        </a:p>
      </dgm:t>
    </dgm:pt>
    <dgm:pt modelId="{A15F4530-1104-45FB-944C-CF8DC1D89BD0}" type="pres">
      <dgm:prSet presAssocID="{5B3873AE-CC72-48C4-9CA8-1984A1A009D7}" presName="Name9" presStyleLbl="parChTrans1D2" presStyleIdx="3" presStyleCnt="4"/>
      <dgm:spPr/>
      <dgm:t>
        <a:bodyPr/>
        <a:lstStyle/>
        <a:p>
          <a:endParaRPr lang="zh-CN" altLang="en-US"/>
        </a:p>
      </dgm:t>
    </dgm:pt>
    <dgm:pt modelId="{63207A1B-C70D-4492-8C9C-BC378464242B}" type="pres">
      <dgm:prSet presAssocID="{5B3873AE-CC72-48C4-9CA8-1984A1A009D7}" presName="connTx" presStyleLbl="parChTrans1D2" presStyleIdx="3" presStyleCnt="4"/>
      <dgm:spPr/>
      <dgm:t>
        <a:bodyPr/>
        <a:lstStyle/>
        <a:p>
          <a:endParaRPr lang="zh-CN" altLang="en-US"/>
        </a:p>
      </dgm:t>
    </dgm:pt>
    <dgm:pt modelId="{D9D176FC-BFE2-4FAA-8FCC-0072D04B2684}" type="pres">
      <dgm:prSet presAssocID="{021C44A8-2CD8-4499-B70C-40EB0149D62D}" presName="node" presStyleLbl="node1" presStyleIdx="3" presStyleCnt="4">
        <dgm:presLayoutVars>
          <dgm:bulletEnabled val="1"/>
        </dgm:presLayoutVars>
      </dgm:prSet>
      <dgm:spPr/>
      <dgm:t>
        <a:bodyPr/>
        <a:lstStyle/>
        <a:p>
          <a:endParaRPr lang="zh-CN" altLang="en-US"/>
        </a:p>
      </dgm:t>
    </dgm:pt>
  </dgm:ptLst>
  <dgm:cxnLst>
    <dgm:cxn modelId="{8183233F-A51B-46F2-AF42-BC4853532081}" type="presOf" srcId="{3E994FA0-86A4-4937-88BC-0D5D6616D62C}" destId="{B960C17A-06CD-4B11-85B8-C8D3F81DBD73}" srcOrd="1" destOrd="0" presId="urn:microsoft.com/office/officeart/2005/8/layout/radial1"/>
    <dgm:cxn modelId="{D124C5CC-34AC-4ED5-B6CB-643B0AA38EBC}" srcId="{41721773-D785-4934-B0B6-D0C300D18F09}" destId="{377B0313-40CB-4D0D-B2F3-142EF4E676A7}" srcOrd="0" destOrd="0" parTransId="{3AF6F9BA-9973-4EAD-8F17-FE0F2991A201}" sibTransId="{BEEF9323-5234-40C7-9698-DF3AA6E1243E}"/>
    <dgm:cxn modelId="{7B05AA3C-37E6-49E0-B1D8-4C49816143F2}" srcId="{377B0313-40CB-4D0D-B2F3-142EF4E676A7}" destId="{B8464FA4-7F51-4246-AB2D-05968C569C43}" srcOrd="1" destOrd="0" parTransId="{3E994FA0-86A4-4937-88BC-0D5D6616D62C}" sibTransId="{3C21CE94-F861-473D-8085-B569C187CB8F}"/>
    <dgm:cxn modelId="{FD5BBABB-8191-4444-9007-EA42967CFF87}" type="presOf" srcId="{0B9376B4-0B25-4CFD-9235-ED92899091E1}" destId="{D9F9AE6A-C65B-4167-B428-6A39EE0D869C}" srcOrd="0" destOrd="0" presId="urn:microsoft.com/office/officeart/2005/8/layout/radial1"/>
    <dgm:cxn modelId="{1FFEC86E-CADC-41A4-8890-8348D0658663}" srcId="{377B0313-40CB-4D0D-B2F3-142EF4E676A7}" destId="{021C44A8-2CD8-4499-B70C-40EB0149D62D}" srcOrd="3" destOrd="0" parTransId="{5B3873AE-CC72-48C4-9CA8-1984A1A009D7}" sibTransId="{BE7A7D0A-8E23-48FE-B0F2-86529C5E99C9}"/>
    <dgm:cxn modelId="{1A7C3DE4-7F78-49A5-8616-9A7CC90C879F}" type="presOf" srcId="{3E994FA0-86A4-4937-88BC-0D5D6616D62C}" destId="{72F9B452-A294-4D3D-A399-45FD3AECFBF0}" srcOrd="0" destOrd="0" presId="urn:microsoft.com/office/officeart/2005/8/layout/radial1"/>
    <dgm:cxn modelId="{3FEFC54F-859A-46BE-8AE9-B07E3B9F87C2}" type="presOf" srcId="{0B9376B4-0B25-4CFD-9235-ED92899091E1}" destId="{AA0DD6A3-DE88-4402-86FE-2CC1B352DE56}" srcOrd="1" destOrd="0" presId="urn:microsoft.com/office/officeart/2005/8/layout/radial1"/>
    <dgm:cxn modelId="{A322C0B9-73F0-45B9-85F6-B32BD95A71EA}" type="presOf" srcId="{021C44A8-2CD8-4499-B70C-40EB0149D62D}" destId="{D9D176FC-BFE2-4FAA-8FCC-0072D04B2684}" srcOrd="0" destOrd="0" presId="urn:microsoft.com/office/officeart/2005/8/layout/radial1"/>
    <dgm:cxn modelId="{CEF2048C-2A37-48B8-B1E1-8E3FE0F8331D}" type="presOf" srcId="{41721773-D785-4934-B0B6-D0C300D18F09}" destId="{FB36635E-E76D-4FE0-9890-8F1267067355}" srcOrd="0"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11BD36A2-E84B-4AAF-B022-C3F7FD52C90B}" type="presOf" srcId="{B8464FA4-7F51-4246-AB2D-05968C569C43}" destId="{D97D066E-DB07-4C2A-B3C1-ECF4C2804B73}" srcOrd="0" destOrd="0" presId="urn:microsoft.com/office/officeart/2005/8/layout/radial1"/>
    <dgm:cxn modelId="{0F980E04-E1F6-440F-A00E-6FFC3CC7D9A4}" type="presOf" srcId="{5B3873AE-CC72-48C4-9CA8-1984A1A009D7}" destId="{A15F4530-1104-45FB-944C-CF8DC1D89BD0}" srcOrd="0" destOrd="0" presId="urn:microsoft.com/office/officeart/2005/8/layout/radial1"/>
    <dgm:cxn modelId="{F6996355-9C43-4379-B3A8-372B22CBB679}" type="presOf" srcId="{377B0313-40CB-4D0D-B2F3-142EF4E676A7}" destId="{6F4E6EDF-93E5-4290-A478-56E409844FD0}" srcOrd="0" destOrd="0" presId="urn:microsoft.com/office/officeart/2005/8/layout/radial1"/>
    <dgm:cxn modelId="{B32884C4-6D46-41E7-BEB6-52FD0C55C112}" type="presOf" srcId="{5F389DCC-5AA0-449B-806B-78CDCCA0BE6E}" destId="{C408FB5A-E9EF-44D3-B259-9A90E64A0533}" srcOrd="0" destOrd="0" presId="urn:microsoft.com/office/officeart/2005/8/layout/radial1"/>
    <dgm:cxn modelId="{D9710E3A-94F7-4661-A98B-36B24D78811E}" type="presOf" srcId="{3150A41F-4816-41EC-AF13-5B9975EF2C43}" destId="{1E4709DF-BED7-4C90-ABA5-ADEBB1792307}" srcOrd="0"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7A7A876B-8ACA-4460-B908-E8CAE93D2DBB}" type="presOf" srcId="{00D94735-2BE6-4982-AFFA-6B5A87BB73A1}" destId="{1535F9BD-ADAA-432D-829B-B31939C0EE49}" srcOrd="1" destOrd="0" presId="urn:microsoft.com/office/officeart/2005/8/layout/radial1"/>
    <dgm:cxn modelId="{326A5710-D632-4D07-8D32-D84D2510975C}" type="presOf" srcId="{00D94735-2BE6-4982-AFFA-6B5A87BB73A1}" destId="{626257A0-12A8-417E-9C92-97B4613B154D}" srcOrd="0" destOrd="0" presId="urn:microsoft.com/office/officeart/2005/8/layout/radial1"/>
    <dgm:cxn modelId="{1B634655-AD9D-44EE-A72B-567F2B876B2D}" type="presOf" srcId="{5B3873AE-CC72-48C4-9CA8-1984A1A009D7}" destId="{63207A1B-C70D-4492-8C9C-BC378464242B}" srcOrd="1" destOrd="0" presId="urn:microsoft.com/office/officeart/2005/8/layout/radial1"/>
    <dgm:cxn modelId="{6EF40711-ECA7-432B-8237-96B3405A6A51}" type="presParOf" srcId="{FB36635E-E76D-4FE0-9890-8F1267067355}" destId="{6F4E6EDF-93E5-4290-A478-56E409844FD0}" srcOrd="0" destOrd="0" presId="urn:microsoft.com/office/officeart/2005/8/layout/radial1"/>
    <dgm:cxn modelId="{155EF44D-0D4C-4901-8210-EE8C353F4366}" type="presParOf" srcId="{FB36635E-E76D-4FE0-9890-8F1267067355}" destId="{626257A0-12A8-417E-9C92-97B4613B154D}" srcOrd="1" destOrd="0" presId="urn:microsoft.com/office/officeart/2005/8/layout/radial1"/>
    <dgm:cxn modelId="{2A9157EE-85AB-4FF7-A63A-C211BB9D5BC6}" type="presParOf" srcId="{626257A0-12A8-417E-9C92-97B4613B154D}" destId="{1535F9BD-ADAA-432D-829B-B31939C0EE49}" srcOrd="0" destOrd="0" presId="urn:microsoft.com/office/officeart/2005/8/layout/radial1"/>
    <dgm:cxn modelId="{DD062160-DFD7-4D51-8376-F77DF8E8F217}" type="presParOf" srcId="{FB36635E-E76D-4FE0-9890-8F1267067355}" destId="{1E4709DF-BED7-4C90-ABA5-ADEBB1792307}" srcOrd="2" destOrd="0" presId="urn:microsoft.com/office/officeart/2005/8/layout/radial1"/>
    <dgm:cxn modelId="{334A0ECA-B22D-4A35-8A17-47FCB113CC85}" type="presParOf" srcId="{FB36635E-E76D-4FE0-9890-8F1267067355}" destId="{72F9B452-A294-4D3D-A399-45FD3AECFBF0}" srcOrd="3" destOrd="0" presId="urn:microsoft.com/office/officeart/2005/8/layout/radial1"/>
    <dgm:cxn modelId="{BFC0F165-7F10-4645-B6D0-CDB364C6404D}" type="presParOf" srcId="{72F9B452-A294-4D3D-A399-45FD3AECFBF0}" destId="{B960C17A-06CD-4B11-85B8-C8D3F81DBD73}" srcOrd="0" destOrd="0" presId="urn:microsoft.com/office/officeart/2005/8/layout/radial1"/>
    <dgm:cxn modelId="{3E175A77-C07E-4166-BB4A-1F438E6F1BF1}" type="presParOf" srcId="{FB36635E-E76D-4FE0-9890-8F1267067355}" destId="{D97D066E-DB07-4C2A-B3C1-ECF4C2804B73}" srcOrd="4" destOrd="0" presId="urn:microsoft.com/office/officeart/2005/8/layout/radial1"/>
    <dgm:cxn modelId="{71F278CC-7E8F-4FCC-B054-FD7D354F641A}" type="presParOf" srcId="{FB36635E-E76D-4FE0-9890-8F1267067355}" destId="{D9F9AE6A-C65B-4167-B428-6A39EE0D869C}" srcOrd="5" destOrd="0" presId="urn:microsoft.com/office/officeart/2005/8/layout/radial1"/>
    <dgm:cxn modelId="{49CA210D-3072-4C1E-BC8E-468774120702}" type="presParOf" srcId="{D9F9AE6A-C65B-4167-B428-6A39EE0D869C}" destId="{AA0DD6A3-DE88-4402-86FE-2CC1B352DE56}" srcOrd="0" destOrd="0" presId="urn:microsoft.com/office/officeart/2005/8/layout/radial1"/>
    <dgm:cxn modelId="{40243621-3BCA-41BC-8F96-64D617F7F991}" type="presParOf" srcId="{FB36635E-E76D-4FE0-9890-8F1267067355}" destId="{C408FB5A-E9EF-44D3-B259-9A90E64A0533}" srcOrd="6" destOrd="0" presId="urn:microsoft.com/office/officeart/2005/8/layout/radial1"/>
    <dgm:cxn modelId="{A7B480AC-A982-4B0C-A7EA-657D5EC7411C}" type="presParOf" srcId="{FB36635E-E76D-4FE0-9890-8F1267067355}" destId="{A15F4530-1104-45FB-944C-CF8DC1D89BD0}" srcOrd="7" destOrd="0" presId="urn:microsoft.com/office/officeart/2005/8/layout/radial1"/>
    <dgm:cxn modelId="{BE5F9224-2A0D-424B-8855-40F0FF52BF00}" type="presParOf" srcId="{A15F4530-1104-45FB-944C-CF8DC1D89BD0}" destId="{63207A1B-C70D-4492-8C9C-BC378464242B}" srcOrd="0" destOrd="0" presId="urn:microsoft.com/office/officeart/2005/8/layout/radial1"/>
    <dgm:cxn modelId="{F82B211F-A230-40AA-828E-A49FEDC2A868}"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4CCB68-7CBA-4DF8-A134-12C2A8A6FF7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0F3E258-7B56-45F4-844E-C475F349DDE4}">
      <dgm:prSet phldrT="[文本]" custT="1"/>
      <dgm:spPr/>
      <dgm:t>
        <a:bodyPr/>
        <a:lstStyle/>
        <a:p>
          <a:r>
            <a:rPr lang="zh-CN" sz="1800" dirty="0" smtClean="0">
              <a:solidFill>
                <a:srgbClr val="FF0000"/>
              </a:solidFill>
            </a:rPr>
            <a:t>顺序</a:t>
          </a:r>
          <a:r>
            <a:rPr lang="zh-CN" sz="1800" dirty="0" smtClean="0"/>
            <a:t>即以确定次序连接两个或多个分量。</a:t>
          </a:r>
          <a:endParaRPr lang="zh-CN" altLang="en-US" sz="1800" dirty="0"/>
        </a:p>
      </dgm:t>
    </dgm:pt>
    <dgm:pt modelId="{F591092F-19F2-4945-8A89-5554F6D67FC5}" type="parTrans" cxnId="{19DD8D33-0FCA-4925-B6AD-C70409103EFC}">
      <dgm:prSet/>
      <dgm:spPr/>
      <dgm:t>
        <a:bodyPr/>
        <a:lstStyle/>
        <a:p>
          <a:endParaRPr lang="zh-CN" altLang="en-US"/>
        </a:p>
      </dgm:t>
    </dgm:pt>
    <dgm:pt modelId="{B53777DB-9CC2-4A84-818C-1C65CB9B8B05}" type="sibTrans" cxnId="{19DD8D33-0FCA-4925-B6AD-C70409103EFC}">
      <dgm:prSet/>
      <dgm:spPr/>
      <dgm:t>
        <a:bodyPr/>
        <a:lstStyle/>
        <a:p>
          <a:endParaRPr lang="zh-CN" altLang="en-US"/>
        </a:p>
      </dgm:t>
    </dgm:pt>
    <dgm:pt modelId="{C8BBD19B-40BE-4181-95E3-FAAAEB31A259}">
      <dgm:prSet/>
      <dgm:spPr/>
      <dgm:t>
        <a:bodyPr/>
        <a:lstStyle/>
        <a:p>
          <a:r>
            <a:rPr lang="zh-CN" dirty="0" smtClean="0">
              <a:solidFill>
                <a:srgbClr val="FF0000"/>
              </a:solidFill>
            </a:rPr>
            <a:t>选择</a:t>
          </a:r>
          <a:r>
            <a:rPr lang="zh-CN" dirty="0" smtClean="0"/>
            <a:t>即从两个或多个可能的元素中选取一个。</a:t>
          </a:r>
          <a:endParaRPr lang="zh-CN" dirty="0"/>
        </a:p>
      </dgm:t>
    </dgm:pt>
    <dgm:pt modelId="{ADED82A2-F3BD-4D84-8BB1-D1B82C32D675}" type="parTrans" cxnId="{99AECD2E-F527-4D16-A46A-474BAB23B931}">
      <dgm:prSet/>
      <dgm:spPr/>
      <dgm:t>
        <a:bodyPr/>
        <a:lstStyle/>
        <a:p>
          <a:endParaRPr lang="zh-CN" altLang="en-US"/>
        </a:p>
      </dgm:t>
    </dgm:pt>
    <dgm:pt modelId="{D588A775-4991-41A1-B2F8-649EA4C4ABA3}" type="sibTrans" cxnId="{99AECD2E-F527-4D16-A46A-474BAB23B931}">
      <dgm:prSet/>
      <dgm:spPr/>
      <dgm:t>
        <a:bodyPr/>
        <a:lstStyle/>
        <a:p>
          <a:endParaRPr lang="zh-CN" altLang="en-US"/>
        </a:p>
      </dgm:t>
    </dgm:pt>
    <dgm:pt modelId="{395770C1-575F-4D95-B4C0-35785E996890}">
      <dgm:prSet/>
      <dgm:spPr/>
      <dgm:t>
        <a:bodyPr/>
        <a:lstStyle/>
        <a:p>
          <a:r>
            <a:rPr lang="zh-CN" dirty="0" smtClean="0">
              <a:solidFill>
                <a:srgbClr val="FF0000"/>
              </a:solidFill>
            </a:rPr>
            <a:t>重复</a:t>
          </a:r>
          <a:r>
            <a:rPr lang="zh-CN" dirty="0" smtClean="0"/>
            <a:t>即把指定的分量重复零次或多次。</a:t>
          </a:r>
          <a:endParaRPr lang="zh-CN" dirty="0"/>
        </a:p>
      </dgm:t>
    </dgm:pt>
    <dgm:pt modelId="{C1C80996-5D8D-4FD8-B918-0A07DF24F383}" type="parTrans" cxnId="{3D4004DB-95A7-4360-8953-6A8CA68D5EEE}">
      <dgm:prSet/>
      <dgm:spPr/>
      <dgm:t>
        <a:bodyPr/>
        <a:lstStyle/>
        <a:p>
          <a:endParaRPr lang="zh-CN" altLang="en-US"/>
        </a:p>
      </dgm:t>
    </dgm:pt>
    <dgm:pt modelId="{A0A5AD42-E80B-439F-8E5C-74C6B0550DA7}" type="sibTrans" cxnId="{3D4004DB-95A7-4360-8953-6A8CA68D5EEE}">
      <dgm:prSet/>
      <dgm:spPr/>
      <dgm:t>
        <a:bodyPr/>
        <a:lstStyle/>
        <a:p>
          <a:endParaRPr lang="zh-CN" altLang="en-US"/>
        </a:p>
      </dgm:t>
    </dgm:pt>
    <dgm:pt modelId="{625E5D35-D43E-4E8C-9BAA-24CBAB0C1C2D}" type="pres">
      <dgm:prSet presAssocID="{1B4CCB68-7CBA-4DF8-A134-12C2A8A6FF7D}" presName="linear" presStyleCnt="0">
        <dgm:presLayoutVars>
          <dgm:dir/>
          <dgm:animLvl val="lvl"/>
          <dgm:resizeHandles val="exact"/>
        </dgm:presLayoutVars>
      </dgm:prSet>
      <dgm:spPr/>
      <dgm:t>
        <a:bodyPr/>
        <a:lstStyle/>
        <a:p>
          <a:endParaRPr lang="zh-CN" altLang="en-US"/>
        </a:p>
      </dgm:t>
    </dgm:pt>
    <dgm:pt modelId="{0FA28F41-F08E-4C60-A3F4-4BCE4D520B5B}" type="pres">
      <dgm:prSet presAssocID="{20F3E258-7B56-45F4-844E-C475F349DDE4}" presName="parentLin" presStyleCnt="0"/>
      <dgm:spPr/>
    </dgm:pt>
    <dgm:pt modelId="{E43EF2ED-D623-4969-BEC2-E350EC7E6952}" type="pres">
      <dgm:prSet presAssocID="{20F3E258-7B56-45F4-844E-C475F349DDE4}" presName="parentLeftMargin" presStyleLbl="node1" presStyleIdx="0" presStyleCnt="3"/>
      <dgm:spPr/>
      <dgm:t>
        <a:bodyPr/>
        <a:lstStyle/>
        <a:p>
          <a:endParaRPr lang="zh-CN" altLang="en-US"/>
        </a:p>
      </dgm:t>
    </dgm:pt>
    <dgm:pt modelId="{9D8698D2-35E3-4875-A9B8-80D2612EAA45}" type="pres">
      <dgm:prSet presAssocID="{20F3E258-7B56-45F4-844E-C475F349DDE4}" presName="parentText" presStyleLbl="node1" presStyleIdx="0" presStyleCnt="3">
        <dgm:presLayoutVars>
          <dgm:chMax val="0"/>
          <dgm:bulletEnabled val="1"/>
        </dgm:presLayoutVars>
      </dgm:prSet>
      <dgm:spPr/>
      <dgm:t>
        <a:bodyPr/>
        <a:lstStyle/>
        <a:p>
          <a:endParaRPr lang="zh-CN" altLang="en-US"/>
        </a:p>
      </dgm:t>
    </dgm:pt>
    <dgm:pt modelId="{897E53DC-722B-41E2-BA1B-3A43A34B89AC}" type="pres">
      <dgm:prSet presAssocID="{20F3E258-7B56-45F4-844E-C475F349DDE4}" presName="negativeSpace" presStyleCnt="0"/>
      <dgm:spPr/>
    </dgm:pt>
    <dgm:pt modelId="{CEFE3A32-0913-4A87-A844-CC0E25F9B8D1}" type="pres">
      <dgm:prSet presAssocID="{20F3E258-7B56-45F4-844E-C475F349DDE4}"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D6AEA371-9C43-4C4F-8D8E-E69655BE3F5D}" type="pres">
      <dgm:prSet presAssocID="{B53777DB-9CC2-4A84-818C-1C65CB9B8B05}" presName="spaceBetweenRectangles" presStyleCnt="0"/>
      <dgm:spPr/>
    </dgm:pt>
    <dgm:pt modelId="{5B354F1B-F6FC-43BD-9F25-DF69B13C7B2C}" type="pres">
      <dgm:prSet presAssocID="{C8BBD19B-40BE-4181-95E3-FAAAEB31A259}" presName="parentLin" presStyleCnt="0"/>
      <dgm:spPr/>
    </dgm:pt>
    <dgm:pt modelId="{4EA3E3F1-8E20-4BD4-A91E-A632EC6812B6}" type="pres">
      <dgm:prSet presAssocID="{C8BBD19B-40BE-4181-95E3-FAAAEB31A259}" presName="parentLeftMargin" presStyleLbl="node1" presStyleIdx="0" presStyleCnt="3"/>
      <dgm:spPr/>
      <dgm:t>
        <a:bodyPr/>
        <a:lstStyle/>
        <a:p>
          <a:endParaRPr lang="zh-CN" altLang="en-US"/>
        </a:p>
      </dgm:t>
    </dgm:pt>
    <dgm:pt modelId="{8047ECED-71C5-4B26-B81A-9B1ED5D7FB67}" type="pres">
      <dgm:prSet presAssocID="{C8BBD19B-40BE-4181-95E3-FAAAEB31A259}" presName="parentText" presStyleLbl="node1" presStyleIdx="1" presStyleCnt="3">
        <dgm:presLayoutVars>
          <dgm:chMax val="0"/>
          <dgm:bulletEnabled val="1"/>
        </dgm:presLayoutVars>
      </dgm:prSet>
      <dgm:spPr/>
      <dgm:t>
        <a:bodyPr/>
        <a:lstStyle/>
        <a:p>
          <a:endParaRPr lang="zh-CN" altLang="en-US"/>
        </a:p>
      </dgm:t>
    </dgm:pt>
    <dgm:pt modelId="{14388FEF-83CB-4F1A-BCC7-C527D45CE9D3}" type="pres">
      <dgm:prSet presAssocID="{C8BBD19B-40BE-4181-95E3-FAAAEB31A259}" presName="negativeSpace" presStyleCnt="0"/>
      <dgm:spPr/>
    </dgm:pt>
    <dgm:pt modelId="{2F8335B5-454B-4470-A7D1-23CE5D190C21}" type="pres">
      <dgm:prSet presAssocID="{C8BBD19B-40BE-4181-95E3-FAAAEB31A259}"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4829BACB-9C9F-4B1D-A806-DC3F6FD33EB9}" type="pres">
      <dgm:prSet presAssocID="{D588A775-4991-41A1-B2F8-649EA4C4ABA3}" presName="spaceBetweenRectangles" presStyleCnt="0"/>
      <dgm:spPr/>
    </dgm:pt>
    <dgm:pt modelId="{967091B0-6D1B-4E82-873E-A01CFA07AA83}" type="pres">
      <dgm:prSet presAssocID="{395770C1-575F-4D95-B4C0-35785E996890}" presName="parentLin" presStyleCnt="0"/>
      <dgm:spPr/>
    </dgm:pt>
    <dgm:pt modelId="{5D2D7B18-72EA-4224-9E12-CB6DB3A6817F}" type="pres">
      <dgm:prSet presAssocID="{395770C1-575F-4D95-B4C0-35785E996890}" presName="parentLeftMargin" presStyleLbl="node1" presStyleIdx="1" presStyleCnt="3"/>
      <dgm:spPr/>
      <dgm:t>
        <a:bodyPr/>
        <a:lstStyle/>
        <a:p>
          <a:endParaRPr lang="zh-CN" altLang="en-US"/>
        </a:p>
      </dgm:t>
    </dgm:pt>
    <dgm:pt modelId="{ECBC255D-F730-41E1-B4BA-CC00CE5C05B9}" type="pres">
      <dgm:prSet presAssocID="{395770C1-575F-4D95-B4C0-35785E996890}" presName="parentText" presStyleLbl="node1" presStyleIdx="2" presStyleCnt="3">
        <dgm:presLayoutVars>
          <dgm:chMax val="0"/>
          <dgm:bulletEnabled val="1"/>
        </dgm:presLayoutVars>
      </dgm:prSet>
      <dgm:spPr/>
      <dgm:t>
        <a:bodyPr/>
        <a:lstStyle/>
        <a:p>
          <a:endParaRPr lang="zh-CN" altLang="en-US"/>
        </a:p>
      </dgm:t>
    </dgm:pt>
    <dgm:pt modelId="{DBEF4F64-EFC3-4FE6-A9F5-58CBC80CD370}" type="pres">
      <dgm:prSet presAssocID="{395770C1-575F-4D95-B4C0-35785E996890}" presName="negativeSpace" presStyleCnt="0"/>
      <dgm:spPr/>
    </dgm:pt>
    <dgm:pt modelId="{80FF3420-B2CF-4412-8CE5-D7AF4E03233F}" type="pres">
      <dgm:prSet presAssocID="{395770C1-575F-4D95-B4C0-35785E996890}"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Lst>
  <dgm:cxnLst>
    <dgm:cxn modelId="{FCF95E5A-D604-408D-BA60-1B5AFD763F32}" type="presOf" srcId="{20F3E258-7B56-45F4-844E-C475F349DDE4}" destId="{9D8698D2-35E3-4875-A9B8-80D2612EAA45}" srcOrd="1" destOrd="0" presId="urn:microsoft.com/office/officeart/2005/8/layout/list1"/>
    <dgm:cxn modelId="{DCAA2857-A33B-4475-B1A3-EFECCDCE1CB1}" type="presOf" srcId="{C8BBD19B-40BE-4181-95E3-FAAAEB31A259}" destId="{8047ECED-71C5-4B26-B81A-9B1ED5D7FB67}" srcOrd="1" destOrd="0" presId="urn:microsoft.com/office/officeart/2005/8/layout/list1"/>
    <dgm:cxn modelId="{63209BA1-6FBF-4069-8AC9-E50476B1EA54}" type="presOf" srcId="{C8BBD19B-40BE-4181-95E3-FAAAEB31A259}" destId="{4EA3E3F1-8E20-4BD4-A91E-A632EC6812B6}" srcOrd="0" destOrd="0" presId="urn:microsoft.com/office/officeart/2005/8/layout/list1"/>
    <dgm:cxn modelId="{99AECD2E-F527-4D16-A46A-474BAB23B931}" srcId="{1B4CCB68-7CBA-4DF8-A134-12C2A8A6FF7D}" destId="{C8BBD19B-40BE-4181-95E3-FAAAEB31A259}" srcOrd="1" destOrd="0" parTransId="{ADED82A2-F3BD-4D84-8BB1-D1B82C32D675}" sibTransId="{D588A775-4991-41A1-B2F8-649EA4C4ABA3}"/>
    <dgm:cxn modelId="{4BA58A69-BC36-47D5-92CF-3FB01C92511F}" type="presOf" srcId="{395770C1-575F-4D95-B4C0-35785E996890}" destId="{ECBC255D-F730-41E1-B4BA-CC00CE5C05B9}" srcOrd="1" destOrd="0" presId="urn:microsoft.com/office/officeart/2005/8/layout/list1"/>
    <dgm:cxn modelId="{3D4004DB-95A7-4360-8953-6A8CA68D5EEE}" srcId="{1B4CCB68-7CBA-4DF8-A134-12C2A8A6FF7D}" destId="{395770C1-575F-4D95-B4C0-35785E996890}" srcOrd="2" destOrd="0" parTransId="{C1C80996-5D8D-4FD8-B918-0A07DF24F383}" sibTransId="{A0A5AD42-E80B-439F-8E5C-74C6B0550DA7}"/>
    <dgm:cxn modelId="{19DD8D33-0FCA-4925-B6AD-C70409103EFC}" srcId="{1B4CCB68-7CBA-4DF8-A134-12C2A8A6FF7D}" destId="{20F3E258-7B56-45F4-844E-C475F349DDE4}" srcOrd="0" destOrd="0" parTransId="{F591092F-19F2-4945-8A89-5554F6D67FC5}" sibTransId="{B53777DB-9CC2-4A84-818C-1C65CB9B8B05}"/>
    <dgm:cxn modelId="{F549546A-C8A7-4B68-95BE-F910387FF6F5}" type="presOf" srcId="{395770C1-575F-4D95-B4C0-35785E996890}" destId="{5D2D7B18-72EA-4224-9E12-CB6DB3A6817F}" srcOrd="0" destOrd="0" presId="urn:microsoft.com/office/officeart/2005/8/layout/list1"/>
    <dgm:cxn modelId="{CCC8774A-1E59-4931-B373-4952E0D3F759}" type="presOf" srcId="{1B4CCB68-7CBA-4DF8-A134-12C2A8A6FF7D}" destId="{625E5D35-D43E-4E8C-9BAA-24CBAB0C1C2D}" srcOrd="0" destOrd="0" presId="urn:microsoft.com/office/officeart/2005/8/layout/list1"/>
    <dgm:cxn modelId="{202C07AD-F64E-4D0B-864D-C9AAAC9BE419}" type="presOf" srcId="{20F3E258-7B56-45F4-844E-C475F349DDE4}" destId="{E43EF2ED-D623-4969-BEC2-E350EC7E6952}" srcOrd="0" destOrd="0" presId="urn:microsoft.com/office/officeart/2005/8/layout/list1"/>
    <dgm:cxn modelId="{665512CB-EE87-4393-9412-AECE38D8D332}" type="presParOf" srcId="{625E5D35-D43E-4E8C-9BAA-24CBAB0C1C2D}" destId="{0FA28F41-F08E-4C60-A3F4-4BCE4D520B5B}" srcOrd="0" destOrd="0" presId="urn:microsoft.com/office/officeart/2005/8/layout/list1"/>
    <dgm:cxn modelId="{9E604B6D-5326-44B6-BCA2-183E6151BCCE}" type="presParOf" srcId="{0FA28F41-F08E-4C60-A3F4-4BCE4D520B5B}" destId="{E43EF2ED-D623-4969-BEC2-E350EC7E6952}" srcOrd="0" destOrd="0" presId="urn:microsoft.com/office/officeart/2005/8/layout/list1"/>
    <dgm:cxn modelId="{C01BDB1D-4853-4820-B5CA-1EFE538AF0C8}" type="presParOf" srcId="{0FA28F41-F08E-4C60-A3F4-4BCE4D520B5B}" destId="{9D8698D2-35E3-4875-A9B8-80D2612EAA45}" srcOrd="1" destOrd="0" presId="urn:microsoft.com/office/officeart/2005/8/layout/list1"/>
    <dgm:cxn modelId="{15EDBF2E-221C-434A-9510-10ABF94AE6C4}" type="presParOf" srcId="{625E5D35-D43E-4E8C-9BAA-24CBAB0C1C2D}" destId="{897E53DC-722B-41E2-BA1B-3A43A34B89AC}" srcOrd="1" destOrd="0" presId="urn:microsoft.com/office/officeart/2005/8/layout/list1"/>
    <dgm:cxn modelId="{AA8DF36B-4C85-476F-9645-2887C19EAD70}" type="presParOf" srcId="{625E5D35-D43E-4E8C-9BAA-24CBAB0C1C2D}" destId="{CEFE3A32-0913-4A87-A844-CC0E25F9B8D1}" srcOrd="2" destOrd="0" presId="urn:microsoft.com/office/officeart/2005/8/layout/list1"/>
    <dgm:cxn modelId="{E621B02A-B8F7-4E5C-A0FE-4CA53BB3696B}" type="presParOf" srcId="{625E5D35-D43E-4E8C-9BAA-24CBAB0C1C2D}" destId="{D6AEA371-9C43-4C4F-8D8E-E69655BE3F5D}" srcOrd="3" destOrd="0" presId="urn:microsoft.com/office/officeart/2005/8/layout/list1"/>
    <dgm:cxn modelId="{7F25EFB0-9FF4-4F35-BA7A-B96EF3996AFF}" type="presParOf" srcId="{625E5D35-D43E-4E8C-9BAA-24CBAB0C1C2D}" destId="{5B354F1B-F6FC-43BD-9F25-DF69B13C7B2C}" srcOrd="4" destOrd="0" presId="urn:microsoft.com/office/officeart/2005/8/layout/list1"/>
    <dgm:cxn modelId="{9E7AD11E-9DC9-4E2A-BA50-899636AC467A}" type="presParOf" srcId="{5B354F1B-F6FC-43BD-9F25-DF69B13C7B2C}" destId="{4EA3E3F1-8E20-4BD4-A91E-A632EC6812B6}" srcOrd="0" destOrd="0" presId="urn:microsoft.com/office/officeart/2005/8/layout/list1"/>
    <dgm:cxn modelId="{5A50E67F-79BC-439F-9FD7-4575C95B10FB}" type="presParOf" srcId="{5B354F1B-F6FC-43BD-9F25-DF69B13C7B2C}" destId="{8047ECED-71C5-4B26-B81A-9B1ED5D7FB67}" srcOrd="1" destOrd="0" presId="urn:microsoft.com/office/officeart/2005/8/layout/list1"/>
    <dgm:cxn modelId="{D5996226-A403-48CC-B94C-A88EAFA65898}" type="presParOf" srcId="{625E5D35-D43E-4E8C-9BAA-24CBAB0C1C2D}" destId="{14388FEF-83CB-4F1A-BCC7-C527D45CE9D3}" srcOrd="5" destOrd="0" presId="urn:microsoft.com/office/officeart/2005/8/layout/list1"/>
    <dgm:cxn modelId="{D5A0707E-C802-4D16-BCD2-D51383B36F00}" type="presParOf" srcId="{625E5D35-D43E-4E8C-9BAA-24CBAB0C1C2D}" destId="{2F8335B5-454B-4470-A7D1-23CE5D190C21}" srcOrd="6" destOrd="0" presId="urn:microsoft.com/office/officeart/2005/8/layout/list1"/>
    <dgm:cxn modelId="{4DD60C86-C93C-4278-981D-9DCD37C24DC3}" type="presParOf" srcId="{625E5D35-D43E-4E8C-9BAA-24CBAB0C1C2D}" destId="{4829BACB-9C9F-4B1D-A806-DC3F6FD33EB9}" srcOrd="7" destOrd="0" presId="urn:microsoft.com/office/officeart/2005/8/layout/list1"/>
    <dgm:cxn modelId="{243E460B-9C31-4FFB-9178-0870CD43634A}" type="presParOf" srcId="{625E5D35-D43E-4E8C-9BAA-24CBAB0C1C2D}" destId="{967091B0-6D1B-4E82-873E-A01CFA07AA83}" srcOrd="8" destOrd="0" presId="urn:microsoft.com/office/officeart/2005/8/layout/list1"/>
    <dgm:cxn modelId="{440EF883-91DE-434E-9F85-AC79262DFF1C}" type="presParOf" srcId="{967091B0-6D1B-4E82-873E-A01CFA07AA83}" destId="{5D2D7B18-72EA-4224-9E12-CB6DB3A6817F}" srcOrd="0" destOrd="0" presId="urn:microsoft.com/office/officeart/2005/8/layout/list1"/>
    <dgm:cxn modelId="{F575FCEF-F371-4CF9-9224-DD6950B0936D}" type="presParOf" srcId="{967091B0-6D1B-4E82-873E-A01CFA07AA83}" destId="{ECBC255D-F730-41E1-B4BA-CC00CE5C05B9}" srcOrd="1" destOrd="0" presId="urn:microsoft.com/office/officeart/2005/8/layout/list1"/>
    <dgm:cxn modelId="{9CA7AF5F-4EC1-4958-951F-0797B9449383}" type="presParOf" srcId="{625E5D35-D43E-4E8C-9BAA-24CBAB0C1C2D}" destId="{DBEF4F64-EFC3-4FE6-A9F5-58CBC80CD370}" srcOrd="9" destOrd="0" presId="urn:microsoft.com/office/officeart/2005/8/layout/list1"/>
    <dgm:cxn modelId="{48BE9923-5A09-4AD0-8A77-2872ED4EA34B}" type="presParOf" srcId="{625E5D35-D43E-4E8C-9BAA-24CBAB0C1C2D}" destId="{80FF3420-B2CF-4412-8CE5-D7AF4E03233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5ED47-06F7-4A19-A2FE-4AD6014C3E2E}">
      <dsp:nvSpPr>
        <dsp:cNvPr id="0" name=""/>
        <dsp:cNvSpPr/>
      </dsp:nvSpPr>
      <dsp:spPr>
        <a:xfrm>
          <a:off x="0" y="43453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374143B-1EC2-450F-AB16-E207FCED7EC0}">
      <dsp:nvSpPr>
        <dsp:cNvPr id="0" name=""/>
        <dsp:cNvSpPr/>
      </dsp:nvSpPr>
      <dsp:spPr>
        <a:xfrm>
          <a:off x="403244" y="36019"/>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smtClean="0">
              <a:solidFill>
                <a:srgbClr val="FF0000"/>
              </a:solidFill>
              <a:latin typeface="+mn-ea"/>
              <a:ea typeface="+mn-ea"/>
            </a:rPr>
            <a:t>技术可行性</a:t>
          </a:r>
          <a:r>
            <a:rPr lang="zh-CN" sz="2400" kern="1200" dirty="0" smtClean="0">
              <a:solidFill>
                <a:schemeClr val="tx1"/>
              </a:solidFill>
              <a:latin typeface="+mn-ea"/>
              <a:ea typeface="+mn-ea"/>
            </a:rPr>
            <a:t>使用现有的技术能实现这个系统吗</a:t>
          </a:r>
          <a:r>
            <a:rPr lang="en-US" sz="2400" kern="1200" dirty="0" smtClean="0">
              <a:solidFill>
                <a:schemeClr val="tx1"/>
              </a:solidFill>
              <a:latin typeface="+mn-ea"/>
              <a:ea typeface="+mn-ea"/>
            </a:rPr>
            <a:t>?</a:t>
          </a:r>
          <a:endParaRPr lang="zh-CN" altLang="en-US" sz="2400" kern="1200" dirty="0">
            <a:solidFill>
              <a:schemeClr val="tx1"/>
            </a:solidFill>
            <a:latin typeface="+mn-ea"/>
            <a:ea typeface="+mn-ea"/>
          </a:endParaRPr>
        </a:p>
      </dsp:txBody>
      <dsp:txXfrm>
        <a:off x="442152" y="74927"/>
        <a:ext cx="5567611" cy="719224"/>
      </dsp:txXfrm>
    </dsp:sp>
    <dsp:sp modelId="{8D528393-1C56-4832-8FC9-8CD75C37D198}">
      <dsp:nvSpPr>
        <dsp:cNvPr id="0" name=""/>
        <dsp:cNvSpPr/>
      </dsp:nvSpPr>
      <dsp:spPr>
        <a:xfrm>
          <a:off x="0" y="165925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B734164E-9597-4CF0-8394-2ADDAD136676}">
      <dsp:nvSpPr>
        <dsp:cNvPr id="0" name=""/>
        <dsp:cNvSpPr/>
      </dsp:nvSpPr>
      <dsp:spPr>
        <a:xfrm>
          <a:off x="403244" y="1260739"/>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smtClean="0">
              <a:solidFill>
                <a:srgbClr val="FF0000"/>
              </a:solidFill>
              <a:latin typeface="+mn-ea"/>
              <a:ea typeface="+mn-ea"/>
            </a:rPr>
            <a:t>经济可行性</a:t>
          </a:r>
          <a:r>
            <a:rPr lang="zh-CN" sz="2400" kern="1200" dirty="0" smtClean="0">
              <a:solidFill>
                <a:schemeClr val="tx1"/>
              </a:solidFill>
              <a:latin typeface="+mn-ea"/>
              <a:ea typeface="+mn-ea"/>
            </a:rPr>
            <a:t>这个系统的经济效益能超过它的开发成本吗</a:t>
          </a:r>
          <a:r>
            <a:rPr lang="en-US" sz="2400" kern="1200" dirty="0" smtClean="0">
              <a:solidFill>
                <a:schemeClr val="tx1"/>
              </a:solidFill>
              <a:latin typeface="+mn-ea"/>
              <a:ea typeface="+mn-ea"/>
            </a:rPr>
            <a:t>?</a:t>
          </a:r>
          <a:endParaRPr lang="zh-CN" altLang="en-US" sz="2400" kern="1200" dirty="0">
            <a:solidFill>
              <a:schemeClr val="tx1"/>
            </a:solidFill>
            <a:latin typeface="+mn-ea"/>
            <a:ea typeface="+mn-ea"/>
          </a:endParaRPr>
        </a:p>
      </dsp:txBody>
      <dsp:txXfrm>
        <a:off x="442152" y="1299647"/>
        <a:ext cx="5567611" cy="719224"/>
      </dsp:txXfrm>
    </dsp:sp>
    <dsp:sp modelId="{4C1A4602-D8A0-4670-868E-0E3ED153BB75}">
      <dsp:nvSpPr>
        <dsp:cNvPr id="0" name=""/>
        <dsp:cNvSpPr/>
      </dsp:nvSpPr>
      <dsp:spPr>
        <a:xfrm>
          <a:off x="0" y="288397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2D37F88C-FEFA-4A75-B6B0-AF7AAF533B46}">
      <dsp:nvSpPr>
        <dsp:cNvPr id="0" name=""/>
        <dsp:cNvSpPr/>
      </dsp:nvSpPr>
      <dsp:spPr>
        <a:xfrm>
          <a:off x="403244" y="2485460"/>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smtClean="0">
              <a:solidFill>
                <a:srgbClr val="FF0000"/>
              </a:solidFill>
              <a:latin typeface="+mn-ea"/>
              <a:ea typeface="+mn-ea"/>
            </a:rPr>
            <a:t>操作可行性</a:t>
          </a:r>
          <a:r>
            <a:rPr lang="zh-CN" sz="2400" kern="1200" dirty="0" smtClean="0">
              <a:solidFill>
                <a:schemeClr val="tx1"/>
              </a:solidFill>
              <a:latin typeface="+mn-ea"/>
              <a:ea typeface="+mn-ea"/>
            </a:rPr>
            <a:t>系统的操作方式在这个用户组织内行得通吗</a:t>
          </a:r>
          <a:r>
            <a:rPr lang="en-US" sz="2400" kern="1200" dirty="0" smtClean="0">
              <a:solidFill>
                <a:schemeClr val="tx1"/>
              </a:solidFill>
              <a:latin typeface="+mn-ea"/>
              <a:ea typeface="+mn-ea"/>
            </a:rPr>
            <a:t>?</a:t>
          </a:r>
          <a:endParaRPr lang="zh-CN" altLang="en-US" sz="2400" kern="1200" dirty="0">
            <a:solidFill>
              <a:schemeClr val="tx1"/>
            </a:solidFill>
            <a:latin typeface="+mn-ea"/>
            <a:ea typeface="+mn-ea"/>
          </a:endParaRPr>
        </a:p>
      </dsp:txBody>
      <dsp:txXfrm>
        <a:off x="442152" y="2524368"/>
        <a:ext cx="5567611" cy="7192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B6049D3-B665-4F3B-B4D8-E7E621F33F27}" type="datetimeFigureOut">
              <a:rPr lang="zh-CN" altLang="en-US"/>
              <a:pPr>
                <a:defRPr/>
              </a:pPr>
              <a:t>2021-05-10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68BBBC0-56E1-4180-8A05-A642C3375FA7}" type="slidenum">
              <a:rPr lang="zh-CN" altLang="en-US"/>
              <a:pPr/>
              <a:t>‹#›</a:t>
            </a:fld>
            <a:endParaRPr lang="zh-CN" altLang="en-US"/>
          </a:p>
        </p:txBody>
      </p:sp>
    </p:spTree>
    <p:extLst>
      <p:ext uri="{BB962C8B-B14F-4D97-AF65-F5344CB8AC3E}">
        <p14:creationId xmlns:p14="http://schemas.microsoft.com/office/powerpoint/2010/main" val="23079935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p:spPr>
      </p:sp>
      <p:sp>
        <p:nvSpPr>
          <p:cNvPr id="92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220" name="灯片编号占位符 3"/>
          <p:cNvSpPr>
            <a:spLocks noGrp="1"/>
          </p:cNvSpPr>
          <p:nvPr>
            <p:ph type="sldNum" sz="quarter" idx="5"/>
          </p:nvPr>
        </p:nvSpPr>
        <p:spPr bwMode="auto">
          <a:noFill/>
          <a:ln>
            <a:miter lim="800000"/>
            <a:headEnd/>
            <a:tailEnd/>
          </a:ln>
        </p:spPr>
        <p:txBody>
          <a:bodyPr/>
          <a:lstStyle/>
          <a:p>
            <a:fld id="{0C6AA890-3549-47C8-B717-6DE62A878944}" type="slidenum">
              <a:rPr lang="zh-CN" altLang="en-US">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2658653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95218033-4197-4928-95D1-BD64A8574FDF}" type="slidenum">
              <a:rPr lang="zh-CN" altLang="en-US">
                <a:solidFill>
                  <a:srgbClr val="000000"/>
                </a:solidFill>
                <a:latin typeface="Arial" charset="0"/>
              </a:rPr>
              <a:pPr/>
              <a:t>10</a:t>
            </a:fld>
            <a:endParaRPr lang="zh-CN" altLang="en-US">
              <a:solidFill>
                <a:srgbClr val="000000"/>
              </a:solidFill>
              <a:latin typeface="Arial" charset="0"/>
            </a:endParaRPr>
          </a:p>
        </p:txBody>
      </p:sp>
    </p:spTree>
    <p:extLst>
      <p:ext uri="{BB962C8B-B14F-4D97-AF65-F5344CB8AC3E}">
        <p14:creationId xmlns:p14="http://schemas.microsoft.com/office/powerpoint/2010/main" val="103326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9700" name="灯片编号占位符 3"/>
          <p:cNvSpPr>
            <a:spLocks noGrp="1"/>
          </p:cNvSpPr>
          <p:nvPr>
            <p:ph type="sldNum" sz="quarter" idx="5"/>
          </p:nvPr>
        </p:nvSpPr>
        <p:spPr bwMode="auto">
          <a:noFill/>
          <a:ln>
            <a:miter lim="800000"/>
            <a:headEnd/>
            <a:tailEnd/>
          </a:ln>
        </p:spPr>
        <p:txBody>
          <a:bodyPr/>
          <a:lstStyle/>
          <a:p>
            <a:fld id="{B5517B78-FFF9-4944-9D85-617AFB9B9B45}" type="slidenum">
              <a:rPr lang="zh-CN" altLang="en-US">
                <a:solidFill>
                  <a:srgbClr val="000000"/>
                </a:solidFill>
                <a:latin typeface="Arial" charset="0"/>
              </a:rPr>
              <a:pPr/>
              <a:t>11</a:t>
            </a:fld>
            <a:endParaRPr lang="zh-CN" altLang="en-US">
              <a:solidFill>
                <a:srgbClr val="000000"/>
              </a:solidFill>
              <a:latin typeface="Arial" charset="0"/>
            </a:endParaRPr>
          </a:p>
        </p:txBody>
      </p:sp>
    </p:spTree>
    <p:extLst>
      <p:ext uri="{BB962C8B-B14F-4D97-AF65-F5344CB8AC3E}">
        <p14:creationId xmlns:p14="http://schemas.microsoft.com/office/powerpoint/2010/main" val="826770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31748" name="灯片编号占位符 3"/>
          <p:cNvSpPr>
            <a:spLocks noGrp="1"/>
          </p:cNvSpPr>
          <p:nvPr>
            <p:ph type="sldNum" sz="quarter" idx="5"/>
          </p:nvPr>
        </p:nvSpPr>
        <p:spPr bwMode="auto">
          <a:noFill/>
          <a:ln>
            <a:miter lim="800000"/>
            <a:headEnd/>
            <a:tailEnd/>
          </a:ln>
        </p:spPr>
        <p:txBody>
          <a:bodyPr/>
          <a:lstStyle/>
          <a:p>
            <a:fld id="{63EB9CA4-03AF-40A0-8A9A-DE0E4750F683}" type="slidenum">
              <a:rPr lang="zh-CN" altLang="en-US">
                <a:solidFill>
                  <a:srgbClr val="000000"/>
                </a:solidFill>
                <a:latin typeface="Arial" charset="0"/>
              </a:rPr>
              <a:pPr/>
              <a:t>12</a:t>
            </a:fld>
            <a:endParaRPr lang="zh-CN" altLang="en-US">
              <a:solidFill>
                <a:srgbClr val="000000"/>
              </a:solidFill>
              <a:latin typeface="Arial" charset="0"/>
            </a:endParaRPr>
          </a:p>
        </p:txBody>
      </p:sp>
    </p:spTree>
    <p:extLst>
      <p:ext uri="{BB962C8B-B14F-4D97-AF65-F5344CB8AC3E}">
        <p14:creationId xmlns:p14="http://schemas.microsoft.com/office/powerpoint/2010/main" val="1062486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33796" name="灯片编号占位符 3"/>
          <p:cNvSpPr>
            <a:spLocks noGrp="1"/>
          </p:cNvSpPr>
          <p:nvPr>
            <p:ph type="sldNum" sz="quarter" idx="5"/>
          </p:nvPr>
        </p:nvSpPr>
        <p:spPr bwMode="auto">
          <a:noFill/>
          <a:ln>
            <a:miter lim="800000"/>
            <a:headEnd/>
            <a:tailEnd/>
          </a:ln>
        </p:spPr>
        <p:txBody>
          <a:bodyPr/>
          <a:lstStyle/>
          <a:p>
            <a:fld id="{696C1BEA-013F-4DC5-974A-E5B1EC342E78}" type="slidenum">
              <a:rPr lang="zh-CN" altLang="en-US">
                <a:solidFill>
                  <a:srgbClr val="000000"/>
                </a:solidFill>
                <a:latin typeface="Arial" charset="0"/>
              </a:rPr>
              <a:pPr/>
              <a:t>13</a:t>
            </a:fld>
            <a:endParaRPr lang="zh-CN" altLang="en-US">
              <a:solidFill>
                <a:srgbClr val="000000"/>
              </a:solidFill>
              <a:latin typeface="Arial" charset="0"/>
            </a:endParaRPr>
          </a:p>
        </p:txBody>
      </p:sp>
    </p:spTree>
    <p:extLst>
      <p:ext uri="{BB962C8B-B14F-4D97-AF65-F5344CB8AC3E}">
        <p14:creationId xmlns:p14="http://schemas.microsoft.com/office/powerpoint/2010/main" val="174516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35844" name="灯片编号占位符 3"/>
          <p:cNvSpPr>
            <a:spLocks noGrp="1"/>
          </p:cNvSpPr>
          <p:nvPr>
            <p:ph type="sldNum" sz="quarter" idx="5"/>
          </p:nvPr>
        </p:nvSpPr>
        <p:spPr bwMode="auto">
          <a:noFill/>
          <a:ln>
            <a:miter lim="800000"/>
            <a:headEnd/>
            <a:tailEnd/>
          </a:ln>
        </p:spPr>
        <p:txBody>
          <a:bodyPr/>
          <a:lstStyle/>
          <a:p>
            <a:fld id="{89F76FF1-097F-4208-8640-7B259305A1FF}" type="slidenum">
              <a:rPr lang="zh-CN" altLang="en-US">
                <a:solidFill>
                  <a:srgbClr val="000000"/>
                </a:solidFill>
                <a:latin typeface="Arial" charset="0"/>
              </a:rPr>
              <a:pPr/>
              <a:t>14</a:t>
            </a:fld>
            <a:endParaRPr lang="zh-CN" altLang="en-US">
              <a:solidFill>
                <a:srgbClr val="000000"/>
              </a:solidFill>
              <a:latin typeface="Arial" charset="0"/>
            </a:endParaRPr>
          </a:p>
        </p:txBody>
      </p:sp>
    </p:spTree>
    <p:extLst>
      <p:ext uri="{BB962C8B-B14F-4D97-AF65-F5344CB8AC3E}">
        <p14:creationId xmlns:p14="http://schemas.microsoft.com/office/powerpoint/2010/main" val="3017539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7892" name="灯片编号占位符 3"/>
          <p:cNvSpPr>
            <a:spLocks noGrp="1"/>
          </p:cNvSpPr>
          <p:nvPr>
            <p:ph type="sldNum" sz="quarter" idx="5"/>
          </p:nvPr>
        </p:nvSpPr>
        <p:spPr bwMode="auto">
          <a:noFill/>
          <a:ln>
            <a:miter lim="800000"/>
            <a:headEnd/>
            <a:tailEnd/>
          </a:ln>
        </p:spPr>
        <p:txBody>
          <a:bodyPr/>
          <a:lstStyle/>
          <a:p>
            <a:fld id="{4A13D83F-48C5-40D1-B945-B7632A17876C}" type="slidenum">
              <a:rPr lang="zh-CN" altLang="en-US">
                <a:solidFill>
                  <a:srgbClr val="000000"/>
                </a:solidFill>
                <a:latin typeface="Arial" charset="0"/>
              </a:rPr>
              <a:pPr/>
              <a:t>15</a:t>
            </a:fld>
            <a:endParaRPr lang="zh-CN" altLang="en-US">
              <a:solidFill>
                <a:srgbClr val="000000"/>
              </a:solidFill>
              <a:latin typeface="Arial" charset="0"/>
            </a:endParaRPr>
          </a:p>
        </p:txBody>
      </p:sp>
    </p:spTree>
    <p:extLst>
      <p:ext uri="{BB962C8B-B14F-4D97-AF65-F5344CB8AC3E}">
        <p14:creationId xmlns:p14="http://schemas.microsoft.com/office/powerpoint/2010/main" val="3385920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9940" name="灯片编号占位符 3"/>
          <p:cNvSpPr>
            <a:spLocks noGrp="1"/>
          </p:cNvSpPr>
          <p:nvPr>
            <p:ph type="sldNum" sz="quarter" idx="5"/>
          </p:nvPr>
        </p:nvSpPr>
        <p:spPr bwMode="auto">
          <a:noFill/>
          <a:ln>
            <a:miter lim="800000"/>
            <a:headEnd/>
            <a:tailEnd/>
          </a:ln>
        </p:spPr>
        <p:txBody>
          <a:bodyPr/>
          <a:lstStyle/>
          <a:p>
            <a:fld id="{D975278D-596A-4EA3-805C-13B3A40995FD}" type="slidenum">
              <a:rPr lang="zh-CN" altLang="en-US">
                <a:solidFill>
                  <a:srgbClr val="000000"/>
                </a:solidFill>
                <a:latin typeface="Arial" charset="0"/>
              </a:rPr>
              <a:pPr/>
              <a:t>16</a:t>
            </a:fld>
            <a:endParaRPr lang="zh-CN" altLang="en-US">
              <a:solidFill>
                <a:srgbClr val="000000"/>
              </a:solidFill>
              <a:latin typeface="Arial" charset="0"/>
            </a:endParaRPr>
          </a:p>
        </p:txBody>
      </p:sp>
    </p:spTree>
    <p:extLst>
      <p:ext uri="{BB962C8B-B14F-4D97-AF65-F5344CB8AC3E}">
        <p14:creationId xmlns:p14="http://schemas.microsoft.com/office/powerpoint/2010/main" val="390624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2264CA85-8FEE-49D4-AD05-362CC2803DE8}" type="slidenum">
              <a:rPr lang="zh-CN" altLang="en-US">
                <a:solidFill>
                  <a:srgbClr val="000000"/>
                </a:solidFill>
                <a:latin typeface="Arial" charset="0"/>
              </a:rPr>
              <a:pPr/>
              <a:t>17</a:t>
            </a:fld>
            <a:endParaRPr lang="zh-CN" altLang="en-US">
              <a:solidFill>
                <a:srgbClr val="000000"/>
              </a:solidFill>
              <a:latin typeface="Arial" charset="0"/>
            </a:endParaRPr>
          </a:p>
        </p:txBody>
      </p:sp>
    </p:spTree>
    <p:extLst>
      <p:ext uri="{BB962C8B-B14F-4D97-AF65-F5344CB8AC3E}">
        <p14:creationId xmlns:p14="http://schemas.microsoft.com/office/powerpoint/2010/main" val="715391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4036" name="灯片编号占位符 3"/>
          <p:cNvSpPr>
            <a:spLocks noGrp="1"/>
          </p:cNvSpPr>
          <p:nvPr>
            <p:ph type="sldNum" sz="quarter" idx="5"/>
          </p:nvPr>
        </p:nvSpPr>
        <p:spPr bwMode="auto">
          <a:noFill/>
          <a:ln>
            <a:miter lim="800000"/>
            <a:headEnd/>
            <a:tailEnd/>
          </a:ln>
        </p:spPr>
        <p:txBody>
          <a:bodyPr/>
          <a:lstStyle/>
          <a:p>
            <a:fld id="{AA365047-5DE0-4C8A-8C17-ED361559E019}" type="slidenum">
              <a:rPr lang="zh-CN" altLang="en-US">
                <a:solidFill>
                  <a:srgbClr val="000000"/>
                </a:solidFill>
                <a:latin typeface="Arial" charset="0"/>
              </a:rPr>
              <a:pPr/>
              <a:t>18</a:t>
            </a:fld>
            <a:endParaRPr lang="zh-CN" altLang="en-US">
              <a:solidFill>
                <a:srgbClr val="000000"/>
              </a:solidFill>
              <a:latin typeface="Arial" charset="0"/>
            </a:endParaRPr>
          </a:p>
        </p:txBody>
      </p:sp>
    </p:spTree>
    <p:extLst>
      <p:ext uri="{BB962C8B-B14F-4D97-AF65-F5344CB8AC3E}">
        <p14:creationId xmlns:p14="http://schemas.microsoft.com/office/powerpoint/2010/main" val="685193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6084" name="灯片编号占位符 3"/>
          <p:cNvSpPr>
            <a:spLocks noGrp="1"/>
          </p:cNvSpPr>
          <p:nvPr>
            <p:ph type="sldNum" sz="quarter" idx="5"/>
          </p:nvPr>
        </p:nvSpPr>
        <p:spPr bwMode="auto">
          <a:noFill/>
          <a:ln>
            <a:miter lim="800000"/>
            <a:headEnd/>
            <a:tailEnd/>
          </a:ln>
        </p:spPr>
        <p:txBody>
          <a:bodyPr/>
          <a:lstStyle/>
          <a:p>
            <a:fld id="{94E42546-2597-43EF-A7FE-683FD594B38F}" type="slidenum">
              <a:rPr lang="zh-CN" altLang="en-US">
                <a:solidFill>
                  <a:srgbClr val="000000"/>
                </a:solidFill>
                <a:latin typeface="Arial" charset="0"/>
              </a:rPr>
              <a:pPr/>
              <a:t>19</a:t>
            </a:fld>
            <a:endParaRPr lang="zh-CN" altLang="en-US">
              <a:solidFill>
                <a:srgbClr val="000000"/>
              </a:solidFill>
              <a:latin typeface="Arial" charset="0"/>
            </a:endParaRPr>
          </a:p>
        </p:txBody>
      </p:sp>
    </p:spTree>
    <p:extLst>
      <p:ext uri="{BB962C8B-B14F-4D97-AF65-F5344CB8AC3E}">
        <p14:creationId xmlns:p14="http://schemas.microsoft.com/office/powerpoint/2010/main" val="122106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268" name="灯片编号占位符 3"/>
          <p:cNvSpPr>
            <a:spLocks noGrp="1"/>
          </p:cNvSpPr>
          <p:nvPr>
            <p:ph type="sldNum" sz="quarter" idx="5"/>
          </p:nvPr>
        </p:nvSpPr>
        <p:spPr bwMode="auto">
          <a:noFill/>
          <a:ln>
            <a:miter lim="800000"/>
            <a:headEnd/>
            <a:tailEnd/>
          </a:ln>
        </p:spPr>
        <p:txBody>
          <a:bodyPr/>
          <a:lstStyle/>
          <a:p>
            <a:fld id="{6440BC36-155C-42BD-8B7A-AF9747246C82}" type="slidenum">
              <a:rPr lang="zh-CN" altLang="en-US">
                <a:solidFill>
                  <a:srgbClr val="000000"/>
                </a:solidFill>
                <a:latin typeface="Arial" charset="0"/>
              </a:rPr>
              <a:pPr/>
              <a:t>2</a:t>
            </a:fld>
            <a:endParaRPr lang="zh-CN" altLang="en-US">
              <a:solidFill>
                <a:srgbClr val="000000"/>
              </a:solidFill>
              <a:latin typeface="Arial" charset="0"/>
            </a:endParaRPr>
          </a:p>
        </p:txBody>
      </p:sp>
    </p:spTree>
    <p:extLst>
      <p:ext uri="{BB962C8B-B14F-4D97-AF65-F5344CB8AC3E}">
        <p14:creationId xmlns:p14="http://schemas.microsoft.com/office/powerpoint/2010/main" val="2206186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8132" name="灯片编号占位符 3"/>
          <p:cNvSpPr>
            <a:spLocks noGrp="1"/>
          </p:cNvSpPr>
          <p:nvPr>
            <p:ph type="sldNum" sz="quarter" idx="5"/>
          </p:nvPr>
        </p:nvSpPr>
        <p:spPr bwMode="auto">
          <a:noFill/>
          <a:ln>
            <a:miter lim="800000"/>
            <a:headEnd/>
            <a:tailEnd/>
          </a:ln>
        </p:spPr>
        <p:txBody>
          <a:bodyPr/>
          <a:lstStyle/>
          <a:p>
            <a:fld id="{F0D0DC2B-2963-4FE8-9E11-BAA7CD1D5FCA}" type="slidenum">
              <a:rPr lang="zh-CN" altLang="en-US">
                <a:solidFill>
                  <a:srgbClr val="000000"/>
                </a:solidFill>
                <a:latin typeface="Arial" charset="0"/>
              </a:rPr>
              <a:pPr/>
              <a:t>20</a:t>
            </a:fld>
            <a:endParaRPr lang="zh-CN" altLang="en-US">
              <a:solidFill>
                <a:srgbClr val="000000"/>
              </a:solidFill>
              <a:latin typeface="Arial" charset="0"/>
            </a:endParaRPr>
          </a:p>
        </p:txBody>
      </p:sp>
    </p:spTree>
    <p:extLst>
      <p:ext uri="{BB962C8B-B14F-4D97-AF65-F5344CB8AC3E}">
        <p14:creationId xmlns:p14="http://schemas.microsoft.com/office/powerpoint/2010/main" val="2020432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0180" name="灯片编号占位符 3"/>
          <p:cNvSpPr>
            <a:spLocks noGrp="1"/>
          </p:cNvSpPr>
          <p:nvPr>
            <p:ph type="sldNum" sz="quarter" idx="5"/>
          </p:nvPr>
        </p:nvSpPr>
        <p:spPr bwMode="auto">
          <a:noFill/>
          <a:ln>
            <a:miter lim="800000"/>
            <a:headEnd/>
            <a:tailEnd/>
          </a:ln>
        </p:spPr>
        <p:txBody>
          <a:bodyPr/>
          <a:lstStyle/>
          <a:p>
            <a:fld id="{D07AE60F-FF8A-49AA-B981-D12110E72D53}" type="slidenum">
              <a:rPr lang="zh-CN" altLang="en-US">
                <a:solidFill>
                  <a:srgbClr val="000000"/>
                </a:solidFill>
                <a:latin typeface="Arial" charset="0"/>
              </a:rPr>
              <a:pPr/>
              <a:t>21</a:t>
            </a:fld>
            <a:endParaRPr lang="zh-CN" altLang="en-US">
              <a:solidFill>
                <a:srgbClr val="000000"/>
              </a:solidFill>
              <a:latin typeface="Arial" charset="0"/>
            </a:endParaRPr>
          </a:p>
        </p:txBody>
      </p:sp>
    </p:spTree>
    <p:extLst>
      <p:ext uri="{BB962C8B-B14F-4D97-AF65-F5344CB8AC3E}">
        <p14:creationId xmlns:p14="http://schemas.microsoft.com/office/powerpoint/2010/main" val="1872109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注意图</a:t>
            </a:r>
            <a:r>
              <a:rPr lang="en-US" altLang="zh-CN" smtClean="0"/>
              <a:t>2.3</a:t>
            </a:r>
            <a:r>
              <a:rPr lang="zh-CN" altLang="zh-CN" smtClean="0"/>
              <a:t>如何描绘这个物理系统。图中每个符号用黑盒子形式定义了组成系统的一个部件，然而并没有指明每个部件的具体工作过程；图中的箭头确定了信息通过系统的逻辑路径</a:t>
            </a:r>
            <a:r>
              <a:rPr lang="en-US" altLang="zh-CN" smtClean="0"/>
              <a:t>(</a:t>
            </a:r>
            <a:r>
              <a:rPr lang="zh-CN" altLang="zh-CN" smtClean="0"/>
              <a:t>信息流动路径</a:t>
            </a:r>
            <a:r>
              <a:rPr lang="en-US" altLang="zh-CN" smtClean="0"/>
              <a:t>)</a:t>
            </a:r>
            <a:r>
              <a:rPr lang="zh-CN" altLang="zh-CN" smtClean="0"/>
              <a:t>。</a:t>
            </a:r>
          </a:p>
          <a:p>
            <a:pPr>
              <a:spcBef>
                <a:spcPct val="0"/>
              </a:spcBef>
            </a:pPr>
            <a:r>
              <a:rPr lang="zh-CN" altLang="zh-CN" smtClean="0"/>
              <a:t>系统流程图的习惯画法是使信息在图中从顶向下或从左向右流动。</a:t>
            </a:r>
          </a:p>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5C8AD7D6-3E43-49C9-B665-EAEEBDE9F955}" type="slidenum">
              <a:rPr lang="zh-CN" altLang="en-US">
                <a:solidFill>
                  <a:srgbClr val="000000"/>
                </a:solidFill>
                <a:latin typeface="Arial" charset="0"/>
              </a:rPr>
              <a:pPr/>
              <a:t>22</a:t>
            </a:fld>
            <a:endParaRPr lang="zh-CN" altLang="en-US">
              <a:solidFill>
                <a:srgbClr val="000000"/>
              </a:solidFill>
              <a:latin typeface="Arial" charset="0"/>
            </a:endParaRPr>
          </a:p>
        </p:txBody>
      </p:sp>
    </p:spTree>
    <p:extLst>
      <p:ext uri="{BB962C8B-B14F-4D97-AF65-F5344CB8AC3E}">
        <p14:creationId xmlns:p14="http://schemas.microsoft.com/office/powerpoint/2010/main" val="126536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5C8BEB24-A767-4A11-B3E8-E2EFED74B124}" type="slidenum">
              <a:rPr lang="zh-CN" altLang="en-US">
                <a:solidFill>
                  <a:srgbClr val="000000"/>
                </a:solidFill>
                <a:latin typeface="Arial" charset="0"/>
              </a:rPr>
              <a:pPr/>
              <a:t>23</a:t>
            </a:fld>
            <a:endParaRPr lang="zh-CN" altLang="en-US">
              <a:solidFill>
                <a:srgbClr val="000000"/>
              </a:solidFill>
              <a:latin typeface="Arial" charset="0"/>
            </a:endParaRPr>
          </a:p>
        </p:txBody>
      </p:sp>
    </p:spTree>
    <p:extLst>
      <p:ext uri="{BB962C8B-B14F-4D97-AF65-F5344CB8AC3E}">
        <p14:creationId xmlns:p14="http://schemas.microsoft.com/office/powerpoint/2010/main" val="2972209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2701C6AC-92F0-4E7F-A186-D8246F2CB51A}" type="slidenum">
              <a:rPr lang="zh-CN" altLang="en-US">
                <a:solidFill>
                  <a:srgbClr val="000000"/>
                </a:solidFill>
                <a:latin typeface="Arial" charset="0"/>
              </a:rPr>
              <a:pPr/>
              <a:t>24</a:t>
            </a:fld>
            <a:endParaRPr lang="zh-CN" altLang="en-US">
              <a:solidFill>
                <a:srgbClr val="000000"/>
              </a:solidFill>
              <a:latin typeface="Arial" charset="0"/>
            </a:endParaRPr>
          </a:p>
        </p:txBody>
      </p:sp>
    </p:spTree>
    <p:extLst>
      <p:ext uri="{BB962C8B-B14F-4D97-AF65-F5344CB8AC3E}">
        <p14:creationId xmlns:p14="http://schemas.microsoft.com/office/powerpoint/2010/main" val="2816254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在数据流图中没有任何具体的物理部件，它只是描绘数据在软件中流动和被处理的逻辑过程。数据流图是系统逻辑功能的图形表示，即使不是专业的计算机技术人员也容易理解它，因此是分析员与用户之间极好的通信工具。此外，设计数据流图时只需考虑系统必须完成的基本逻辑功能，完全不需要考虑怎样具体地实现这些功能，所以它也是今后进行软件设计的很好的出发点。</a:t>
            </a:r>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6BBC787C-A184-403D-AF82-DAAFD63C03DE}" type="slidenum">
              <a:rPr lang="zh-CN" altLang="en-US">
                <a:solidFill>
                  <a:srgbClr val="000000"/>
                </a:solidFill>
                <a:latin typeface="Arial" charset="0"/>
              </a:rPr>
              <a:pPr/>
              <a:t>25</a:t>
            </a:fld>
            <a:endParaRPr lang="zh-CN" altLang="en-US">
              <a:solidFill>
                <a:srgbClr val="000000"/>
              </a:solidFill>
              <a:latin typeface="Arial" charset="0"/>
            </a:endParaRPr>
          </a:p>
        </p:txBody>
      </p:sp>
    </p:spTree>
    <p:extLst>
      <p:ext uri="{BB962C8B-B14F-4D97-AF65-F5344CB8AC3E}">
        <p14:creationId xmlns:p14="http://schemas.microsoft.com/office/powerpoint/2010/main" val="3042716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
        <p:nvSpPr>
          <p:cNvPr id="60420" name="灯片编号占位符 3"/>
          <p:cNvSpPr>
            <a:spLocks noGrp="1"/>
          </p:cNvSpPr>
          <p:nvPr>
            <p:ph type="sldNum" sz="quarter" idx="5"/>
          </p:nvPr>
        </p:nvSpPr>
        <p:spPr bwMode="auto">
          <a:noFill/>
          <a:ln>
            <a:miter lim="800000"/>
            <a:headEnd/>
            <a:tailEnd/>
          </a:ln>
        </p:spPr>
        <p:txBody>
          <a:bodyPr/>
          <a:lstStyle/>
          <a:p>
            <a:fld id="{8274BB6D-E001-4CF6-891D-AEC38DAD2CDA}" type="slidenum">
              <a:rPr lang="zh-CN" altLang="en-US">
                <a:solidFill>
                  <a:srgbClr val="000000"/>
                </a:solidFill>
                <a:latin typeface="Arial" charset="0"/>
              </a:rPr>
              <a:pPr/>
              <a:t>26</a:t>
            </a:fld>
            <a:endParaRPr lang="zh-CN" altLang="en-US">
              <a:solidFill>
                <a:srgbClr val="000000"/>
              </a:solidFill>
              <a:latin typeface="Arial" charset="0"/>
            </a:endParaRPr>
          </a:p>
        </p:txBody>
      </p:sp>
    </p:spTree>
    <p:extLst>
      <p:ext uri="{BB962C8B-B14F-4D97-AF65-F5344CB8AC3E}">
        <p14:creationId xmlns:p14="http://schemas.microsoft.com/office/powerpoint/2010/main" val="1222473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如图</a:t>
            </a:r>
            <a:r>
              <a:rPr lang="en-US" altLang="zh-CN" smtClean="0"/>
              <a:t>2.4(a)</a:t>
            </a:r>
            <a:r>
              <a:rPr lang="zh-CN" altLang="zh-CN" smtClean="0"/>
              <a:t>所示，数据流图有</a:t>
            </a:r>
            <a:r>
              <a:rPr lang="en-US" altLang="zh-CN" smtClean="0"/>
              <a:t>4</a:t>
            </a:r>
            <a:r>
              <a:rPr lang="zh-CN" altLang="zh-CN" smtClean="0"/>
              <a:t>种基本符号：正方形</a:t>
            </a:r>
            <a:r>
              <a:rPr lang="en-US" altLang="zh-CN" smtClean="0"/>
              <a:t>(</a:t>
            </a:r>
            <a:r>
              <a:rPr lang="zh-CN" altLang="zh-CN" smtClean="0"/>
              <a:t>或立方体</a:t>
            </a:r>
            <a:r>
              <a:rPr lang="en-US" altLang="zh-CN" smtClean="0"/>
              <a:t>)</a:t>
            </a:r>
            <a:r>
              <a:rPr lang="zh-CN" altLang="zh-CN" smtClean="0"/>
              <a:t>表示数据的源点或终点；圆角矩形</a:t>
            </a:r>
            <a:r>
              <a:rPr lang="en-US" altLang="zh-CN" smtClean="0"/>
              <a:t>(</a:t>
            </a:r>
            <a:r>
              <a:rPr lang="zh-CN" altLang="zh-CN" smtClean="0"/>
              <a:t>或圆形</a:t>
            </a:r>
            <a:r>
              <a:rPr lang="en-US" altLang="zh-CN" smtClean="0"/>
              <a:t>)</a:t>
            </a:r>
            <a:r>
              <a:rPr lang="zh-CN" altLang="zh-CN" smtClean="0"/>
              <a:t>代表变换数据的处理；开口矩形</a:t>
            </a:r>
            <a:r>
              <a:rPr lang="en-US" altLang="zh-CN" smtClean="0"/>
              <a:t>(</a:t>
            </a:r>
            <a:r>
              <a:rPr lang="zh-CN" altLang="zh-CN" smtClean="0"/>
              <a:t>或两条平行横线</a:t>
            </a:r>
            <a:r>
              <a:rPr lang="en-US" altLang="zh-CN" smtClean="0"/>
              <a:t>)</a:t>
            </a:r>
            <a:r>
              <a:rPr lang="zh-CN" altLang="zh-CN" smtClean="0"/>
              <a:t>代表数据存储；箭头表示数据流，即特定数据的流动方向。注意，数据流与程序流程图</a:t>
            </a:r>
            <a:r>
              <a:rPr lang="en-US" altLang="zh-CN" smtClean="0"/>
              <a:t>(</a:t>
            </a:r>
            <a:r>
              <a:rPr lang="zh-CN" altLang="zh-CN" smtClean="0"/>
              <a:t>参看本书第</a:t>
            </a:r>
            <a:r>
              <a:rPr lang="en-US" altLang="zh-CN" smtClean="0"/>
              <a:t>5</a:t>
            </a:r>
            <a:r>
              <a:rPr lang="zh-CN" altLang="zh-CN" smtClean="0"/>
              <a:t>章</a:t>
            </a:r>
            <a:r>
              <a:rPr lang="en-US" altLang="zh-CN" smtClean="0"/>
              <a:t>)</a:t>
            </a:r>
            <a:r>
              <a:rPr lang="zh-CN" altLang="zh-CN" smtClean="0"/>
              <a:t>中用箭头表示的控制流有本质不同，千万不要混淆。熟悉程序流程图的初学者在画数据流图时，往往试图在数据流图中表现分支条件或循环，殊不知这样做将造成混乱，画不出正确的数据流图。在数据流图中应该描绘所有可能的数据流向，而不应该描绘出现某个数据流的条件。</a:t>
            </a:r>
          </a:p>
          <a:p>
            <a:pPr>
              <a:spcBef>
                <a:spcPct val="0"/>
              </a:spcBef>
            </a:pPr>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142E95CF-F3D9-4B72-B278-3CF679D944EF}" type="slidenum">
              <a:rPr lang="zh-CN" altLang="en-US">
                <a:solidFill>
                  <a:srgbClr val="000000"/>
                </a:solidFill>
                <a:latin typeface="Arial" charset="0"/>
              </a:rPr>
              <a:pPr/>
              <a:t>27</a:t>
            </a:fld>
            <a:endParaRPr lang="zh-CN" altLang="en-US">
              <a:solidFill>
                <a:srgbClr val="000000"/>
              </a:solidFill>
              <a:latin typeface="Arial" charset="0"/>
            </a:endParaRPr>
          </a:p>
        </p:txBody>
      </p:sp>
    </p:spTree>
    <p:extLst>
      <p:ext uri="{BB962C8B-B14F-4D97-AF65-F5344CB8AC3E}">
        <p14:creationId xmlns:p14="http://schemas.microsoft.com/office/powerpoint/2010/main" val="705230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2566C06C-2DA1-4A22-9037-D8A2F8C7C67F}" type="slidenum">
              <a:rPr lang="zh-CN" altLang="en-US">
                <a:solidFill>
                  <a:srgbClr val="000000"/>
                </a:solidFill>
                <a:latin typeface="Arial" charset="0"/>
              </a:rPr>
              <a:pPr/>
              <a:t>28</a:t>
            </a:fld>
            <a:endParaRPr lang="zh-CN" altLang="en-US">
              <a:solidFill>
                <a:srgbClr val="000000"/>
              </a:solidFill>
              <a:latin typeface="Arial" charset="0"/>
            </a:endParaRPr>
          </a:p>
        </p:txBody>
      </p:sp>
    </p:spTree>
    <p:extLst>
      <p:ext uri="{BB962C8B-B14F-4D97-AF65-F5344CB8AC3E}">
        <p14:creationId xmlns:p14="http://schemas.microsoft.com/office/powerpoint/2010/main" val="2154098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a:lstStyle/>
          <a:p>
            <a:fld id="{08D0B216-E254-4B06-A16D-23BDB7442778}" type="slidenum">
              <a:rPr lang="zh-CN" altLang="en-US">
                <a:solidFill>
                  <a:srgbClr val="000000"/>
                </a:solidFill>
                <a:latin typeface="Arial" charset="0"/>
              </a:rPr>
              <a:pPr/>
              <a:t>29</a:t>
            </a:fld>
            <a:endParaRPr lang="zh-CN" altLang="en-US">
              <a:solidFill>
                <a:srgbClr val="000000"/>
              </a:solidFill>
              <a:latin typeface="Arial" charset="0"/>
            </a:endParaRPr>
          </a:p>
        </p:txBody>
      </p:sp>
    </p:spTree>
    <p:extLst>
      <p:ext uri="{BB962C8B-B14F-4D97-AF65-F5344CB8AC3E}">
        <p14:creationId xmlns:p14="http://schemas.microsoft.com/office/powerpoint/2010/main" val="3683571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ln>
            <a:miter lim="800000"/>
            <a:headEnd/>
            <a:tailEnd/>
          </a:ln>
        </p:spPr>
        <p:txBody>
          <a:bodyPr/>
          <a:lstStyle/>
          <a:p>
            <a:fld id="{05C9713E-5CA3-4FEF-9451-D4CF13F7CA1A}" type="slidenum">
              <a:rPr lang="zh-CN" altLang="en-US">
                <a:solidFill>
                  <a:srgbClr val="000000"/>
                </a:solidFill>
                <a:latin typeface="Arial" charset="0"/>
              </a:rPr>
              <a:pPr/>
              <a:t>3</a:t>
            </a:fld>
            <a:endParaRPr lang="zh-CN" altLang="en-US">
              <a:solidFill>
                <a:srgbClr val="000000"/>
              </a:solidFill>
              <a:latin typeface="Arial" charset="0"/>
            </a:endParaRPr>
          </a:p>
        </p:txBody>
      </p:sp>
    </p:spTree>
    <p:extLst>
      <p:ext uri="{BB962C8B-B14F-4D97-AF65-F5344CB8AC3E}">
        <p14:creationId xmlns:p14="http://schemas.microsoft.com/office/powerpoint/2010/main" val="1575327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368E2CF9-5AD9-45F1-9115-166601D1DEB9}" type="slidenum">
              <a:rPr lang="zh-CN" altLang="en-US">
                <a:solidFill>
                  <a:srgbClr val="000000"/>
                </a:solidFill>
                <a:latin typeface="Arial" charset="0"/>
              </a:rPr>
              <a:pPr/>
              <a:t>30</a:t>
            </a:fld>
            <a:endParaRPr lang="zh-CN" altLang="en-US">
              <a:solidFill>
                <a:srgbClr val="000000"/>
              </a:solidFill>
              <a:latin typeface="Arial" charset="0"/>
            </a:endParaRPr>
          </a:p>
        </p:txBody>
      </p:sp>
    </p:spTree>
    <p:extLst>
      <p:ext uri="{BB962C8B-B14F-4D97-AF65-F5344CB8AC3E}">
        <p14:creationId xmlns:p14="http://schemas.microsoft.com/office/powerpoint/2010/main" val="2516643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E68AF1A8-8159-4116-B205-1E1D7A99FE19}" type="slidenum">
              <a:rPr lang="zh-CN" altLang="en-US">
                <a:solidFill>
                  <a:srgbClr val="000000"/>
                </a:solidFill>
                <a:latin typeface="Arial" charset="0"/>
              </a:rPr>
              <a:pPr/>
              <a:t>31</a:t>
            </a:fld>
            <a:endParaRPr lang="zh-CN" altLang="en-US">
              <a:solidFill>
                <a:srgbClr val="000000"/>
              </a:solidFill>
              <a:latin typeface="Arial" charset="0"/>
            </a:endParaRPr>
          </a:p>
        </p:txBody>
      </p:sp>
    </p:spTree>
    <p:extLst>
      <p:ext uri="{BB962C8B-B14F-4D97-AF65-F5344CB8AC3E}">
        <p14:creationId xmlns:p14="http://schemas.microsoft.com/office/powerpoint/2010/main" val="1470174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72708" name="灯片编号占位符 3"/>
          <p:cNvSpPr>
            <a:spLocks noGrp="1"/>
          </p:cNvSpPr>
          <p:nvPr>
            <p:ph type="sldNum" sz="quarter" idx="5"/>
          </p:nvPr>
        </p:nvSpPr>
        <p:spPr bwMode="auto">
          <a:noFill/>
          <a:ln>
            <a:miter lim="800000"/>
            <a:headEnd/>
            <a:tailEnd/>
          </a:ln>
        </p:spPr>
        <p:txBody>
          <a:bodyPr/>
          <a:lstStyle/>
          <a:p>
            <a:fld id="{368FC4C8-FC34-4A96-85B3-988C941E971B}" type="slidenum">
              <a:rPr lang="zh-CN" altLang="en-US">
                <a:solidFill>
                  <a:srgbClr val="000000"/>
                </a:solidFill>
                <a:latin typeface="Arial" charset="0"/>
              </a:rPr>
              <a:pPr/>
              <a:t>32</a:t>
            </a:fld>
            <a:endParaRPr lang="zh-CN" altLang="en-US">
              <a:solidFill>
                <a:srgbClr val="000000"/>
              </a:solidFill>
              <a:latin typeface="Arial" charset="0"/>
            </a:endParaRPr>
          </a:p>
        </p:txBody>
      </p:sp>
    </p:spTree>
    <p:extLst>
      <p:ext uri="{BB962C8B-B14F-4D97-AF65-F5344CB8AC3E}">
        <p14:creationId xmlns:p14="http://schemas.microsoft.com/office/powerpoint/2010/main" val="2241944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A9836FFC-39C0-4A98-977F-215C8E3E762D}" type="slidenum">
              <a:rPr lang="zh-CN" altLang="en-US">
                <a:solidFill>
                  <a:srgbClr val="000000"/>
                </a:solidFill>
                <a:latin typeface="Arial" charset="0"/>
              </a:rPr>
              <a:pPr/>
              <a:t>33</a:t>
            </a:fld>
            <a:endParaRPr lang="zh-CN" altLang="en-US">
              <a:solidFill>
                <a:srgbClr val="000000"/>
              </a:solidFill>
              <a:latin typeface="Arial" charset="0"/>
            </a:endParaRPr>
          </a:p>
        </p:txBody>
      </p:sp>
    </p:spTree>
    <p:extLst>
      <p:ext uri="{BB962C8B-B14F-4D97-AF65-F5344CB8AC3E}">
        <p14:creationId xmlns:p14="http://schemas.microsoft.com/office/powerpoint/2010/main" val="1579201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43AA03E6-DCAC-44EA-A313-52521A4BCC41}" type="slidenum">
              <a:rPr lang="zh-CN" altLang="en-US">
                <a:solidFill>
                  <a:srgbClr val="000000"/>
                </a:solidFill>
                <a:latin typeface="Arial" charset="0"/>
              </a:rPr>
              <a:pPr/>
              <a:t>34</a:t>
            </a:fld>
            <a:endParaRPr lang="zh-CN" altLang="en-US">
              <a:solidFill>
                <a:srgbClr val="000000"/>
              </a:solidFill>
              <a:latin typeface="Arial" charset="0"/>
            </a:endParaRPr>
          </a:p>
        </p:txBody>
      </p:sp>
    </p:spTree>
    <p:extLst>
      <p:ext uri="{BB962C8B-B14F-4D97-AF65-F5344CB8AC3E}">
        <p14:creationId xmlns:p14="http://schemas.microsoft.com/office/powerpoint/2010/main" val="127703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dirty="0" smtClean="0"/>
              <a:t>考虑通过系统的逻辑数据流：当发生一个事务时必须首先接收它；随后按照事务的内容修改库存清单；最后如果更新后的库存量少于库存量临界值时，则应该再次订货，也就是需要处理订货信息。因此，把“处理事务”这个功能分解为下述</a:t>
            </a:r>
            <a:r>
              <a:rPr lang="en-US" altLang="zh-CN" dirty="0" smtClean="0"/>
              <a:t>3</a:t>
            </a:r>
            <a:r>
              <a:rPr lang="zh-CN" altLang="zh-CN" dirty="0" smtClean="0"/>
              <a:t>个步骤，这在逻辑上是合理的：“接收事务”、“更新库存清单”和“处理订货”</a:t>
            </a:r>
            <a:r>
              <a:rPr lang="en-US" altLang="zh-CN" dirty="0" smtClean="0"/>
              <a:t>(</a:t>
            </a:r>
            <a:r>
              <a:rPr lang="zh-CN" altLang="zh-CN" dirty="0" smtClean="0"/>
              <a:t>图</a:t>
            </a:r>
            <a:r>
              <a:rPr lang="en-US" altLang="zh-CN" dirty="0" smtClean="0"/>
              <a:t>2.7)</a:t>
            </a:r>
            <a:r>
              <a:rPr lang="zh-CN" altLang="zh-CN" dirty="0" smtClean="0"/>
              <a:t>。</a:t>
            </a:r>
          </a:p>
          <a:p>
            <a:pPr>
              <a:spcBef>
                <a:spcPct val="0"/>
              </a:spcBef>
            </a:pPr>
            <a:r>
              <a:rPr lang="zh-CN" altLang="zh-CN" dirty="0" smtClean="0"/>
              <a:t>图</a:t>
            </a:r>
            <a:r>
              <a:rPr lang="en-US" altLang="zh-CN" dirty="0" smtClean="0"/>
              <a:t>2.6</a:t>
            </a:r>
            <a:r>
              <a:rPr lang="zh-CN" altLang="zh-CN" dirty="0" smtClean="0"/>
              <a:t>订货系统的功能级数据流图图</a:t>
            </a:r>
            <a:r>
              <a:rPr lang="en-US" altLang="zh-CN" dirty="0" smtClean="0"/>
              <a:t>2.7</a:t>
            </a:r>
            <a:r>
              <a:rPr lang="zh-CN" altLang="zh-CN" dirty="0" smtClean="0"/>
              <a:t>把处理事务的功能进一步分解后的数据流图为什么不进一步分解“产生报表”这个功能呢</a:t>
            </a:r>
            <a:r>
              <a:rPr lang="en-US" altLang="zh-CN" dirty="0" smtClean="0"/>
              <a:t>?</a:t>
            </a:r>
            <a:r>
              <a:rPr lang="zh-CN" altLang="zh-CN" dirty="0" smtClean="0"/>
              <a:t>订货报表中需要的数据在存储的订货信息中全都有，产生报表只不过是按一定顺序排列这些信息，再按一定格式打印出来。然而这些考虑纯属具体实现的细节，不应该在数据流图中表现。同样道理，对“接收事务”或“更新库存清单”等功能也没有必要进一步细化。总之，当进一步分解将涉及如何具体地实现一个功能时就不应该再分解了。</a:t>
            </a:r>
          </a:p>
          <a:p>
            <a:pPr>
              <a:spcBef>
                <a:spcPct val="0"/>
              </a:spcBef>
            </a:pPr>
            <a:r>
              <a:rPr lang="zh-CN" altLang="zh-CN" dirty="0" smtClean="0"/>
              <a:t>当对数据流图分层细化时必须保持信息连续性，也就是说，当把一个处理分解为一系列处理时，分解前和分解后的输入输出数据流必须相同。例如，图</a:t>
            </a:r>
            <a:r>
              <a:rPr lang="en-US" altLang="zh-CN" dirty="0" smtClean="0"/>
              <a:t>2.5</a:t>
            </a:r>
            <a:r>
              <a:rPr lang="zh-CN" altLang="zh-CN" dirty="0" smtClean="0"/>
              <a:t>和图</a:t>
            </a:r>
            <a:r>
              <a:rPr lang="en-US" altLang="zh-CN" dirty="0" smtClean="0"/>
              <a:t>2.6</a:t>
            </a:r>
            <a:r>
              <a:rPr lang="zh-CN" altLang="zh-CN" dirty="0" smtClean="0"/>
              <a:t>的输入输出数据流都是“事务”和“订货报表”；图</a:t>
            </a:r>
            <a:r>
              <a:rPr lang="en-US" altLang="zh-CN" dirty="0" smtClean="0"/>
              <a:t>2.6</a:t>
            </a:r>
            <a:r>
              <a:rPr lang="zh-CN" altLang="zh-CN" dirty="0" smtClean="0"/>
              <a:t>中“处理事务”这个处理框的输入输出数据流是“事务”、“库存清单”和“订货信息”，分解成“接收事务”、“更新库存清单”和“处理订货”</a:t>
            </a:r>
            <a:r>
              <a:rPr lang="en-US" altLang="zh-CN" dirty="0" smtClean="0"/>
              <a:t>3</a:t>
            </a:r>
            <a:r>
              <a:rPr lang="zh-CN" altLang="zh-CN" dirty="0" smtClean="0"/>
              <a:t>个处理之后</a:t>
            </a:r>
            <a:r>
              <a:rPr lang="en-US" altLang="zh-CN" dirty="0" smtClean="0"/>
              <a:t>(</a:t>
            </a:r>
            <a:r>
              <a:rPr lang="zh-CN" altLang="zh-CN" dirty="0" smtClean="0"/>
              <a:t>图</a:t>
            </a:r>
            <a:r>
              <a:rPr lang="en-US" altLang="zh-CN" dirty="0" smtClean="0"/>
              <a:t>2.7)</a:t>
            </a:r>
            <a:r>
              <a:rPr lang="zh-CN" altLang="zh-CN" dirty="0" smtClean="0"/>
              <a:t>，它们的输入输出数据流仍然是“事务”、“库存清单”和“订货信息”。</a:t>
            </a:r>
          </a:p>
          <a:p>
            <a:pPr>
              <a:spcBef>
                <a:spcPct val="0"/>
              </a:spcBef>
            </a:pPr>
            <a:r>
              <a:rPr lang="zh-CN" altLang="zh-CN" dirty="0" smtClean="0"/>
              <a:t>此外还应该注意在图</a:t>
            </a:r>
            <a:r>
              <a:rPr lang="en-US" altLang="zh-CN" dirty="0" smtClean="0"/>
              <a:t>2.7</a:t>
            </a:r>
            <a:r>
              <a:rPr lang="zh-CN" altLang="zh-CN" dirty="0" smtClean="0"/>
              <a:t>中对处理进行编号的方法。处理</a:t>
            </a:r>
            <a:r>
              <a:rPr lang="en-US" altLang="zh-CN" dirty="0" smtClean="0"/>
              <a:t>1.1</a:t>
            </a:r>
            <a:r>
              <a:rPr lang="zh-CN" altLang="zh-CN" dirty="0" smtClean="0"/>
              <a:t>，</a:t>
            </a:r>
            <a:r>
              <a:rPr lang="en-US" altLang="zh-CN" dirty="0" smtClean="0"/>
              <a:t>1.2</a:t>
            </a:r>
            <a:r>
              <a:rPr lang="zh-CN" altLang="zh-CN" dirty="0" smtClean="0"/>
              <a:t>和</a:t>
            </a:r>
            <a:r>
              <a:rPr lang="en-US" altLang="zh-CN" dirty="0" smtClean="0"/>
              <a:t>1.3</a:t>
            </a:r>
            <a:r>
              <a:rPr lang="zh-CN" altLang="zh-CN" dirty="0" smtClean="0"/>
              <a:t>是更高层次的数据流图中处理</a:t>
            </a:r>
            <a:r>
              <a:rPr lang="en-US" altLang="zh-CN" dirty="0" smtClean="0"/>
              <a:t>1</a:t>
            </a:r>
            <a:r>
              <a:rPr lang="zh-CN" altLang="zh-CN" dirty="0" smtClean="0"/>
              <a:t>的组成元素。如果处理</a:t>
            </a:r>
            <a:r>
              <a:rPr lang="en-US" altLang="zh-CN" dirty="0" smtClean="0"/>
              <a:t>2</a:t>
            </a:r>
            <a:r>
              <a:rPr lang="zh-CN" altLang="zh-CN" dirty="0" smtClean="0"/>
              <a:t>被进一步分解，它的组成元素的编号将是</a:t>
            </a:r>
            <a:r>
              <a:rPr lang="en-US" altLang="zh-CN" dirty="0" smtClean="0"/>
              <a:t>2.1</a:t>
            </a:r>
            <a:r>
              <a:rPr lang="zh-CN" altLang="zh-CN" dirty="0" smtClean="0"/>
              <a:t>，</a:t>
            </a:r>
            <a:r>
              <a:rPr lang="en-US" altLang="zh-CN" dirty="0" smtClean="0"/>
              <a:t>2.2</a:t>
            </a:r>
            <a:r>
              <a:rPr lang="zh-CN" altLang="zh-CN" dirty="0" smtClean="0"/>
              <a:t>，…；如果把处理</a:t>
            </a:r>
            <a:r>
              <a:rPr lang="en-US" altLang="zh-CN" dirty="0" smtClean="0"/>
              <a:t>1.1</a:t>
            </a:r>
            <a:r>
              <a:rPr lang="zh-CN" altLang="zh-CN" dirty="0" smtClean="0"/>
              <a:t>进一步分解，则将得到编号为</a:t>
            </a:r>
            <a:r>
              <a:rPr lang="en-US" altLang="zh-CN" dirty="0" smtClean="0"/>
              <a:t>1.1.1</a:t>
            </a:r>
            <a:r>
              <a:rPr lang="zh-CN" altLang="zh-CN" dirty="0" smtClean="0"/>
              <a:t>，</a:t>
            </a:r>
            <a:r>
              <a:rPr lang="en-US" altLang="zh-CN" dirty="0" smtClean="0"/>
              <a:t>1.1.2</a:t>
            </a:r>
            <a:r>
              <a:rPr lang="zh-CN" altLang="zh-CN" dirty="0" smtClean="0"/>
              <a:t>，…的处理。</a:t>
            </a:r>
          </a:p>
        </p:txBody>
      </p:sp>
      <p:sp>
        <p:nvSpPr>
          <p:cNvPr id="78852" name="灯片编号占位符 3"/>
          <p:cNvSpPr>
            <a:spLocks noGrp="1"/>
          </p:cNvSpPr>
          <p:nvPr>
            <p:ph type="sldNum" sz="quarter" idx="5"/>
          </p:nvPr>
        </p:nvSpPr>
        <p:spPr bwMode="auto">
          <a:noFill/>
          <a:ln>
            <a:miter lim="800000"/>
            <a:headEnd/>
            <a:tailEnd/>
          </a:ln>
        </p:spPr>
        <p:txBody>
          <a:bodyPr/>
          <a:lstStyle/>
          <a:p>
            <a:fld id="{AA09B1F9-AE3E-4299-ADD7-4CFBEE5D864E}" type="slidenum">
              <a:rPr lang="zh-CN" altLang="en-US">
                <a:solidFill>
                  <a:srgbClr val="000000"/>
                </a:solidFill>
                <a:latin typeface="Arial" charset="0"/>
              </a:rPr>
              <a:pPr/>
              <a:t>35</a:t>
            </a:fld>
            <a:endParaRPr lang="zh-CN" altLang="en-US">
              <a:solidFill>
                <a:srgbClr val="000000"/>
              </a:solidFill>
              <a:latin typeface="Arial" charset="0"/>
            </a:endParaRPr>
          </a:p>
        </p:txBody>
      </p:sp>
    </p:spTree>
    <p:extLst>
      <p:ext uri="{BB962C8B-B14F-4D97-AF65-F5344CB8AC3E}">
        <p14:creationId xmlns:p14="http://schemas.microsoft.com/office/powerpoint/2010/main" val="1477859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D8417472-4CA3-4983-8912-9D5429C4040A}" type="slidenum">
              <a:rPr lang="zh-CN" altLang="en-US">
                <a:solidFill>
                  <a:srgbClr val="000000"/>
                </a:solidFill>
                <a:latin typeface="Arial" charset="0"/>
              </a:rPr>
              <a:pPr/>
              <a:t>36</a:t>
            </a:fld>
            <a:endParaRPr lang="zh-CN" altLang="en-US">
              <a:solidFill>
                <a:srgbClr val="000000"/>
              </a:solidFill>
              <a:latin typeface="Arial" charset="0"/>
            </a:endParaRPr>
          </a:p>
        </p:txBody>
      </p:sp>
    </p:spTree>
    <p:extLst>
      <p:ext uri="{BB962C8B-B14F-4D97-AF65-F5344CB8AC3E}">
        <p14:creationId xmlns:p14="http://schemas.microsoft.com/office/powerpoint/2010/main" val="33909735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a:lstStyle/>
          <a:p>
            <a:fld id="{9A337E71-98D5-4893-B314-E574017830FE}" type="slidenum">
              <a:rPr lang="zh-CN" altLang="en-US">
                <a:solidFill>
                  <a:srgbClr val="000000"/>
                </a:solidFill>
                <a:latin typeface="Arial" charset="0"/>
              </a:rPr>
              <a:pPr/>
              <a:t>37</a:t>
            </a:fld>
            <a:endParaRPr lang="zh-CN" altLang="en-US">
              <a:solidFill>
                <a:srgbClr val="000000"/>
              </a:solidFill>
              <a:latin typeface="Arial" charset="0"/>
            </a:endParaRPr>
          </a:p>
        </p:txBody>
      </p:sp>
    </p:spTree>
    <p:extLst>
      <p:ext uri="{BB962C8B-B14F-4D97-AF65-F5344CB8AC3E}">
        <p14:creationId xmlns:p14="http://schemas.microsoft.com/office/powerpoint/2010/main" val="1603253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a:lstStyle/>
          <a:p>
            <a:fld id="{C69FFCFA-68EF-4FEE-B2A1-ECD1FC950B0E}" type="slidenum">
              <a:rPr lang="zh-CN" altLang="en-US">
                <a:solidFill>
                  <a:srgbClr val="000000"/>
                </a:solidFill>
                <a:latin typeface="Arial" charset="0"/>
              </a:rPr>
              <a:pPr/>
              <a:t>38</a:t>
            </a:fld>
            <a:endParaRPr lang="zh-CN" altLang="en-US">
              <a:solidFill>
                <a:srgbClr val="000000"/>
              </a:solidFill>
              <a:latin typeface="Arial" charset="0"/>
            </a:endParaRPr>
          </a:p>
        </p:txBody>
      </p:sp>
    </p:spTree>
    <p:extLst>
      <p:ext uri="{BB962C8B-B14F-4D97-AF65-F5344CB8AC3E}">
        <p14:creationId xmlns:p14="http://schemas.microsoft.com/office/powerpoint/2010/main" val="2588511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a:lstStyle/>
          <a:p>
            <a:fld id="{EC6F246E-94A8-4BBD-9D9F-00A06240D6FC}" type="slidenum">
              <a:rPr lang="zh-CN" altLang="en-US">
                <a:solidFill>
                  <a:srgbClr val="000000"/>
                </a:solidFill>
                <a:latin typeface="Arial" charset="0"/>
              </a:rPr>
              <a:pPr/>
              <a:t>39</a:t>
            </a:fld>
            <a:endParaRPr lang="zh-CN" altLang="en-US">
              <a:solidFill>
                <a:srgbClr val="000000"/>
              </a:solidFill>
              <a:latin typeface="Arial" charset="0"/>
            </a:endParaRPr>
          </a:p>
        </p:txBody>
      </p:sp>
    </p:spTree>
    <p:extLst>
      <p:ext uri="{BB962C8B-B14F-4D97-AF65-F5344CB8AC3E}">
        <p14:creationId xmlns:p14="http://schemas.microsoft.com/office/powerpoint/2010/main" val="198518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364" name="灯片编号占位符 3"/>
          <p:cNvSpPr>
            <a:spLocks noGrp="1"/>
          </p:cNvSpPr>
          <p:nvPr>
            <p:ph type="sldNum" sz="quarter" idx="5"/>
          </p:nvPr>
        </p:nvSpPr>
        <p:spPr bwMode="auto">
          <a:noFill/>
          <a:ln>
            <a:miter lim="800000"/>
            <a:headEnd/>
            <a:tailEnd/>
          </a:ln>
        </p:spPr>
        <p:txBody>
          <a:bodyPr/>
          <a:lstStyle/>
          <a:p>
            <a:fld id="{2AE9F858-E95B-4AF5-9676-06F8FE405A62}" type="slidenum">
              <a:rPr lang="zh-CN" altLang="en-US">
                <a:solidFill>
                  <a:srgbClr val="000000"/>
                </a:solidFill>
                <a:latin typeface="Arial" charset="0"/>
              </a:rPr>
              <a:pPr/>
              <a:t>4</a:t>
            </a:fld>
            <a:endParaRPr lang="zh-CN" altLang="en-US">
              <a:solidFill>
                <a:srgbClr val="000000"/>
              </a:solidFill>
              <a:latin typeface="Arial" charset="0"/>
            </a:endParaRPr>
          </a:p>
        </p:txBody>
      </p:sp>
    </p:spTree>
    <p:extLst>
      <p:ext uri="{BB962C8B-B14F-4D97-AF65-F5344CB8AC3E}">
        <p14:creationId xmlns:p14="http://schemas.microsoft.com/office/powerpoint/2010/main" val="3074495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1140" name="灯片编号占位符 3"/>
          <p:cNvSpPr>
            <a:spLocks noGrp="1"/>
          </p:cNvSpPr>
          <p:nvPr>
            <p:ph type="sldNum" sz="quarter" idx="5"/>
          </p:nvPr>
        </p:nvSpPr>
        <p:spPr bwMode="auto">
          <a:noFill/>
          <a:ln>
            <a:miter lim="800000"/>
            <a:headEnd/>
            <a:tailEnd/>
          </a:ln>
        </p:spPr>
        <p:txBody>
          <a:bodyPr/>
          <a:lstStyle/>
          <a:p>
            <a:fld id="{2541A6EE-5828-46EF-91CF-F3B86A9009BF}" type="slidenum">
              <a:rPr lang="zh-CN" altLang="en-US">
                <a:solidFill>
                  <a:srgbClr val="000000"/>
                </a:solidFill>
                <a:latin typeface="Arial" charset="0"/>
              </a:rPr>
              <a:pPr/>
              <a:t>40</a:t>
            </a:fld>
            <a:endParaRPr lang="zh-CN" altLang="en-US">
              <a:solidFill>
                <a:srgbClr val="000000"/>
              </a:solidFill>
              <a:latin typeface="Arial" charset="0"/>
            </a:endParaRPr>
          </a:p>
        </p:txBody>
      </p:sp>
    </p:spTree>
    <p:extLst>
      <p:ext uri="{BB962C8B-B14F-4D97-AF65-F5344CB8AC3E}">
        <p14:creationId xmlns:p14="http://schemas.microsoft.com/office/powerpoint/2010/main" val="3941367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除了数据定义之外，数据字典中还应该包含关于数据的一些其他信息。典型的情况是，在数据字典中记录数据元素的下列信息： 一般信息</a:t>
            </a:r>
            <a:r>
              <a:rPr lang="en-US" altLang="zh-CN" smtClean="0"/>
              <a:t>(</a:t>
            </a:r>
            <a:r>
              <a:rPr lang="zh-CN" altLang="zh-CN" smtClean="0"/>
              <a:t>名字，别名，描述等</a:t>
            </a:r>
            <a:r>
              <a:rPr lang="en-US" altLang="zh-CN" smtClean="0"/>
              <a:t>)</a:t>
            </a:r>
            <a:r>
              <a:rPr lang="zh-CN" altLang="zh-CN" smtClean="0"/>
              <a:t>，定义</a:t>
            </a:r>
            <a:r>
              <a:rPr lang="en-US" altLang="zh-CN" smtClean="0"/>
              <a:t>(</a:t>
            </a:r>
            <a:r>
              <a:rPr lang="zh-CN" altLang="zh-CN" smtClean="0"/>
              <a:t>数据类型，长度，结构等</a:t>
            </a:r>
            <a:r>
              <a:rPr lang="en-US" altLang="zh-CN" smtClean="0"/>
              <a:t>)</a:t>
            </a:r>
            <a:r>
              <a:rPr lang="zh-CN" altLang="zh-CN" smtClean="0"/>
              <a:t>，使用特点</a:t>
            </a:r>
            <a:r>
              <a:rPr lang="en-US" altLang="zh-CN" smtClean="0"/>
              <a:t>(</a:t>
            </a:r>
            <a:r>
              <a:rPr lang="zh-CN" altLang="zh-CN" smtClean="0"/>
              <a:t>值的范围，使用频率，使用方式——输入、输出、本地，条件值等</a:t>
            </a:r>
            <a:r>
              <a:rPr lang="en-US" altLang="zh-CN" smtClean="0"/>
              <a:t>)</a:t>
            </a:r>
            <a:r>
              <a:rPr lang="zh-CN" altLang="zh-CN" smtClean="0"/>
              <a:t>，控制信息</a:t>
            </a:r>
            <a:r>
              <a:rPr lang="en-US" altLang="zh-CN" smtClean="0"/>
              <a:t>(</a:t>
            </a:r>
            <a:r>
              <a:rPr lang="zh-CN" altLang="zh-CN" smtClean="0"/>
              <a:t>来源，用户，使用它的程序，改变权，使用权等</a:t>
            </a:r>
            <a:r>
              <a:rPr lang="en-US" altLang="zh-CN" smtClean="0"/>
              <a:t>)</a:t>
            </a:r>
            <a:r>
              <a:rPr lang="zh-CN" altLang="zh-CN" smtClean="0"/>
              <a:t>和分组信息</a:t>
            </a:r>
            <a:r>
              <a:rPr lang="en-US" altLang="zh-CN" smtClean="0"/>
              <a:t>(</a:t>
            </a:r>
            <a:r>
              <a:rPr lang="zh-CN" altLang="zh-CN" smtClean="0"/>
              <a:t>父结构，从属结构，物理位置——记录、文件和数据库等</a:t>
            </a:r>
            <a:r>
              <a:rPr lang="en-US" altLang="zh-CN" smtClean="0"/>
              <a:t>)</a:t>
            </a:r>
            <a:r>
              <a:rPr lang="zh-CN" altLang="zh-CN" smtClean="0"/>
              <a:t>。</a:t>
            </a:r>
          </a:p>
          <a:p>
            <a:pPr>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AB063337-8181-42EF-BFA3-D83007C91E02}" type="slidenum">
              <a:rPr lang="zh-CN" altLang="en-US">
                <a:solidFill>
                  <a:srgbClr val="000000"/>
                </a:solidFill>
                <a:latin typeface="Arial" charset="0"/>
              </a:rPr>
              <a:pPr/>
              <a:t>41</a:t>
            </a:fld>
            <a:endParaRPr lang="zh-CN" altLang="en-US">
              <a:solidFill>
                <a:srgbClr val="000000"/>
              </a:solidFill>
              <a:latin typeface="Arial" charset="0"/>
            </a:endParaRPr>
          </a:p>
        </p:txBody>
      </p:sp>
    </p:spTree>
    <p:extLst>
      <p:ext uri="{BB962C8B-B14F-4D97-AF65-F5344CB8AC3E}">
        <p14:creationId xmlns:p14="http://schemas.microsoft.com/office/powerpoint/2010/main" val="10146922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除了数据定义之外，数据字典中还应该包含关于数据的一些其他信息。典型的情况是，在数据字典中记录数据元素的下列信息： 一般信息</a:t>
            </a:r>
            <a:r>
              <a:rPr lang="en-US" altLang="zh-CN" smtClean="0"/>
              <a:t>(</a:t>
            </a:r>
            <a:r>
              <a:rPr lang="zh-CN" altLang="zh-CN" smtClean="0"/>
              <a:t>名字，别名，描述等</a:t>
            </a:r>
            <a:r>
              <a:rPr lang="en-US" altLang="zh-CN" smtClean="0"/>
              <a:t>)</a:t>
            </a:r>
            <a:r>
              <a:rPr lang="zh-CN" altLang="zh-CN" smtClean="0"/>
              <a:t>，定义</a:t>
            </a:r>
            <a:r>
              <a:rPr lang="en-US" altLang="zh-CN" smtClean="0"/>
              <a:t>(</a:t>
            </a:r>
            <a:r>
              <a:rPr lang="zh-CN" altLang="zh-CN" smtClean="0"/>
              <a:t>数据类型，长度，结构等</a:t>
            </a:r>
            <a:r>
              <a:rPr lang="en-US" altLang="zh-CN" smtClean="0"/>
              <a:t>)</a:t>
            </a:r>
            <a:r>
              <a:rPr lang="zh-CN" altLang="zh-CN" smtClean="0"/>
              <a:t>，使用特点</a:t>
            </a:r>
            <a:r>
              <a:rPr lang="en-US" altLang="zh-CN" smtClean="0"/>
              <a:t>(</a:t>
            </a:r>
            <a:r>
              <a:rPr lang="zh-CN" altLang="zh-CN" smtClean="0"/>
              <a:t>值的范围，使用频率，使用方式——输入、输出、本地，条件值等</a:t>
            </a:r>
            <a:r>
              <a:rPr lang="en-US" altLang="zh-CN" smtClean="0"/>
              <a:t>)</a:t>
            </a:r>
            <a:r>
              <a:rPr lang="zh-CN" altLang="zh-CN" smtClean="0"/>
              <a:t>，控制信息</a:t>
            </a:r>
            <a:r>
              <a:rPr lang="en-US" altLang="zh-CN" smtClean="0"/>
              <a:t>(</a:t>
            </a:r>
            <a:r>
              <a:rPr lang="zh-CN" altLang="zh-CN" smtClean="0"/>
              <a:t>来源，用户，使用它的程序，改变权，使用权等</a:t>
            </a:r>
            <a:r>
              <a:rPr lang="en-US" altLang="zh-CN" smtClean="0"/>
              <a:t>)</a:t>
            </a:r>
            <a:r>
              <a:rPr lang="zh-CN" altLang="zh-CN" smtClean="0"/>
              <a:t>和分组信息</a:t>
            </a:r>
            <a:r>
              <a:rPr lang="en-US" altLang="zh-CN" smtClean="0"/>
              <a:t>(</a:t>
            </a:r>
            <a:r>
              <a:rPr lang="zh-CN" altLang="zh-CN" smtClean="0"/>
              <a:t>父结构，从属结构，物理位置——记录、文件和数据库等</a:t>
            </a:r>
            <a:r>
              <a:rPr lang="en-US" altLang="zh-CN" smtClean="0"/>
              <a:t>)</a:t>
            </a:r>
            <a:r>
              <a:rPr lang="zh-CN" altLang="zh-CN" smtClean="0"/>
              <a:t>。</a:t>
            </a:r>
          </a:p>
          <a:p>
            <a:pPr>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AB063337-8181-42EF-BFA3-D83007C91E02}" type="slidenum">
              <a:rPr lang="zh-CN" altLang="en-US">
                <a:solidFill>
                  <a:srgbClr val="000000"/>
                </a:solidFill>
                <a:latin typeface="Arial" charset="0"/>
              </a:rPr>
              <a:pPr/>
              <a:t>42</a:t>
            </a:fld>
            <a:endParaRPr lang="zh-CN" altLang="en-US">
              <a:solidFill>
                <a:srgbClr val="000000"/>
              </a:solidFill>
              <a:latin typeface="Arial" charset="0"/>
            </a:endParaRPr>
          </a:p>
        </p:txBody>
      </p:sp>
    </p:spTree>
    <p:extLst>
      <p:ext uri="{BB962C8B-B14F-4D97-AF65-F5344CB8AC3E}">
        <p14:creationId xmlns:p14="http://schemas.microsoft.com/office/powerpoint/2010/main" val="3280354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除了数据定义之外，数据字典中还应该包含关于数据的一些其他信息。典型的情况是，在数据字典中记录数据元素的下列信息： 一般信息</a:t>
            </a:r>
            <a:r>
              <a:rPr lang="en-US" altLang="zh-CN" smtClean="0"/>
              <a:t>(</a:t>
            </a:r>
            <a:r>
              <a:rPr lang="zh-CN" altLang="zh-CN" smtClean="0"/>
              <a:t>名字，别名，描述等</a:t>
            </a:r>
            <a:r>
              <a:rPr lang="en-US" altLang="zh-CN" smtClean="0"/>
              <a:t>)</a:t>
            </a:r>
            <a:r>
              <a:rPr lang="zh-CN" altLang="zh-CN" smtClean="0"/>
              <a:t>，定义</a:t>
            </a:r>
            <a:r>
              <a:rPr lang="en-US" altLang="zh-CN" smtClean="0"/>
              <a:t>(</a:t>
            </a:r>
            <a:r>
              <a:rPr lang="zh-CN" altLang="zh-CN" smtClean="0"/>
              <a:t>数据类型，长度，结构等</a:t>
            </a:r>
            <a:r>
              <a:rPr lang="en-US" altLang="zh-CN" smtClean="0"/>
              <a:t>)</a:t>
            </a:r>
            <a:r>
              <a:rPr lang="zh-CN" altLang="zh-CN" smtClean="0"/>
              <a:t>，使用特点</a:t>
            </a:r>
            <a:r>
              <a:rPr lang="en-US" altLang="zh-CN" smtClean="0"/>
              <a:t>(</a:t>
            </a:r>
            <a:r>
              <a:rPr lang="zh-CN" altLang="zh-CN" smtClean="0"/>
              <a:t>值的范围，使用频率，使用方式——输入、输出、本地，条件值等</a:t>
            </a:r>
            <a:r>
              <a:rPr lang="en-US" altLang="zh-CN" smtClean="0"/>
              <a:t>)</a:t>
            </a:r>
            <a:r>
              <a:rPr lang="zh-CN" altLang="zh-CN" smtClean="0"/>
              <a:t>，控制信息</a:t>
            </a:r>
            <a:r>
              <a:rPr lang="en-US" altLang="zh-CN" smtClean="0"/>
              <a:t>(</a:t>
            </a:r>
            <a:r>
              <a:rPr lang="zh-CN" altLang="zh-CN" smtClean="0"/>
              <a:t>来源，用户，使用它的程序，改变权，使用权等</a:t>
            </a:r>
            <a:r>
              <a:rPr lang="en-US" altLang="zh-CN" smtClean="0"/>
              <a:t>)</a:t>
            </a:r>
            <a:r>
              <a:rPr lang="zh-CN" altLang="zh-CN" smtClean="0"/>
              <a:t>和分组信息</a:t>
            </a:r>
            <a:r>
              <a:rPr lang="en-US" altLang="zh-CN" smtClean="0"/>
              <a:t>(</a:t>
            </a:r>
            <a:r>
              <a:rPr lang="zh-CN" altLang="zh-CN" smtClean="0"/>
              <a:t>父结构，从属结构，物理位置——记录、文件和数据库等</a:t>
            </a:r>
            <a:r>
              <a:rPr lang="en-US" altLang="zh-CN" smtClean="0"/>
              <a:t>)</a:t>
            </a:r>
            <a:r>
              <a:rPr lang="zh-CN" altLang="zh-CN" smtClean="0"/>
              <a:t>。</a:t>
            </a:r>
          </a:p>
          <a:p>
            <a:pPr>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AB063337-8181-42EF-BFA3-D83007C91E02}" type="slidenum">
              <a:rPr lang="zh-CN" altLang="en-US">
                <a:solidFill>
                  <a:srgbClr val="000000"/>
                </a:solidFill>
                <a:latin typeface="Arial" charset="0"/>
              </a:rPr>
              <a:pPr/>
              <a:t>43</a:t>
            </a:fld>
            <a:endParaRPr lang="zh-CN" altLang="en-US">
              <a:solidFill>
                <a:srgbClr val="000000"/>
              </a:solidFill>
              <a:latin typeface="Arial" charset="0"/>
            </a:endParaRPr>
          </a:p>
        </p:txBody>
      </p:sp>
    </p:spTree>
    <p:extLst>
      <p:ext uri="{BB962C8B-B14F-4D97-AF65-F5344CB8AC3E}">
        <p14:creationId xmlns:p14="http://schemas.microsoft.com/office/powerpoint/2010/main" val="1751773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除了数据定义之外，数据字典中还应该包含关于数据的一些其他信息。典型的情况是，在数据字典中记录数据元素的下列信息： 一般信息</a:t>
            </a:r>
            <a:r>
              <a:rPr lang="en-US" altLang="zh-CN" smtClean="0"/>
              <a:t>(</a:t>
            </a:r>
            <a:r>
              <a:rPr lang="zh-CN" altLang="zh-CN" smtClean="0"/>
              <a:t>名字，别名，描述等</a:t>
            </a:r>
            <a:r>
              <a:rPr lang="en-US" altLang="zh-CN" smtClean="0"/>
              <a:t>)</a:t>
            </a:r>
            <a:r>
              <a:rPr lang="zh-CN" altLang="zh-CN" smtClean="0"/>
              <a:t>，定义</a:t>
            </a:r>
            <a:r>
              <a:rPr lang="en-US" altLang="zh-CN" smtClean="0"/>
              <a:t>(</a:t>
            </a:r>
            <a:r>
              <a:rPr lang="zh-CN" altLang="zh-CN" smtClean="0"/>
              <a:t>数据类型，长度，结构等</a:t>
            </a:r>
            <a:r>
              <a:rPr lang="en-US" altLang="zh-CN" smtClean="0"/>
              <a:t>)</a:t>
            </a:r>
            <a:r>
              <a:rPr lang="zh-CN" altLang="zh-CN" smtClean="0"/>
              <a:t>，使用特点</a:t>
            </a:r>
            <a:r>
              <a:rPr lang="en-US" altLang="zh-CN" smtClean="0"/>
              <a:t>(</a:t>
            </a:r>
            <a:r>
              <a:rPr lang="zh-CN" altLang="zh-CN" smtClean="0"/>
              <a:t>值的范围，使用频率，使用方式——输入、输出、本地，条件值等</a:t>
            </a:r>
            <a:r>
              <a:rPr lang="en-US" altLang="zh-CN" smtClean="0"/>
              <a:t>)</a:t>
            </a:r>
            <a:r>
              <a:rPr lang="zh-CN" altLang="zh-CN" smtClean="0"/>
              <a:t>，控制信息</a:t>
            </a:r>
            <a:r>
              <a:rPr lang="en-US" altLang="zh-CN" smtClean="0"/>
              <a:t>(</a:t>
            </a:r>
            <a:r>
              <a:rPr lang="zh-CN" altLang="zh-CN" smtClean="0"/>
              <a:t>来源，用户，使用它的程序，改变权，使用权等</a:t>
            </a:r>
            <a:r>
              <a:rPr lang="en-US" altLang="zh-CN" smtClean="0"/>
              <a:t>)</a:t>
            </a:r>
            <a:r>
              <a:rPr lang="zh-CN" altLang="zh-CN" smtClean="0"/>
              <a:t>和分组信息</a:t>
            </a:r>
            <a:r>
              <a:rPr lang="en-US" altLang="zh-CN" smtClean="0"/>
              <a:t>(</a:t>
            </a:r>
            <a:r>
              <a:rPr lang="zh-CN" altLang="zh-CN" smtClean="0"/>
              <a:t>父结构，从属结构，物理位置——记录、文件和数据库等</a:t>
            </a:r>
            <a:r>
              <a:rPr lang="en-US" altLang="zh-CN" smtClean="0"/>
              <a:t>)</a:t>
            </a:r>
            <a:r>
              <a:rPr lang="zh-CN" altLang="zh-CN" smtClean="0"/>
              <a:t>。</a:t>
            </a:r>
          </a:p>
          <a:p>
            <a:pPr>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AB063337-8181-42EF-BFA3-D83007C91E02}" type="slidenum">
              <a:rPr lang="zh-CN" altLang="en-US">
                <a:solidFill>
                  <a:srgbClr val="000000"/>
                </a:solidFill>
                <a:latin typeface="Arial" charset="0"/>
              </a:rPr>
              <a:pPr/>
              <a:t>44</a:t>
            </a:fld>
            <a:endParaRPr lang="zh-CN" altLang="en-US">
              <a:solidFill>
                <a:srgbClr val="000000"/>
              </a:solidFill>
              <a:latin typeface="Arial" charset="0"/>
            </a:endParaRPr>
          </a:p>
        </p:txBody>
      </p:sp>
    </p:spTree>
    <p:extLst>
      <p:ext uri="{BB962C8B-B14F-4D97-AF65-F5344CB8AC3E}">
        <p14:creationId xmlns:p14="http://schemas.microsoft.com/office/powerpoint/2010/main" val="23418341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除了数据定义之外，数据字典中还应该包含关于数据的一些其他信息。典型的情况是，在数据字典中记录数据元素的下列信息： 一般信息</a:t>
            </a:r>
            <a:r>
              <a:rPr lang="en-US" altLang="zh-CN" smtClean="0"/>
              <a:t>(</a:t>
            </a:r>
            <a:r>
              <a:rPr lang="zh-CN" altLang="zh-CN" smtClean="0"/>
              <a:t>名字，别名，描述等</a:t>
            </a:r>
            <a:r>
              <a:rPr lang="en-US" altLang="zh-CN" smtClean="0"/>
              <a:t>)</a:t>
            </a:r>
            <a:r>
              <a:rPr lang="zh-CN" altLang="zh-CN" smtClean="0"/>
              <a:t>，定义</a:t>
            </a:r>
            <a:r>
              <a:rPr lang="en-US" altLang="zh-CN" smtClean="0"/>
              <a:t>(</a:t>
            </a:r>
            <a:r>
              <a:rPr lang="zh-CN" altLang="zh-CN" smtClean="0"/>
              <a:t>数据类型，长度，结构等</a:t>
            </a:r>
            <a:r>
              <a:rPr lang="en-US" altLang="zh-CN" smtClean="0"/>
              <a:t>)</a:t>
            </a:r>
            <a:r>
              <a:rPr lang="zh-CN" altLang="zh-CN" smtClean="0"/>
              <a:t>，使用特点</a:t>
            </a:r>
            <a:r>
              <a:rPr lang="en-US" altLang="zh-CN" smtClean="0"/>
              <a:t>(</a:t>
            </a:r>
            <a:r>
              <a:rPr lang="zh-CN" altLang="zh-CN" smtClean="0"/>
              <a:t>值的范围，使用频率，使用方式——输入、输出、本地，条件值等</a:t>
            </a:r>
            <a:r>
              <a:rPr lang="en-US" altLang="zh-CN" smtClean="0"/>
              <a:t>)</a:t>
            </a:r>
            <a:r>
              <a:rPr lang="zh-CN" altLang="zh-CN" smtClean="0"/>
              <a:t>，控制信息</a:t>
            </a:r>
            <a:r>
              <a:rPr lang="en-US" altLang="zh-CN" smtClean="0"/>
              <a:t>(</a:t>
            </a:r>
            <a:r>
              <a:rPr lang="zh-CN" altLang="zh-CN" smtClean="0"/>
              <a:t>来源，用户，使用它的程序，改变权，使用权等</a:t>
            </a:r>
            <a:r>
              <a:rPr lang="en-US" altLang="zh-CN" smtClean="0"/>
              <a:t>)</a:t>
            </a:r>
            <a:r>
              <a:rPr lang="zh-CN" altLang="zh-CN" smtClean="0"/>
              <a:t>和分组信息</a:t>
            </a:r>
            <a:r>
              <a:rPr lang="en-US" altLang="zh-CN" smtClean="0"/>
              <a:t>(</a:t>
            </a:r>
            <a:r>
              <a:rPr lang="zh-CN" altLang="zh-CN" smtClean="0"/>
              <a:t>父结构，从属结构，物理位置——记录、文件和数据库等</a:t>
            </a:r>
            <a:r>
              <a:rPr lang="en-US" altLang="zh-CN" smtClean="0"/>
              <a:t>)</a:t>
            </a:r>
            <a:r>
              <a:rPr lang="zh-CN" altLang="zh-CN" smtClean="0"/>
              <a:t>。</a:t>
            </a:r>
          </a:p>
          <a:p>
            <a:pPr>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AB063337-8181-42EF-BFA3-D83007C91E02}" type="slidenum">
              <a:rPr lang="zh-CN" altLang="en-US">
                <a:solidFill>
                  <a:srgbClr val="000000"/>
                </a:solidFill>
                <a:latin typeface="Arial" charset="0"/>
              </a:rPr>
              <a:pPr/>
              <a:t>45</a:t>
            </a:fld>
            <a:endParaRPr lang="zh-CN" altLang="en-US">
              <a:solidFill>
                <a:srgbClr val="000000"/>
              </a:solidFill>
              <a:latin typeface="Arial" charset="0"/>
            </a:endParaRPr>
          </a:p>
        </p:txBody>
      </p:sp>
    </p:spTree>
    <p:extLst>
      <p:ext uri="{BB962C8B-B14F-4D97-AF65-F5344CB8AC3E}">
        <p14:creationId xmlns:p14="http://schemas.microsoft.com/office/powerpoint/2010/main" val="30043696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除了数据定义之外，数据字典中还应该包含关于数据的一些其他信息。典型的情况是，在数据字典中记录数据元素的下列信息： 一般信息</a:t>
            </a:r>
            <a:r>
              <a:rPr lang="en-US" altLang="zh-CN" smtClean="0"/>
              <a:t>(</a:t>
            </a:r>
            <a:r>
              <a:rPr lang="zh-CN" altLang="zh-CN" smtClean="0"/>
              <a:t>名字，别名，描述等</a:t>
            </a:r>
            <a:r>
              <a:rPr lang="en-US" altLang="zh-CN" smtClean="0"/>
              <a:t>)</a:t>
            </a:r>
            <a:r>
              <a:rPr lang="zh-CN" altLang="zh-CN" smtClean="0"/>
              <a:t>，定义</a:t>
            </a:r>
            <a:r>
              <a:rPr lang="en-US" altLang="zh-CN" smtClean="0"/>
              <a:t>(</a:t>
            </a:r>
            <a:r>
              <a:rPr lang="zh-CN" altLang="zh-CN" smtClean="0"/>
              <a:t>数据类型，长度，结构等</a:t>
            </a:r>
            <a:r>
              <a:rPr lang="en-US" altLang="zh-CN" smtClean="0"/>
              <a:t>)</a:t>
            </a:r>
            <a:r>
              <a:rPr lang="zh-CN" altLang="zh-CN" smtClean="0"/>
              <a:t>，使用特点</a:t>
            </a:r>
            <a:r>
              <a:rPr lang="en-US" altLang="zh-CN" smtClean="0"/>
              <a:t>(</a:t>
            </a:r>
            <a:r>
              <a:rPr lang="zh-CN" altLang="zh-CN" smtClean="0"/>
              <a:t>值的范围，使用频率，使用方式——输入、输出、本地，条件值等</a:t>
            </a:r>
            <a:r>
              <a:rPr lang="en-US" altLang="zh-CN" smtClean="0"/>
              <a:t>)</a:t>
            </a:r>
            <a:r>
              <a:rPr lang="zh-CN" altLang="zh-CN" smtClean="0"/>
              <a:t>，控制信息</a:t>
            </a:r>
            <a:r>
              <a:rPr lang="en-US" altLang="zh-CN" smtClean="0"/>
              <a:t>(</a:t>
            </a:r>
            <a:r>
              <a:rPr lang="zh-CN" altLang="zh-CN" smtClean="0"/>
              <a:t>来源，用户，使用它的程序，改变权，使用权等</a:t>
            </a:r>
            <a:r>
              <a:rPr lang="en-US" altLang="zh-CN" smtClean="0"/>
              <a:t>)</a:t>
            </a:r>
            <a:r>
              <a:rPr lang="zh-CN" altLang="zh-CN" smtClean="0"/>
              <a:t>和分组信息</a:t>
            </a:r>
            <a:r>
              <a:rPr lang="en-US" altLang="zh-CN" smtClean="0"/>
              <a:t>(</a:t>
            </a:r>
            <a:r>
              <a:rPr lang="zh-CN" altLang="zh-CN" smtClean="0"/>
              <a:t>父结构，从属结构，物理位置——记录、文件和数据库等</a:t>
            </a:r>
            <a:r>
              <a:rPr lang="en-US" altLang="zh-CN" smtClean="0"/>
              <a:t>)</a:t>
            </a:r>
            <a:r>
              <a:rPr lang="zh-CN" altLang="zh-CN" smtClean="0"/>
              <a:t>。</a:t>
            </a:r>
          </a:p>
          <a:p>
            <a:pPr>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AB063337-8181-42EF-BFA3-D83007C91E02}" type="slidenum">
              <a:rPr lang="zh-CN" altLang="en-US">
                <a:solidFill>
                  <a:srgbClr val="000000"/>
                </a:solidFill>
                <a:latin typeface="Arial" charset="0"/>
              </a:rPr>
              <a:pPr/>
              <a:t>46</a:t>
            </a:fld>
            <a:endParaRPr lang="zh-CN" altLang="en-US">
              <a:solidFill>
                <a:srgbClr val="000000"/>
              </a:solidFill>
              <a:latin typeface="Arial" charset="0"/>
            </a:endParaRPr>
          </a:p>
        </p:txBody>
      </p:sp>
    </p:spTree>
    <p:extLst>
      <p:ext uri="{BB962C8B-B14F-4D97-AF65-F5344CB8AC3E}">
        <p14:creationId xmlns:p14="http://schemas.microsoft.com/office/powerpoint/2010/main" val="2494915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7284" name="灯片编号占位符 3"/>
          <p:cNvSpPr>
            <a:spLocks noGrp="1"/>
          </p:cNvSpPr>
          <p:nvPr>
            <p:ph type="sldNum" sz="quarter" idx="5"/>
          </p:nvPr>
        </p:nvSpPr>
        <p:spPr bwMode="auto">
          <a:noFill/>
          <a:ln>
            <a:miter lim="800000"/>
            <a:headEnd/>
            <a:tailEnd/>
          </a:ln>
        </p:spPr>
        <p:txBody>
          <a:bodyPr/>
          <a:lstStyle/>
          <a:p>
            <a:fld id="{C7CC24A7-9868-4BB4-A95A-D1360FB6EAD0}" type="slidenum">
              <a:rPr lang="zh-CN" altLang="en-US">
                <a:solidFill>
                  <a:srgbClr val="000000"/>
                </a:solidFill>
                <a:latin typeface="Arial" charset="0"/>
              </a:rPr>
              <a:pPr/>
              <a:t>47</a:t>
            </a:fld>
            <a:endParaRPr lang="zh-CN" altLang="en-US">
              <a:solidFill>
                <a:srgbClr val="000000"/>
              </a:solidFill>
              <a:latin typeface="Arial" charset="0"/>
            </a:endParaRPr>
          </a:p>
        </p:txBody>
      </p:sp>
    </p:spTree>
    <p:extLst>
      <p:ext uri="{BB962C8B-B14F-4D97-AF65-F5344CB8AC3E}">
        <p14:creationId xmlns:p14="http://schemas.microsoft.com/office/powerpoint/2010/main" val="25697234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99332" name="灯片编号占位符 3"/>
          <p:cNvSpPr>
            <a:spLocks noGrp="1"/>
          </p:cNvSpPr>
          <p:nvPr>
            <p:ph type="sldNum" sz="quarter" idx="5"/>
          </p:nvPr>
        </p:nvSpPr>
        <p:spPr bwMode="auto">
          <a:noFill/>
          <a:ln>
            <a:miter lim="800000"/>
            <a:headEnd/>
            <a:tailEnd/>
          </a:ln>
        </p:spPr>
        <p:txBody>
          <a:bodyPr/>
          <a:lstStyle/>
          <a:p>
            <a:fld id="{F52D3BF0-C6DF-4562-9684-E1A479AB80FE}" type="slidenum">
              <a:rPr lang="zh-CN" altLang="en-US">
                <a:solidFill>
                  <a:srgbClr val="000000"/>
                </a:solidFill>
                <a:latin typeface="Arial" charset="0"/>
              </a:rPr>
              <a:pPr/>
              <a:t>48</a:t>
            </a:fld>
            <a:endParaRPr lang="zh-CN" altLang="en-US">
              <a:solidFill>
                <a:srgbClr val="000000"/>
              </a:solidFill>
              <a:latin typeface="Arial" charset="0"/>
            </a:endParaRPr>
          </a:p>
        </p:txBody>
      </p:sp>
    </p:spTree>
    <p:extLst>
      <p:ext uri="{BB962C8B-B14F-4D97-AF65-F5344CB8AC3E}">
        <p14:creationId xmlns:p14="http://schemas.microsoft.com/office/powerpoint/2010/main" val="1966483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headEnd/>
            <a:tailEnd/>
          </a:ln>
        </p:spPr>
        <p:txBody>
          <a:bodyPr/>
          <a:lstStyle/>
          <a:p>
            <a:fld id="{DD5FB334-2613-420E-8285-D2C6AE94DD44}" type="slidenum">
              <a:rPr lang="zh-CN" altLang="en-US">
                <a:solidFill>
                  <a:srgbClr val="000000"/>
                </a:solidFill>
                <a:latin typeface="Arial" charset="0"/>
              </a:rPr>
              <a:pPr/>
              <a:t>49</a:t>
            </a:fld>
            <a:endParaRPr lang="zh-CN" altLang="en-US">
              <a:solidFill>
                <a:srgbClr val="000000"/>
              </a:solidFill>
              <a:latin typeface="Arial" charset="0"/>
            </a:endParaRPr>
          </a:p>
        </p:txBody>
      </p:sp>
    </p:spTree>
    <p:extLst>
      <p:ext uri="{BB962C8B-B14F-4D97-AF65-F5344CB8AC3E}">
        <p14:creationId xmlns:p14="http://schemas.microsoft.com/office/powerpoint/2010/main" val="529545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首先需要进一步分析和澄清问题定义。在问题定义阶段初步确定的规模和目标，如果是正确的就进一步加以肯定，如果有错误就应该及时改正，如果对目标系统有任何约束和限制，也必须把它们清楚地列举出来。</a:t>
            </a:r>
          </a:p>
          <a:p>
            <a:pPr>
              <a:spcBef>
                <a:spcPct val="0"/>
              </a:spcBef>
            </a:pPr>
            <a:r>
              <a:rPr lang="zh-CN" altLang="zh-CN" smtClean="0"/>
              <a:t>在澄清了问题定义之后，分析员应该导出系统的逻辑模型。然后从系统逻辑模型出发，探索若干种可供选择的主要解法</a:t>
            </a:r>
            <a:r>
              <a:rPr lang="en-US" altLang="zh-CN" smtClean="0"/>
              <a:t>(</a:t>
            </a:r>
            <a:r>
              <a:rPr lang="zh-CN" altLang="zh-CN" smtClean="0"/>
              <a:t>即系统实现方案</a:t>
            </a:r>
            <a:r>
              <a:rPr lang="en-US" altLang="zh-CN" smtClean="0"/>
              <a:t>)</a:t>
            </a:r>
            <a:r>
              <a:rPr lang="zh-CN" altLang="zh-CN" smtClean="0"/>
              <a:t>。</a:t>
            </a:r>
            <a:endParaRPr lang="en-US" altLang="zh-CN" smtClean="0"/>
          </a:p>
          <a:p>
            <a:pPr>
              <a:spcBef>
                <a:spcPct val="0"/>
              </a:spcBef>
            </a:pPr>
            <a:r>
              <a:rPr lang="zh-CN" altLang="zh-CN" smtClean="0"/>
              <a:t>当然，可行性研究最根本的任务是对以后的行动方针提出建议。如果问题没有可行的解，分析员应该建议停止这项开发工程，以避免时间、资源、人力和金钱的浪费；如果问题值得解，分析员应该推荐一个较好的解决方案，并且为工程制定一个初步的计划。</a:t>
            </a:r>
          </a:p>
          <a:p>
            <a:pPr>
              <a:spcBef>
                <a:spcPct val="0"/>
              </a:spcBef>
            </a:pPr>
            <a:endParaRPr lang="en-US" altLang="zh-CN" smtClean="0"/>
          </a:p>
          <a:p>
            <a:pPr>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A50E3EF2-B3E9-48BE-9C7C-EC770DF83F5D}" type="slidenum">
              <a:rPr lang="zh-CN" altLang="en-US">
                <a:solidFill>
                  <a:srgbClr val="000000"/>
                </a:solidFill>
                <a:latin typeface="Arial" charset="0"/>
              </a:rPr>
              <a:pPr/>
              <a:t>5</a:t>
            </a:fld>
            <a:endParaRPr lang="zh-CN" altLang="en-US">
              <a:solidFill>
                <a:srgbClr val="000000"/>
              </a:solidFill>
              <a:latin typeface="Arial" charset="0"/>
            </a:endParaRPr>
          </a:p>
        </p:txBody>
      </p:sp>
    </p:spTree>
    <p:extLst>
      <p:ext uri="{BB962C8B-B14F-4D97-AF65-F5344CB8AC3E}">
        <p14:creationId xmlns:p14="http://schemas.microsoft.com/office/powerpoint/2010/main" val="23669032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3428" name="灯片编号占位符 3"/>
          <p:cNvSpPr>
            <a:spLocks noGrp="1"/>
          </p:cNvSpPr>
          <p:nvPr>
            <p:ph type="sldNum" sz="quarter" idx="5"/>
          </p:nvPr>
        </p:nvSpPr>
        <p:spPr bwMode="auto">
          <a:noFill/>
          <a:ln>
            <a:miter lim="800000"/>
            <a:headEnd/>
            <a:tailEnd/>
          </a:ln>
        </p:spPr>
        <p:txBody>
          <a:bodyPr/>
          <a:lstStyle/>
          <a:p>
            <a:fld id="{9E324931-E485-42D4-9CDB-43700B222691}" type="slidenum">
              <a:rPr lang="zh-CN" altLang="en-US">
                <a:solidFill>
                  <a:srgbClr val="000000"/>
                </a:solidFill>
                <a:latin typeface="Arial" charset="0"/>
              </a:rPr>
              <a:pPr/>
              <a:t>50</a:t>
            </a:fld>
            <a:endParaRPr lang="zh-CN" altLang="en-US">
              <a:solidFill>
                <a:srgbClr val="000000"/>
              </a:solidFill>
              <a:latin typeface="Arial" charset="0"/>
            </a:endParaRPr>
          </a:p>
        </p:txBody>
      </p:sp>
    </p:spTree>
    <p:extLst>
      <p:ext uri="{BB962C8B-B14F-4D97-AF65-F5344CB8AC3E}">
        <p14:creationId xmlns:p14="http://schemas.microsoft.com/office/powerpoint/2010/main" val="6657410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5476" name="灯片编号占位符 3"/>
          <p:cNvSpPr>
            <a:spLocks noGrp="1"/>
          </p:cNvSpPr>
          <p:nvPr>
            <p:ph type="sldNum" sz="quarter" idx="5"/>
          </p:nvPr>
        </p:nvSpPr>
        <p:spPr bwMode="auto">
          <a:noFill/>
          <a:ln>
            <a:miter lim="800000"/>
            <a:headEnd/>
            <a:tailEnd/>
          </a:ln>
        </p:spPr>
        <p:txBody>
          <a:bodyPr/>
          <a:lstStyle/>
          <a:p>
            <a:fld id="{FB576918-CA59-45E1-A1E0-16906E0376C5}" type="slidenum">
              <a:rPr lang="zh-CN" altLang="en-US">
                <a:solidFill>
                  <a:srgbClr val="000000"/>
                </a:solidFill>
                <a:latin typeface="Arial" charset="0"/>
              </a:rPr>
              <a:pPr/>
              <a:t>51</a:t>
            </a:fld>
            <a:endParaRPr lang="zh-CN" altLang="en-US">
              <a:solidFill>
                <a:srgbClr val="000000"/>
              </a:solidFill>
              <a:latin typeface="Arial" charset="0"/>
            </a:endParaRPr>
          </a:p>
        </p:txBody>
      </p:sp>
    </p:spTree>
    <p:extLst>
      <p:ext uri="{BB962C8B-B14F-4D97-AF65-F5344CB8AC3E}">
        <p14:creationId xmlns:p14="http://schemas.microsoft.com/office/powerpoint/2010/main" val="30433254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7524" name="灯片编号占位符 3"/>
          <p:cNvSpPr>
            <a:spLocks noGrp="1"/>
          </p:cNvSpPr>
          <p:nvPr>
            <p:ph type="sldNum" sz="quarter" idx="5"/>
          </p:nvPr>
        </p:nvSpPr>
        <p:spPr bwMode="auto">
          <a:noFill/>
          <a:ln>
            <a:miter lim="800000"/>
            <a:headEnd/>
            <a:tailEnd/>
          </a:ln>
        </p:spPr>
        <p:txBody>
          <a:bodyPr/>
          <a:lstStyle/>
          <a:p>
            <a:fld id="{C1F7746C-8A6A-4035-A8FB-2A52418FE1ED}" type="slidenum">
              <a:rPr lang="zh-CN" altLang="en-US">
                <a:solidFill>
                  <a:srgbClr val="000000"/>
                </a:solidFill>
                <a:latin typeface="Arial" charset="0"/>
              </a:rPr>
              <a:pPr/>
              <a:t>52</a:t>
            </a:fld>
            <a:endParaRPr lang="zh-CN" altLang="en-US">
              <a:solidFill>
                <a:srgbClr val="000000"/>
              </a:solidFill>
              <a:latin typeface="Arial" charset="0"/>
            </a:endParaRPr>
          </a:p>
        </p:txBody>
      </p:sp>
    </p:spTree>
    <p:extLst>
      <p:ext uri="{BB962C8B-B14F-4D97-AF65-F5344CB8AC3E}">
        <p14:creationId xmlns:p14="http://schemas.microsoft.com/office/powerpoint/2010/main" val="11363336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9572" name="灯片编号占位符 3"/>
          <p:cNvSpPr>
            <a:spLocks noGrp="1"/>
          </p:cNvSpPr>
          <p:nvPr>
            <p:ph type="sldNum" sz="quarter" idx="5"/>
          </p:nvPr>
        </p:nvSpPr>
        <p:spPr bwMode="auto">
          <a:noFill/>
          <a:ln>
            <a:miter lim="800000"/>
            <a:headEnd/>
            <a:tailEnd/>
          </a:ln>
        </p:spPr>
        <p:txBody>
          <a:bodyPr/>
          <a:lstStyle/>
          <a:p>
            <a:fld id="{D7208158-88F1-4674-A635-E1FE94EBEE01}" type="slidenum">
              <a:rPr lang="zh-CN" altLang="en-US">
                <a:solidFill>
                  <a:srgbClr val="000000"/>
                </a:solidFill>
                <a:latin typeface="Arial" charset="0"/>
              </a:rPr>
              <a:pPr/>
              <a:t>53</a:t>
            </a:fld>
            <a:endParaRPr lang="zh-CN" altLang="en-US">
              <a:solidFill>
                <a:srgbClr val="000000"/>
              </a:solidFill>
              <a:latin typeface="Arial" charset="0"/>
            </a:endParaRPr>
          </a:p>
        </p:txBody>
      </p:sp>
    </p:spTree>
    <p:extLst>
      <p:ext uri="{BB962C8B-B14F-4D97-AF65-F5344CB8AC3E}">
        <p14:creationId xmlns:p14="http://schemas.microsoft.com/office/powerpoint/2010/main" val="11661268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一般说来，人们投资于一项事业的目的是为了在将来得到更大好处。开发一个软件系统也是一种投资，期望将来获得更大的经济效益。经济效益通常表现为减少运行费用或</a:t>
            </a:r>
            <a:r>
              <a:rPr lang="en-US" altLang="zh-CN" smtClean="0"/>
              <a:t>(</a:t>
            </a:r>
            <a:r>
              <a:rPr lang="zh-CN" altLang="zh-CN" smtClean="0"/>
              <a:t>和</a:t>
            </a:r>
            <a:r>
              <a:rPr lang="en-US" altLang="zh-CN" smtClean="0"/>
              <a:t>)</a:t>
            </a:r>
            <a:r>
              <a:rPr lang="zh-CN" altLang="zh-CN" smtClean="0"/>
              <a:t>增加收入。但是，投资开发新系统往往要冒一定风险，系统的开发成本可能比预计的高，效益可能比预期的低。把钱存到银行或贷给其他企业也有明显的经济效益</a:t>
            </a:r>
            <a:r>
              <a:rPr lang="en-US" altLang="zh-CN" smtClean="0"/>
              <a:t>(</a:t>
            </a:r>
            <a:r>
              <a:rPr lang="zh-CN" altLang="zh-CN" smtClean="0"/>
              <a:t>利息</a:t>
            </a:r>
            <a:r>
              <a:rPr lang="en-US" altLang="zh-CN" smtClean="0"/>
              <a:t>)</a:t>
            </a:r>
            <a:r>
              <a:rPr lang="zh-CN" altLang="zh-CN" smtClean="0"/>
              <a:t>，而且风险很低。那么，在什么情况下投资开发新系统更划算呢</a:t>
            </a:r>
            <a:r>
              <a:rPr lang="en-US" altLang="zh-CN" smtClean="0"/>
              <a:t>?</a:t>
            </a:r>
            <a:r>
              <a:rPr lang="zh-CN" altLang="zh-CN" smtClean="0"/>
              <a:t>成本</a:t>
            </a:r>
            <a:r>
              <a:rPr lang="en-US" altLang="zh-CN" smtClean="0"/>
              <a:t>/</a:t>
            </a:r>
            <a:r>
              <a:rPr lang="zh-CN" altLang="zh-CN" smtClean="0"/>
              <a:t>效益分析的目的正是要从经济角度分析开发一个特定的新系统是否划算，从而帮助客户组织的负责人正确地作出是否投资于这项开发工程的决定。</a:t>
            </a:r>
          </a:p>
          <a:p>
            <a:pPr>
              <a:spcBef>
                <a:spcPct val="0"/>
              </a:spcBef>
            </a:pPr>
            <a:r>
              <a:rPr lang="zh-CN" altLang="zh-CN" smtClean="0"/>
              <a:t>为了对比成本和效益，首先需要估计它们的数量。</a:t>
            </a:r>
          </a:p>
          <a:p>
            <a:pPr>
              <a:spcBef>
                <a:spcPct val="0"/>
              </a:spcBef>
            </a:pPr>
            <a:endParaRPr lang="zh-CN" altLang="en-US" smtClean="0"/>
          </a:p>
        </p:txBody>
      </p:sp>
      <p:sp>
        <p:nvSpPr>
          <p:cNvPr id="111620" name="灯片编号占位符 3"/>
          <p:cNvSpPr>
            <a:spLocks noGrp="1"/>
          </p:cNvSpPr>
          <p:nvPr>
            <p:ph type="sldNum" sz="quarter" idx="5"/>
          </p:nvPr>
        </p:nvSpPr>
        <p:spPr bwMode="auto">
          <a:noFill/>
          <a:ln>
            <a:miter lim="800000"/>
            <a:headEnd/>
            <a:tailEnd/>
          </a:ln>
        </p:spPr>
        <p:txBody>
          <a:bodyPr/>
          <a:lstStyle/>
          <a:p>
            <a:fld id="{766CD659-17BE-42C5-8103-45C12937C984}" type="slidenum">
              <a:rPr lang="zh-CN" altLang="en-US">
                <a:solidFill>
                  <a:srgbClr val="000000"/>
                </a:solidFill>
                <a:latin typeface="Arial" charset="0"/>
              </a:rPr>
              <a:pPr/>
              <a:t>54</a:t>
            </a:fld>
            <a:endParaRPr lang="zh-CN" altLang="en-US">
              <a:solidFill>
                <a:srgbClr val="000000"/>
              </a:solidFill>
              <a:latin typeface="Arial" charset="0"/>
            </a:endParaRPr>
          </a:p>
        </p:txBody>
      </p:sp>
    </p:spTree>
    <p:extLst>
      <p:ext uri="{BB962C8B-B14F-4D97-AF65-F5344CB8AC3E}">
        <p14:creationId xmlns:p14="http://schemas.microsoft.com/office/powerpoint/2010/main" val="20075312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a:lstStyle/>
          <a:p>
            <a:fld id="{869AE1CD-2043-45AC-9E03-126849863325}" type="slidenum">
              <a:rPr lang="zh-CN" altLang="en-US">
                <a:solidFill>
                  <a:srgbClr val="000000"/>
                </a:solidFill>
                <a:latin typeface="Arial" charset="0"/>
              </a:rPr>
              <a:pPr/>
              <a:t>55</a:t>
            </a:fld>
            <a:endParaRPr lang="zh-CN" altLang="en-US">
              <a:solidFill>
                <a:srgbClr val="000000"/>
              </a:solidFill>
              <a:latin typeface="Arial" charset="0"/>
            </a:endParaRPr>
          </a:p>
        </p:txBody>
      </p:sp>
    </p:spTree>
    <p:extLst>
      <p:ext uri="{BB962C8B-B14F-4D97-AF65-F5344CB8AC3E}">
        <p14:creationId xmlns:p14="http://schemas.microsoft.com/office/powerpoint/2010/main" val="282017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5716" name="灯片编号占位符 3"/>
          <p:cNvSpPr>
            <a:spLocks noGrp="1"/>
          </p:cNvSpPr>
          <p:nvPr>
            <p:ph type="sldNum" sz="quarter" idx="5"/>
          </p:nvPr>
        </p:nvSpPr>
        <p:spPr bwMode="auto">
          <a:noFill/>
          <a:ln>
            <a:miter lim="800000"/>
            <a:headEnd/>
            <a:tailEnd/>
          </a:ln>
        </p:spPr>
        <p:txBody>
          <a:bodyPr/>
          <a:lstStyle/>
          <a:p>
            <a:fld id="{46F2E8E2-7E41-4E1D-AA1F-714FD7B6386B}" type="slidenum">
              <a:rPr lang="zh-CN" altLang="en-US">
                <a:solidFill>
                  <a:srgbClr val="000000"/>
                </a:solidFill>
                <a:latin typeface="Arial" charset="0"/>
              </a:rPr>
              <a:pPr/>
              <a:t>56</a:t>
            </a:fld>
            <a:endParaRPr lang="zh-CN" altLang="en-US">
              <a:solidFill>
                <a:srgbClr val="000000"/>
              </a:solidFill>
              <a:latin typeface="Arial" charset="0"/>
            </a:endParaRPr>
          </a:p>
        </p:txBody>
      </p:sp>
    </p:spTree>
    <p:extLst>
      <p:ext uri="{BB962C8B-B14F-4D97-AF65-F5344CB8AC3E}">
        <p14:creationId xmlns:p14="http://schemas.microsoft.com/office/powerpoint/2010/main" val="11219590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a:lstStyle/>
          <a:p>
            <a:fld id="{85D9A502-1296-4C0E-96B6-95A8861C80B2}" type="slidenum">
              <a:rPr lang="zh-CN" altLang="en-US">
                <a:solidFill>
                  <a:srgbClr val="000000"/>
                </a:solidFill>
                <a:latin typeface="Arial" charset="0"/>
              </a:rPr>
              <a:pPr/>
              <a:t>57</a:t>
            </a:fld>
            <a:endParaRPr lang="zh-CN" altLang="en-US">
              <a:solidFill>
                <a:srgbClr val="000000"/>
              </a:solidFill>
              <a:latin typeface="Arial" charset="0"/>
            </a:endParaRPr>
          </a:p>
        </p:txBody>
      </p:sp>
    </p:spTree>
    <p:extLst>
      <p:ext uri="{BB962C8B-B14F-4D97-AF65-F5344CB8AC3E}">
        <p14:creationId xmlns:p14="http://schemas.microsoft.com/office/powerpoint/2010/main" val="24056786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a:lstStyle/>
          <a:p>
            <a:fld id="{0A80607B-19EE-4AD4-A6F4-5C9F8109D309}" type="slidenum">
              <a:rPr lang="zh-CN" altLang="en-US">
                <a:solidFill>
                  <a:srgbClr val="000000"/>
                </a:solidFill>
                <a:latin typeface="Arial" charset="0"/>
              </a:rPr>
              <a:pPr/>
              <a:t>58</a:t>
            </a:fld>
            <a:endParaRPr lang="zh-CN" altLang="en-US">
              <a:solidFill>
                <a:srgbClr val="000000"/>
              </a:solidFill>
              <a:latin typeface="Arial" charset="0"/>
            </a:endParaRPr>
          </a:p>
        </p:txBody>
      </p:sp>
    </p:spTree>
    <p:extLst>
      <p:ext uri="{BB962C8B-B14F-4D97-AF65-F5344CB8AC3E}">
        <p14:creationId xmlns:p14="http://schemas.microsoft.com/office/powerpoint/2010/main" val="17837050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8B6392EE-7009-44DE-8A4B-D4AE559C9643}" type="slidenum">
              <a:rPr lang="zh-CN" altLang="en-US">
                <a:solidFill>
                  <a:srgbClr val="000000"/>
                </a:solidFill>
                <a:latin typeface="Arial" charset="0"/>
              </a:rPr>
              <a:pPr/>
              <a:t>59</a:t>
            </a:fld>
            <a:endParaRPr lang="zh-CN" altLang="en-US">
              <a:solidFill>
                <a:srgbClr val="000000"/>
              </a:solidFill>
              <a:latin typeface="Arial" charset="0"/>
            </a:endParaRPr>
          </a:p>
        </p:txBody>
      </p:sp>
    </p:spTree>
    <p:extLst>
      <p:ext uri="{BB962C8B-B14F-4D97-AF65-F5344CB8AC3E}">
        <p14:creationId xmlns:p14="http://schemas.microsoft.com/office/powerpoint/2010/main" val="2535085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9460" name="灯片编号占位符 3"/>
          <p:cNvSpPr>
            <a:spLocks noGrp="1"/>
          </p:cNvSpPr>
          <p:nvPr>
            <p:ph type="sldNum" sz="quarter" idx="5"/>
          </p:nvPr>
        </p:nvSpPr>
        <p:spPr bwMode="auto">
          <a:noFill/>
          <a:ln>
            <a:miter lim="800000"/>
            <a:headEnd/>
            <a:tailEnd/>
          </a:ln>
        </p:spPr>
        <p:txBody>
          <a:bodyPr/>
          <a:lstStyle/>
          <a:p>
            <a:fld id="{A1372105-C6B8-49C0-96D6-983C0A7A53B1}" type="slidenum">
              <a:rPr lang="zh-CN" altLang="en-US">
                <a:solidFill>
                  <a:srgbClr val="000000"/>
                </a:solidFill>
                <a:latin typeface="Arial" charset="0"/>
              </a:rPr>
              <a:pPr/>
              <a:t>6</a:t>
            </a:fld>
            <a:endParaRPr lang="zh-CN" altLang="en-US">
              <a:solidFill>
                <a:srgbClr val="000000"/>
              </a:solidFill>
              <a:latin typeface="Arial" charset="0"/>
            </a:endParaRPr>
          </a:p>
        </p:txBody>
      </p:sp>
    </p:spTree>
    <p:extLst>
      <p:ext uri="{BB962C8B-B14F-4D97-AF65-F5344CB8AC3E}">
        <p14:creationId xmlns:p14="http://schemas.microsoft.com/office/powerpoint/2010/main" val="35600375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a:lstStyle/>
          <a:p>
            <a:fld id="{0A80607B-19EE-4AD4-A6F4-5C9F8109D309}" type="slidenum">
              <a:rPr lang="zh-CN" altLang="en-US">
                <a:solidFill>
                  <a:srgbClr val="000000"/>
                </a:solidFill>
                <a:latin typeface="Arial" charset="0"/>
              </a:rPr>
              <a:pPr/>
              <a:t>60</a:t>
            </a:fld>
            <a:endParaRPr lang="zh-CN" altLang="en-US">
              <a:solidFill>
                <a:srgbClr val="000000"/>
              </a:solidFill>
              <a:latin typeface="Arial" charset="0"/>
            </a:endParaRPr>
          </a:p>
        </p:txBody>
      </p:sp>
    </p:spTree>
    <p:extLst>
      <p:ext uri="{BB962C8B-B14F-4D97-AF65-F5344CB8AC3E}">
        <p14:creationId xmlns:p14="http://schemas.microsoft.com/office/powerpoint/2010/main" val="4989005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a:lstStyle/>
          <a:p>
            <a:fld id="{0A80607B-19EE-4AD4-A6F4-5C9F8109D309}" type="slidenum">
              <a:rPr lang="zh-CN" altLang="en-US">
                <a:solidFill>
                  <a:srgbClr val="000000"/>
                </a:solidFill>
                <a:latin typeface="Arial" charset="0"/>
              </a:rPr>
              <a:pPr/>
              <a:t>61</a:t>
            </a:fld>
            <a:endParaRPr lang="zh-CN" altLang="en-US">
              <a:solidFill>
                <a:srgbClr val="000000"/>
              </a:solidFill>
              <a:latin typeface="Arial" charset="0"/>
            </a:endParaRPr>
          </a:p>
        </p:txBody>
      </p:sp>
    </p:spTree>
    <p:extLst>
      <p:ext uri="{BB962C8B-B14F-4D97-AF65-F5344CB8AC3E}">
        <p14:creationId xmlns:p14="http://schemas.microsoft.com/office/powerpoint/2010/main" val="16648851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4932" name="灯片编号占位符 3"/>
          <p:cNvSpPr>
            <a:spLocks noGrp="1"/>
          </p:cNvSpPr>
          <p:nvPr>
            <p:ph type="sldNum" sz="quarter" idx="5"/>
          </p:nvPr>
        </p:nvSpPr>
        <p:spPr bwMode="auto">
          <a:noFill/>
          <a:ln>
            <a:miter lim="800000"/>
            <a:headEnd/>
            <a:tailEnd/>
          </a:ln>
        </p:spPr>
        <p:txBody>
          <a:bodyPr/>
          <a:lstStyle/>
          <a:p>
            <a:fld id="{71EC94AC-C623-4AB1-8BF4-E41265552EE2}" type="slidenum">
              <a:rPr lang="zh-CN" altLang="en-US">
                <a:solidFill>
                  <a:srgbClr val="000000"/>
                </a:solidFill>
                <a:latin typeface="Arial" charset="0"/>
              </a:rPr>
              <a:pPr/>
              <a:t>63</a:t>
            </a:fld>
            <a:endParaRPr lang="zh-CN" altLang="en-US">
              <a:solidFill>
                <a:srgbClr val="000000"/>
              </a:solidFill>
              <a:latin typeface="Arial" charset="0"/>
            </a:endParaRPr>
          </a:p>
        </p:txBody>
      </p:sp>
    </p:spTree>
    <p:extLst>
      <p:ext uri="{BB962C8B-B14F-4D97-AF65-F5344CB8AC3E}">
        <p14:creationId xmlns:p14="http://schemas.microsoft.com/office/powerpoint/2010/main" val="1209358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1508" name="灯片编号占位符 3"/>
          <p:cNvSpPr>
            <a:spLocks noGrp="1"/>
          </p:cNvSpPr>
          <p:nvPr>
            <p:ph type="sldNum" sz="quarter" idx="5"/>
          </p:nvPr>
        </p:nvSpPr>
        <p:spPr bwMode="auto">
          <a:noFill/>
          <a:ln>
            <a:miter lim="800000"/>
            <a:headEnd/>
            <a:tailEnd/>
          </a:ln>
        </p:spPr>
        <p:txBody>
          <a:bodyPr/>
          <a:lstStyle/>
          <a:p>
            <a:fld id="{41A8A7FB-01BA-4647-A876-FF7AB808A852}" type="slidenum">
              <a:rPr lang="zh-CN" altLang="en-US">
                <a:solidFill>
                  <a:srgbClr val="000000"/>
                </a:solidFill>
                <a:latin typeface="Arial" charset="0"/>
              </a:rPr>
              <a:pPr/>
              <a:t>7</a:t>
            </a:fld>
            <a:endParaRPr lang="zh-CN" altLang="en-US">
              <a:solidFill>
                <a:srgbClr val="000000"/>
              </a:solidFill>
              <a:latin typeface="Arial" charset="0"/>
            </a:endParaRPr>
          </a:p>
        </p:txBody>
      </p:sp>
    </p:spTree>
    <p:extLst>
      <p:ext uri="{BB962C8B-B14F-4D97-AF65-F5344CB8AC3E}">
        <p14:creationId xmlns:p14="http://schemas.microsoft.com/office/powerpoint/2010/main" val="108594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3556" name="灯片编号占位符 3"/>
          <p:cNvSpPr>
            <a:spLocks noGrp="1"/>
          </p:cNvSpPr>
          <p:nvPr>
            <p:ph type="sldNum" sz="quarter" idx="5"/>
          </p:nvPr>
        </p:nvSpPr>
        <p:spPr bwMode="auto">
          <a:noFill/>
          <a:ln>
            <a:miter lim="800000"/>
            <a:headEnd/>
            <a:tailEnd/>
          </a:ln>
        </p:spPr>
        <p:txBody>
          <a:bodyPr/>
          <a:lstStyle/>
          <a:p>
            <a:fld id="{BF671AB6-BE1D-44DA-B434-1C048375B691}" type="slidenum">
              <a:rPr lang="zh-CN" altLang="en-US">
                <a:solidFill>
                  <a:srgbClr val="000000"/>
                </a:solidFill>
                <a:latin typeface="Arial" charset="0"/>
              </a:rPr>
              <a:pPr/>
              <a:t>8</a:t>
            </a:fld>
            <a:endParaRPr lang="zh-CN" altLang="en-US">
              <a:solidFill>
                <a:srgbClr val="000000"/>
              </a:solidFill>
              <a:latin typeface="Arial" charset="0"/>
            </a:endParaRPr>
          </a:p>
        </p:txBody>
      </p:sp>
    </p:spTree>
    <p:extLst>
      <p:ext uri="{BB962C8B-B14F-4D97-AF65-F5344CB8AC3E}">
        <p14:creationId xmlns:p14="http://schemas.microsoft.com/office/powerpoint/2010/main" val="3486055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a:t>
            </a:r>
            <a:r>
              <a:rPr lang="zh-CN" altLang="en-US" smtClean="0"/>
              <a:t>、</a:t>
            </a:r>
            <a:r>
              <a:rPr lang="zh-CN" altLang="zh-CN" smtClean="0"/>
              <a:t>复查系统规模和目标</a:t>
            </a:r>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smtClean="0"/>
              <a:t>4. </a:t>
            </a:r>
            <a:r>
              <a:rPr lang="zh-CN" altLang="zh-CN" smtClean="0"/>
              <a:t>进一步定义问题</a:t>
            </a:r>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5604" name="灯片编号占位符 3"/>
          <p:cNvSpPr>
            <a:spLocks noGrp="1"/>
          </p:cNvSpPr>
          <p:nvPr>
            <p:ph type="sldNum" sz="quarter" idx="5"/>
          </p:nvPr>
        </p:nvSpPr>
        <p:spPr bwMode="auto">
          <a:noFill/>
          <a:ln>
            <a:miter lim="800000"/>
            <a:headEnd/>
            <a:tailEnd/>
          </a:ln>
        </p:spPr>
        <p:txBody>
          <a:bodyPr/>
          <a:lstStyle/>
          <a:p>
            <a:fld id="{6BEE4AF9-D10E-4AB9-968A-27A8857BD1CC}" type="slidenum">
              <a:rPr lang="zh-CN" altLang="en-US">
                <a:solidFill>
                  <a:srgbClr val="000000"/>
                </a:solidFill>
                <a:latin typeface="Arial" charset="0"/>
              </a:rPr>
              <a:pPr/>
              <a:t>9</a:t>
            </a:fld>
            <a:endParaRPr lang="zh-CN" altLang="en-US">
              <a:solidFill>
                <a:srgbClr val="000000"/>
              </a:solidFill>
              <a:latin typeface="Arial" charset="0"/>
            </a:endParaRPr>
          </a:p>
        </p:txBody>
      </p:sp>
    </p:spTree>
    <p:extLst>
      <p:ext uri="{BB962C8B-B14F-4D97-AF65-F5344CB8AC3E}">
        <p14:creationId xmlns:p14="http://schemas.microsoft.com/office/powerpoint/2010/main" val="2718910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EECF9436-530F-4C20-A07E-54130976E526}" type="slidenum">
              <a:rPr lang="es-ES" altLang="zh-CN" sz="2000" b="1">
                <a:solidFill>
                  <a:srgbClr val="FFFFFF"/>
                </a:solidFill>
              </a:rPr>
              <a:pPr algn="r" eaLnBrk="1" hangingPunct="1"/>
              <a:t>‹#›</a:t>
            </a:fld>
            <a:endParaRPr lang="es-ES" altLang="zh-CN" sz="2000" b="1">
              <a:solidFill>
                <a:srgbClr val="FFFFFF"/>
              </a:solidFill>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fontAlgn="auto">
              <a:spcBef>
                <a:spcPts val="0"/>
              </a:spcBef>
              <a:spcAft>
                <a:spcPts val="0"/>
              </a:spcAft>
              <a:defRPr/>
            </a:lvl1pPr>
          </a:lstStyle>
          <a:p>
            <a:pPr>
              <a:defRPr/>
            </a:pPr>
            <a:fld id="{2B1B1C55-97AB-4DC5-90D4-2CA3FA8EC2FE}" type="datetime1">
              <a:rPr lang="es-ES" altLang="zh-CN"/>
              <a:pPr>
                <a:defRPr/>
              </a:pPr>
              <a:t>10/05/2021</a:t>
            </a:fld>
            <a:endParaRPr lang="es-ES" altLang="zh-CN"/>
          </a:p>
        </p:txBody>
      </p:sp>
      <p:sp>
        <p:nvSpPr>
          <p:cNvPr id="8"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168CF93E-CF13-4670-BAD3-439BCE2B0BB8}" type="datetime1">
              <a:rPr lang="es-ES" altLang="zh-CN"/>
              <a:pPr>
                <a:defRPr/>
              </a:pPr>
              <a:t>10/05/2021</a:t>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5AD8E1DB-5C55-40C3-AC38-06B35DB2AC40}" type="slidenum">
              <a:rPr lang="es-ES" altLang="zh-CN"/>
              <a:pPr/>
              <a:t>‹#›</a:t>
            </a:fld>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0A299D0E-6B6F-41A8-82CD-2F92FD86D023}" type="slidenum">
              <a:rPr lang="es-ES" altLang="zh-CN" sz="2000" b="1">
                <a:solidFill>
                  <a:srgbClr val="FFFFFF"/>
                </a:solidFill>
              </a:rPr>
              <a:pPr algn="r" eaLnBrk="1" hangingPunct="1"/>
              <a:t>‹#›</a:t>
            </a:fld>
            <a:endParaRPr lang="es-ES" altLang="zh-CN" sz="2000" b="1">
              <a:solidFill>
                <a:srgbClr val="FFFFFF"/>
              </a:solidFill>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fontAlgn="auto">
              <a:spcBef>
                <a:spcPts val="0"/>
              </a:spcBef>
              <a:spcAft>
                <a:spcPts val="0"/>
              </a:spcAft>
              <a:defRPr/>
            </a:lvl1pPr>
          </a:lstStyle>
          <a:p>
            <a:pPr>
              <a:defRPr/>
            </a:pPr>
            <a:fld id="{AC19FB44-8635-4257-9453-476453471B2D}" type="datetime1">
              <a:rPr lang="es-ES" altLang="zh-CN"/>
              <a:pPr>
                <a:defRPr/>
              </a:pPr>
              <a:t>10/05/2021</a:t>
            </a:fld>
            <a:endParaRPr lang="es-ES" altLang="zh-CN" dirty="0"/>
          </a:p>
        </p:txBody>
      </p:sp>
      <p:sp>
        <p:nvSpPr>
          <p:cNvPr id="8" name="4 Marcador de pie de página"/>
          <p:cNvSpPr>
            <a:spLocks noGrp="1"/>
          </p:cNvSpPr>
          <p:nvPr>
            <p:ph type="ftr" sz="quarter" idx="11"/>
          </p:nvPr>
        </p:nvSpPr>
        <p:spPr/>
        <p:txBody>
          <a:bodyPr/>
          <a:lstStyle>
            <a:lvl1pPr fontAlgn="auto">
              <a:spcBef>
                <a:spcPts val="0"/>
              </a:spcBef>
              <a:spcAft>
                <a:spcPts val="0"/>
              </a:spcAft>
              <a:defRPr dirty="0"/>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532A51E7-97DD-474B-A980-70F8516D157B}" type="slidenum">
              <a:rPr lang="es-ES" altLang="zh-CN" sz="2000" b="1">
                <a:solidFill>
                  <a:srgbClr val="FFFFFF"/>
                </a:solidFill>
              </a:rPr>
              <a:pPr algn="r" eaLnBrk="1" hangingPunct="1"/>
              <a:t>‹#›</a:t>
            </a:fld>
            <a:endParaRPr lang="es-ES" altLang="zh-CN" sz="2000" b="1">
              <a:solidFill>
                <a:srgbClr val="FFFFFF"/>
              </a:solidFill>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44110A1B-0A83-4089-B3C8-CB9F3B483EC4}" type="datetime1">
              <a:rPr lang="es-ES" altLang="zh-CN"/>
              <a:pPr>
                <a:defRPr/>
              </a:pPr>
              <a:t>10/05/2021</a:t>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BD2DF089-CC18-40FE-B310-C3D598C71D99}" type="datetime1">
              <a:rPr lang="es-ES" altLang="zh-CN"/>
              <a:pPr>
                <a:defRPr/>
              </a:pPr>
              <a:t>10/05/2021</a:t>
            </a:fld>
            <a:endParaRPr lang="es-ES" altLang="zh-CN"/>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D07DEB7-768C-4275-9AB1-5590C6D4A161}"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4"/>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5"/>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0"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205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162F6C9B-73EA-4C39-AB9A-BFE932F5F5C4}" type="datetime1">
              <a:rPr lang="es-ES" altLang="zh-CN"/>
              <a:pPr>
                <a:defRPr/>
              </a:pPr>
              <a:t>10/05/2021</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BFBC75FD-04DE-428C-A512-8A1B131E10A5}" type="slidenum">
              <a:rPr lang="es-ES" altLang="zh-CN"/>
              <a:pPr/>
              <a:t>‹#›</a:t>
            </a:fld>
            <a:endParaRPr lang="es-ES" altLang="zh-CN"/>
          </a:p>
        </p:txBody>
      </p:sp>
      <p:pic>
        <p:nvPicPr>
          <p:cNvPr id="2055"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2056"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8195"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8196" name="5 CuadroTexto"/>
          <p:cNvSpPr txBox="1">
            <a:spLocks noChangeArrowheads="1"/>
          </p:cNvSpPr>
          <p:nvPr/>
        </p:nvSpPr>
        <p:spPr bwMode="auto">
          <a:xfrm>
            <a:off x="1979613" y="3629025"/>
            <a:ext cx="5616575" cy="708025"/>
          </a:xfrm>
          <a:prstGeom prst="rect">
            <a:avLst/>
          </a:prstGeom>
          <a:noFill/>
          <a:ln w="9525">
            <a:noFill/>
            <a:miter lim="800000"/>
            <a:headEnd/>
            <a:tailEnd/>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2</a:t>
            </a:r>
            <a:r>
              <a:rPr lang="zh-CN" altLang="en-US" sz="4000" b="1">
                <a:solidFill>
                  <a:srgbClr val="000000"/>
                </a:solidFill>
                <a:latin typeface="Bodoni MT Black" pitchFamily="18" charset="0"/>
              </a:rPr>
              <a:t>章  可行性研究</a:t>
            </a:r>
          </a:p>
        </p:txBody>
      </p:sp>
      <p:sp>
        <p:nvSpPr>
          <p:cNvPr id="8197" name="1 Título"/>
          <p:cNvSpPr txBox="1">
            <a:spLocks/>
          </p:cNvSpPr>
          <p:nvPr/>
        </p:nvSpPr>
        <p:spPr bwMode="auto">
          <a:xfrm>
            <a:off x="-36513" y="127000"/>
            <a:ext cx="5545138" cy="34925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p>
        </p:txBody>
      </p:sp>
      <p:sp>
        <p:nvSpPr>
          <p:cNvPr id="8198"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rgbClr val="FFFFFF"/>
                </a:solidFill>
                <a:latin typeface="Bodoni MT Black" pitchFamily="18" charset="0"/>
              </a:rPr>
              <a:t>张海藩，牟永敏编著</a:t>
            </a:r>
          </a:p>
        </p:txBody>
      </p:sp>
      <p:sp>
        <p:nvSpPr>
          <p:cNvPr id="8199" name="1 Título"/>
          <p:cNvSpPr txBox="1">
            <a:spLocks/>
          </p:cNvSpPr>
          <p:nvPr/>
        </p:nvSpPr>
        <p:spPr bwMode="auto">
          <a:xfrm>
            <a:off x="-36513" y="476250"/>
            <a:ext cx="3227388" cy="43180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北京高等教育精品教材</a:t>
            </a:r>
          </a:p>
        </p:txBody>
      </p:sp>
      <p:sp>
        <p:nvSpPr>
          <p:cNvPr id="8200" name="1 Título"/>
          <p:cNvSpPr txBox="1">
            <a:spLocks/>
          </p:cNvSpPr>
          <p:nvPr/>
        </p:nvSpPr>
        <p:spPr bwMode="auto">
          <a:xfrm>
            <a:off x="0" y="1063625"/>
            <a:ext cx="9144000" cy="565150"/>
          </a:xfrm>
          <a:prstGeom prst="rect">
            <a:avLst/>
          </a:prstGeom>
          <a:solidFill>
            <a:schemeClr val="bg1"/>
          </a:solidFill>
          <a:ln w="9525">
            <a:noFill/>
            <a:miter lim="800000"/>
            <a:headEnd/>
            <a:tailEnd/>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a:latin typeface="Bodoni MT Black" pitchFamily="18" charset="0"/>
                <a:ea typeface="+mn-ea"/>
              </a:rPr>
              <a:t>2.2 </a:t>
            </a:r>
            <a:r>
              <a:rPr lang="zh-CN" altLang="en-US" b="1" dirty="0" smtClean="0">
                <a:latin typeface="Bodoni MT Black" pitchFamily="18" charset="0"/>
              </a:rPr>
              <a:t>可行性研究过程</a:t>
            </a:r>
          </a:p>
        </p:txBody>
      </p:sp>
      <p:sp>
        <p:nvSpPr>
          <p:cNvPr id="3" name="TextBox 2"/>
          <p:cNvSpPr txBox="1"/>
          <p:nvPr/>
        </p:nvSpPr>
        <p:spPr>
          <a:xfrm>
            <a:off x="441136" y="1318409"/>
            <a:ext cx="4175695" cy="46166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400" dirty="0">
                <a:latin typeface="Bodoni MT Black" pitchFamily="18" charset="0"/>
              </a:rPr>
              <a:t>2</a:t>
            </a:r>
            <a:r>
              <a:rPr lang="en-US" altLang="zh-CN" sz="2400" dirty="0" smtClean="0">
                <a:latin typeface="Bodoni MT Black" pitchFamily="18" charset="0"/>
              </a:rPr>
              <a:t>. </a:t>
            </a:r>
            <a:r>
              <a:rPr lang="zh-CN" altLang="en-US" sz="2400" dirty="0" smtClean="0">
                <a:latin typeface="Bodoni MT Black" pitchFamily="18" charset="0"/>
              </a:rPr>
              <a:t>研究</a:t>
            </a:r>
            <a:r>
              <a:rPr lang="zh-CN" altLang="en-US" sz="2400" dirty="0">
                <a:latin typeface="Bodoni MT Black" pitchFamily="18" charset="0"/>
              </a:rPr>
              <a:t>目前正在使用的系统</a:t>
            </a:r>
          </a:p>
        </p:txBody>
      </p:sp>
      <p:sp>
        <p:nvSpPr>
          <p:cNvPr id="4" name="TextBox 3"/>
          <p:cNvSpPr txBox="1"/>
          <p:nvPr/>
        </p:nvSpPr>
        <p:spPr>
          <a:xfrm>
            <a:off x="325551" y="2036818"/>
            <a:ext cx="8640762" cy="3323987"/>
          </a:xfrm>
          <a:prstGeom prst="rect">
            <a:avLst/>
          </a:prstGeom>
          <a:noFill/>
        </p:spPr>
        <p:txBody>
          <a:bodyPr>
            <a:spAutoFit/>
          </a:bodyPr>
          <a:lstStyle/>
          <a:p>
            <a:pPr indent="457200" eaLnBrk="1" fontAlgn="auto" hangingPunct="1">
              <a:lnSpc>
                <a:spcPct val="125000"/>
              </a:lnSpc>
              <a:spcBef>
                <a:spcPts val="0"/>
              </a:spcBef>
              <a:spcAft>
                <a:spcPts val="0"/>
              </a:spcAft>
              <a:defRPr/>
            </a:pPr>
            <a:r>
              <a:rPr lang="zh-CN" altLang="en-US" sz="2400" dirty="0">
                <a:latin typeface="Bodoni MT Black" pitchFamily="18" charset="0"/>
                <a:ea typeface="+mn-ea"/>
              </a:rPr>
              <a:t>现有的系统是信息的重要来源</a:t>
            </a:r>
            <a:r>
              <a:rPr lang="zh-CN" altLang="en-US" sz="2400" dirty="0" smtClean="0">
                <a:latin typeface="Bodoni MT Black" pitchFamily="18" charset="0"/>
                <a:ea typeface="+mn-ea"/>
              </a:rPr>
              <a:t>。应借鉴已有系统的常用基本功能，重用移植至新系统的基</a:t>
            </a:r>
            <a:r>
              <a:rPr lang="zh-CN" altLang="en-US" sz="2400" dirty="0">
                <a:latin typeface="Bodoni MT Black" pitchFamily="18" charset="0"/>
                <a:ea typeface="+mn-ea"/>
              </a:rPr>
              <a:t>本功</a:t>
            </a:r>
            <a:r>
              <a:rPr lang="zh-CN" altLang="en-US" sz="2400" dirty="0" smtClean="0">
                <a:latin typeface="Bodoni MT Black" pitchFamily="18" charset="0"/>
                <a:ea typeface="+mn-ea"/>
              </a:rPr>
              <a:t>能模块中；同时，考虑现</a:t>
            </a:r>
            <a:r>
              <a:rPr lang="zh-CN" altLang="en-US" sz="2400" dirty="0">
                <a:latin typeface="Bodoni MT Black" pitchFamily="18" charset="0"/>
                <a:ea typeface="+mn-ea"/>
              </a:rPr>
              <a:t>有的系</a:t>
            </a:r>
            <a:r>
              <a:rPr lang="zh-CN" altLang="en-US" sz="2400" dirty="0" smtClean="0">
                <a:latin typeface="Bodoni MT Black" pitchFamily="18" charset="0"/>
                <a:ea typeface="+mn-ea"/>
              </a:rPr>
              <a:t>统存在的缺点及原因，在新</a:t>
            </a:r>
            <a:r>
              <a:rPr lang="zh-CN" altLang="en-US" sz="2400" dirty="0">
                <a:latin typeface="Bodoni MT Black" pitchFamily="18" charset="0"/>
                <a:ea typeface="+mn-ea"/>
              </a:rPr>
              <a:t>系</a:t>
            </a:r>
            <a:r>
              <a:rPr lang="zh-CN" altLang="en-US" sz="2400" dirty="0" smtClean="0">
                <a:latin typeface="Bodoni MT Black" pitchFamily="18" charset="0"/>
                <a:ea typeface="+mn-ea"/>
              </a:rPr>
              <a:t>统中，必</a:t>
            </a:r>
            <a:r>
              <a:rPr lang="zh-CN" altLang="en-US" sz="2400" dirty="0">
                <a:latin typeface="Bodoni MT Black" pitchFamily="18" charset="0"/>
                <a:ea typeface="+mn-ea"/>
              </a:rPr>
              <a:t>须能解决旧系统中存在的问题。</a:t>
            </a:r>
            <a:endParaRPr lang="en-US" altLang="zh-CN" sz="2400" dirty="0">
              <a:latin typeface="Bodoni MT Black" pitchFamily="18" charset="0"/>
              <a:ea typeface="+mn-ea"/>
            </a:endParaRPr>
          </a:p>
          <a:p>
            <a:pPr indent="457200" eaLnBrk="1" fontAlgn="auto" hangingPunct="1">
              <a:lnSpc>
                <a:spcPct val="125000"/>
              </a:lnSpc>
              <a:spcBef>
                <a:spcPts val="0"/>
              </a:spcBef>
              <a:spcAft>
                <a:spcPts val="0"/>
              </a:spcAft>
              <a:defRPr/>
            </a:pPr>
            <a:r>
              <a:rPr lang="zh-CN" altLang="zh-CN" sz="2400" dirty="0" smtClean="0">
                <a:latin typeface="Bodoni MT Black" pitchFamily="18" charset="0"/>
                <a:ea typeface="+mn-ea"/>
              </a:rPr>
              <a:t>仔</a:t>
            </a:r>
            <a:r>
              <a:rPr lang="zh-CN" altLang="zh-CN" sz="2400" dirty="0">
                <a:latin typeface="Bodoni MT Black" pitchFamily="18" charset="0"/>
                <a:ea typeface="+mn-ea"/>
              </a:rPr>
              <a:t>细阅读分析现有系统的</a:t>
            </a:r>
            <a:r>
              <a:rPr lang="zh-CN" altLang="zh-CN" sz="2400" dirty="0">
                <a:solidFill>
                  <a:srgbClr val="FF0000"/>
                </a:solidFill>
                <a:latin typeface="Bodoni MT Black" pitchFamily="18" charset="0"/>
                <a:ea typeface="+mn-ea"/>
              </a:rPr>
              <a:t>文档资料</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使用手册</a:t>
            </a:r>
            <a:r>
              <a:rPr lang="zh-CN" altLang="zh-CN" sz="2400" dirty="0">
                <a:latin typeface="Bodoni MT Black" pitchFamily="18" charset="0"/>
                <a:ea typeface="+mn-ea"/>
              </a:rPr>
              <a:t>，也要实地考察现有的系统</a:t>
            </a:r>
            <a:r>
              <a:rPr lang="zh-CN" altLang="zh-CN" sz="2400" dirty="0" smtClean="0">
                <a:latin typeface="Bodoni MT Black" pitchFamily="18" charset="0"/>
                <a:ea typeface="+mn-ea"/>
              </a:rPr>
              <a:t>。</a:t>
            </a:r>
            <a:r>
              <a:rPr lang="zh-CN" altLang="zh-CN" sz="2400" dirty="0" smtClean="0">
                <a:solidFill>
                  <a:srgbClr val="FF0000"/>
                </a:solidFill>
                <a:latin typeface="Bodoni MT Black" pitchFamily="18" charset="0"/>
                <a:ea typeface="+mn-ea"/>
              </a:rPr>
              <a:t>常</a:t>
            </a:r>
            <a:r>
              <a:rPr lang="zh-CN" altLang="zh-CN" sz="2400" dirty="0">
                <a:solidFill>
                  <a:srgbClr val="FF0000"/>
                </a:solidFill>
                <a:latin typeface="Bodoni MT Black" pitchFamily="18" charset="0"/>
                <a:ea typeface="+mn-ea"/>
              </a:rPr>
              <a:t>见的错误做法是花费过多时间去分析现有的系统</a:t>
            </a:r>
            <a:r>
              <a:rPr lang="zh-CN" altLang="zh-CN" sz="2400" dirty="0" smtClean="0">
                <a:solidFill>
                  <a:srgbClr val="FF0000"/>
                </a:solidFill>
                <a:latin typeface="Bodoni MT Black" pitchFamily="18" charset="0"/>
                <a:ea typeface="+mn-ea"/>
              </a:rPr>
              <a:t>。</a:t>
            </a:r>
            <a:endParaRPr lang="zh-CN" altLang="en-US" sz="2400" dirty="0">
              <a:latin typeface="Bodoni MT Black" pitchFamily="18" charset="0"/>
              <a:ea typeface="+mn-ea"/>
            </a:endParaRP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a:t>
            </a:r>
            <a:r>
              <a:rPr lang="en-US" altLang="zh-CN" b="1" dirty="0" smtClean="0">
                <a:latin typeface="Bodoni MT Black" pitchFamily="18" charset="0"/>
              </a:rPr>
              <a:t> </a:t>
            </a:r>
            <a:r>
              <a:rPr lang="zh-CN" altLang="en-US" b="1" dirty="0" smtClean="0">
                <a:latin typeface="Bodoni MT Black" pitchFamily="18" charset="0"/>
              </a:rPr>
              <a:t>可行性研究过程</a:t>
            </a:r>
          </a:p>
        </p:txBody>
      </p:sp>
      <p:sp>
        <p:nvSpPr>
          <p:cNvPr id="3" name="TextBox 2"/>
          <p:cNvSpPr txBox="1"/>
          <p:nvPr/>
        </p:nvSpPr>
        <p:spPr>
          <a:xfrm>
            <a:off x="468313" y="1106442"/>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3</a:t>
            </a:r>
            <a:r>
              <a:rPr lang="en-US" altLang="zh-CN" sz="2400" dirty="0" smtClean="0">
                <a:latin typeface="Bodoni MT Black" pitchFamily="18" charset="0"/>
              </a:rPr>
              <a:t>. </a:t>
            </a:r>
            <a:r>
              <a:rPr lang="zh-CN" altLang="en-US" sz="2400" dirty="0" smtClean="0">
                <a:latin typeface="Bodoni MT Black" pitchFamily="18" charset="0"/>
              </a:rPr>
              <a:t>导出</a:t>
            </a:r>
            <a:r>
              <a:rPr lang="zh-CN" altLang="en-US" sz="2400" dirty="0">
                <a:latin typeface="Bodoni MT Black" pitchFamily="18" charset="0"/>
              </a:rPr>
              <a:t>新系统的高层逻辑模型</a:t>
            </a:r>
          </a:p>
        </p:txBody>
      </p:sp>
      <p:sp>
        <p:nvSpPr>
          <p:cNvPr id="28676" name="TextBox 3"/>
          <p:cNvSpPr txBox="1">
            <a:spLocks noChangeArrowheads="1"/>
          </p:cNvSpPr>
          <p:nvPr/>
        </p:nvSpPr>
        <p:spPr bwMode="auto">
          <a:xfrm>
            <a:off x="262732" y="1657827"/>
            <a:ext cx="8640762" cy="1435778"/>
          </a:xfrm>
          <a:prstGeom prst="rect">
            <a:avLst/>
          </a:prstGeom>
          <a:noFill/>
          <a:ln w="9525">
            <a:noFill/>
            <a:miter lim="800000"/>
            <a:headEnd/>
            <a:tailEnd/>
          </a:ln>
        </p:spPr>
        <p:txBody>
          <a:bodyPr>
            <a:spAutoFit/>
          </a:bodyPr>
          <a:lstStyle/>
          <a:p>
            <a:pPr indent="457200" eaLnBrk="1" hangingPunct="1">
              <a:lnSpc>
                <a:spcPct val="125000"/>
              </a:lnSpc>
            </a:pPr>
            <a:r>
              <a:rPr lang="zh-CN" altLang="zh-CN" sz="2400" dirty="0">
                <a:latin typeface="Bodoni MT Black" pitchFamily="18" charset="0"/>
              </a:rPr>
              <a:t>优秀的设计过程通常是从现有的</a:t>
            </a:r>
            <a:r>
              <a:rPr lang="zh-CN" altLang="zh-CN" sz="2400" dirty="0">
                <a:solidFill>
                  <a:srgbClr val="FF0000"/>
                </a:solidFill>
                <a:latin typeface="Bodoni MT Black" pitchFamily="18" charset="0"/>
              </a:rPr>
              <a:t>物理系统</a:t>
            </a:r>
            <a:r>
              <a:rPr lang="zh-CN" altLang="zh-CN" sz="2400" dirty="0">
                <a:latin typeface="Bodoni MT Black" pitchFamily="18" charset="0"/>
              </a:rPr>
              <a:t>出发，导出现有系统的</a:t>
            </a:r>
            <a:r>
              <a:rPr lang="zh-CN" altLang="zh-CN" sz="2400" dirty="0">
                <a:solidFill>
                  <a:srgbClr val="FF0000"/>
                </a:solidFill>
                <a:latin typeface="Bodoni MT Black" pitchFamily="18" charset="0"/>
              </a:rPr>
              <a:t>逻辑模型</a:t>
            </a:r>
            <a:r>
              <a:rPr lang="zh-CN" altLang="zh-CN" sz="2400" dirty="0">
                <a:latin typeface="Bodoni MT Black" pitchFamily="18" charset="0"/>
              </a:rPr>
              <a:t>，再参考现有系统的</a:t>
            </a:r>
            <a:r>
              <a:rPr lang="zh-CN" altLang="zh-CN" sz="2400" dirty="0">
                <a:solidFill>
                  <a:srgbClr val="FF0000"/>
                </a:solidFill>
                <a:latin typeface="Bodoni MT Black" pitchFamily="18" charset="0"/>
              </a:rPr>
              <a:t>逻辑模型</a:t>
            </a:r>
            <a:r>
              <a:rPr lang="zh-CN" altLang="zh-CN" sz="2400" dirty="0">
                <a:latin typeface="Bodoni MT Black" pitchFamily="18" charset="0"/>
              </a:rPr>
              <a:t>，设想目标系统的逻辑模型，最后根据目标系统的逻辑模型建造新的</a:t>
            </a:r>
            <a:r>
              <a:rPr lang="zh-CN" altLang="zh-CN" sz="2400" dirty="0">
                <a:solidFill>
                  <a:srgbClr val="FF0000"/>
                </a:solidFill>
                <a:latin typeface="Bodoni MT Black" pitchFamily="18" charset="0"/>
              </a:rPr>
              <a:t>物理系统</a:t>
            </a:r>
            <a:r>
              <a:rPr lang="zh-CN" altLang="zh-CN" sz="2400" dirty="0">
                <a:latin typeface="Bodoni MT Black" pitchFamily="18" charset="0"/>
              </a:rPr>
              <a:t>。</a:t>
            </a:r>
          </a:p>
        </p:txBody>
      </p:sp>
      <p:sp>
        <p:nvSpPr>
          <p:cNvPr id="7" name="TextBox 6"/>
          <p:cNvSpPr txBox="1"/>
          <p:nvPr/>
        </p:nvSpPr>
        <p:spPr>
          <a:xfrm>
            <a:off x="468313" y="3327400"/>
            <a:ext cx="2807543" cy="46196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400" dirty="0">
                <a:latin typeface="Bodoni MT Black" pitchFamily="18" charset="0"/>
              </a:rPr>
              <a:t>4</a:t>
            </a:r>
            <a:r>
              <a:rPr lang="en-US" altLang="zh-CN" sz="2400" dirty="0" smtClean="0">
                <a:latin typeface="Bodoni MT Black" pitchFamily="18" charset="0"/>
              </a:rPr>
              <a:t>. </a:t>
            </a:r>
            <a:r>
              <a:rPr lang="zh-CN" altLang="en-US" sz="2400" dirty="0" smtClean="0">
                <a:latin typeface="Bodoni MT Black" pitchFamily="18" charset="0"/>
              </a:rPr>
              <a:t>进一步</a:t>
            </a:r>
            <a:r>
              <a:rPr lang="zh-CN" altLang="en-US" sz="2400" dirty="0">
                <a:latin typeface="Bodoni MT Black" pitchFamily="18" charset="0"/>
              </a:rPr>
              <a:t>定义问题</a:t>
            </a:r>
          </a:p>
        </p:txBody>
      </p:sp>
      <p:sp>
        <p:nvSpPr>
          <p:cNvPr id="28678" name="TextBox 8"/>
          <p:cNvSpPr txBox="1">
            <a:spLocks noChangeArrowheads="1"/>
          </p:cNvSpPr>
          <p:nvPr/>
        </p:nvSpPr>
        <p:spPr bwMode="auto">
          <a:xfrm>
            <a:off x="418613" y="3937745"/>
            <a:ext cx="8484881" cy="1938992"/>
          </a:xfrm>
          <a:prstGeom prst="rect">
            <a:avLst/>
          </a:prstGeom>
          <a:noFill/>
          <a:ln w="9525">
            <a:noFill/>
            <a:miter lim="800000"/>
            <a:headEnd/>
            <a:tailEnd/>
          </a:ln>
        </p:spPr>
        <p:txBody>
          <a:bodyPr wrap="square">
            <a:spAutoFit/>
          </a:bodyPr>
          <a:lstStyle/>
          <a:p>
            <a:pPr indent="457200" eaLnBrk="1" hangingPunct="1">
              <a:lnSpc>
                <a:spcPct val="125000"/>
              </a:lnSpc>
            </a:pPr>
            <a:r>
              <a:rPr lang="zh-CN" altLang="zh-CN" sz="2400" dirty="0">
                <a:latin typeface="Bodoni MT Black" pitchFamily="18" charset="0"/>
              </a:rPr>
              <a:t>可行性研究的前</a:t>
            </a:r>
            <a:r>
              <a:rPr lang="en-US" altLang="zh-CN" sz="2400" dirty="0">
                <a:latin typeface="Bodoni MT Black" pitchFamily="18" charset="0"/>
              </a:rPr>
              <a:t>4</a:t>
            </a:r>
            <a:r>
              <a:rPr lang="zh-CN" altLang="zh-CN" sz="2400" dirty="0">
                <a:latin typeface="Bodoni MT Black" pitchFamily="18" charset="0"/>
              </a:rPr>
              <a:t>个步骤实质上构成一个循环。分析员定义问题，分析这个问题，导出一个</a:t>
            </a:r>
            <a:r>
              <a:rPr lang="zh-CN" altLang="zh-CN" sz="2400" dirty="0">
                <a:solidFill>
                  <a:srgbClr val="FF0000"/>
                </a:solidFill>
                <a:latin typeface="Bodoni MT Black" pitchFamily="18" charset="0"/>
              </a:rPr>
              <a:t>试探性的解</a:t>
            </a:r>
            <a:r>
              <a:rPr lang="zh-CN" altLang="zh-CN" sz="2400" dirty="0">
                <a:latin typeface="Bodoni MT Black" pitchFamily="18" charset="0"/>
              </a:rPr>
              <a:t>；在此基础上再次定义问题，再一次分析这个问题，</a:t>
            </a:r>
            <a:r>
              <a:rPr lang="zh-CN" altLang="zh-CN" sz="2400" dirty="0">
                <a:solidFill>
                  <a:srgbClr val="FF0000"/>
                </a:solidFill>
                <a:latin typeface="Bodoni MT Black" pitchFamily="18" charset="0"/>
              </a:rPr>
              <a:t>修改这个解</a:t>
            </a:r>
            <a:r>
              <a:rPr lang="zh-CN" altLang="zh-CN" sz="2400" dirty="0">
                <a:latin typeface="Bodoni MT Black" pitchFamily="18" charset="0"/>
              </a:rPr>
              <a:t>；继续这个循环过程，直到提出的逻辑模型完全符合系统目标。</a:t>
            </a:r>
          </a:p>
        </p:txBody>
      </p:sp>
      <p:sp>
        <p:nvSpPr>
          <p:cNvPr id="10"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 </a:t>
            </a:r>
            <a:r>
              <a:rPr lang="zh-CN" altLang="en-US" b="1" dirty="0" smtClean="0">
                <a:latin typeface="Bodoni MT Black" pitchFamily="18" charset="0"/>
              </a:rPr>
              <a:t>可行性研究过程</a:t>
            </a:r>
          </a:p>
        </p:txBody>
      </p:sp>
      <p:sp>
        <p:nvSpPr>
          <p:cNvPr id="3" name="TextBox 2"/>
          <p:cNvSpPr txBox="1"/>
          <p:nvPr/>
        </p:nvSpPr>
        <p:spPr>
          <a:xfrm>
            <a:off x="327787" y="1059235"/>
            <a:ext cx="4319587"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5</a:t>
            </a:r>
            <a:r>
              <a:rPr lang="en-US" altLang="zh-CN" sz="2400" dirty="0" smtClean="0">
                <a:latin typeface="Bodoni MT Black" pitchFamily="18" charset="0"/>
              </a:rPr>
              <a:t>. </a:t>
            </a:r>
            <a:r>
              <a:rPr lang="zh-CN" altLang="zh-CN" sz="2400" dirty="0" smtClean="0">
                <a:latin typeface="Bodoni MT Black" pitchFamily="18" charset="0"/>
              </a:rPr>
              <a:t>导出</a:t>
            </a:r>
            <a:r>
              <a:rPr lang="zh-CN" altLang="zh-CN" sz="2400" dirty="0">
                <a:latin typeface="Bodoni MT Black" pitchFamily="18" charset="0"/>
              </a:rPr>
              <a:t>和评价供选择的解法</a:t>
            </a:r>
            <a:endParaRPr lang="zh-CN" altLang="en-US" sz="2400" dirty="0">
              <a:latin typeface="Bodoni MT Black" pitchFamily="18" charset="0"/>
            </a:endParaRPr>
          </a:p>
        </p:txBody>
      </p:sp>
      <p:sp>
        <p:nvSpPr>
          <p:cNvPr id="30724" name="TextBox 3"/>
          <p:cNvSpPr txBox="1">
            <a:spLocks noChangeArrowheads="1"/>
          </p:cNvSpPr>
          <p:nvPr/>
        </p:nvSpPr>
        <p:spPr bwMode="auto">
          <a:xfrm>
            <a:off x="262732" y="1573335"/>
            <a:ext cx="8640762" cy="4708981"/>
          </a:xfrm>
          <a:prstGeom prst="rect">
            <a:avLst/>
          </a:prstGeom>
          <a:noFill/>
          <a:ln w="9525">
            <a:noFill/>
            <a:miter lim="800000"/>
            <a:headEnd/>
            <a:tailEnd/>
          </a:ln>
        </p:spPr>
        <p:txBody>
          <a:bodyPr>
            <a:spAutoFit/>
          </a:bodyPr>
          <a:lstStyle/>
          <a:p>
            <a:pPr indent="457200" eaLnBrk="1" hangingPunct="1">
              <a:lnSpc>
                <a:spcPct val="125000"/>
              </a:lnSpc>
            </a:pPr>
            <a:r>
              <a:rPr lang="zh-CN" altLang="zh-CN" sz="2400" dirty="0">
                <a:latin typeface="Bodoni MT Black" pitchFamily="18" charset="0"/>
              </a:rPr>
              <a:t>分析员应该从他建议的</a:t>
            </a:r>
            <a:r>
              <a:rPr lang="zh-CN" altLang="zh-CN" sz="2400" dirty="0">
                <a:solidFill>
                  <a:srgbClr val="FF0000"/>
                </a:solidFill>
                <a:latin typeface="Bodoni MT Black" pitchFamily="18" charset="0"/>
              </a:rPr>
              <a:t>系统逻辑模型</a:t>
            </a:r>
            <a:r>
              <a:rPr lang="zh-CN" altLang="zh-CN" sz="2400" dirty="0">
                <a:latin typeface="Bodoni MT Black" pitchFamily="18" charset="0"/>
              </a:rPr>
              <a:t>出发，导出若干个较高层次的</a:t>
            </a:r>
            <a:r>
              <a:rPr lang="zh-CN" altLang="zh-CN" sz="2400" dirty="0">
                <a:solidFill>
                  <a:srgbClr val="FF0000"/>
                </a:solidFill>
                <a:latin typeface="Bodoni MT Black" pitchFamily="18" charset="0"/>
              </a:rPr>
              <a:t>物理解法</a:t>
            </a:r>
            <a:r>
              <a:rPr lang="zh-CN" altLang="zh-CN" sz="2400" dirty="0">
                <a:latin typeface="Bodoni MT Black" pitchFamily="18" charset="0"/>
              </a:rPr>
              <a:t>供比较和选择。</a:t>
            </a:r>
            <a:endParaRPr lang="en-US" altLang="zh-CN" sz="2400" dirty="0">
              <a:latin typeface="Bodoni MT Black" pitchFamily="18" charset="0"/>
            </a:endParaRPr>
          </a:p>
          <a:p>
            <a:pPr indent="457200" eaLnBrk="1" hangingPunct="1">
              <a:lnSpc>
                <a:spcPct val="125000"/>
              </a:lnSpc>
            </a:pPr>
            <a:r>
              <a:rPr lang="zh-CN" altLang="zh-CN" sz="2400" dirty="0">
                <a:latin typeface="Bodoni MT Black" pitchFamily="18" charset="0"/>
              </a:rPr>
              <a:t>其</a:t>
            </a:r>
            <a:r>
              <a:rPr lang="zh-CN" altLang="zh-CN" sz="2400" dirty="0" smtClean="0">
                <a:latin typeface="Bodoni MT Black" pitchFamily="18" charset="0"/>
              </a:rPr>
              <a:t>次考</a:t>
            </a:r>
            <a:r>
              <a:rPr lang="zh-CN" altLang="zh-CN" sz="2400" dirty="0">
                <a:latin typeface="Bodoni MT Black" pitchFamily="18" charset="0"/>
              </a:rPr>
              <a:t>虑</a:t>
            </a:r>
            <a:r>
              <a:rPr lang="zh-CN" altLang="zh-CN" sz="2400" dirty="0">
                <a:solidFill>
                  <a:srgbClr val="FF0000"/>
                </a:solidFill>
                <a:latin typeface="Bodoni MT Black" pitchFamily="18" charset="0"/>
              </a:rPr>
              <a:t>操作方面</a:t>
            </a:r>
            <a:r>
              <a:rPr lang="zh-CN" altLang="zh-CN" sz="2400" dirty="0">
                <a:latin typeface="Bodoni MT Black" pitchFamily="18" charset="0"/>
              </a:rPr>
              <a:t>的可行性。分析员应该根据使用</a:t>
            </a:r>
            <a:r>
              <a:rPr lang="zh-CN" altLang="zh-CN" sz="2400" dirty="0">
                <a:solidFill>
                  <a:srgbClr val="FF0000"/>
                </a:solidFill>
                <a:latin typeface="Bodoni MT Black" pitchFamily="18" charset="0"/>
              </a:rPr>
              <a:t>部门处理事务的原则和习惯</a:t>
            </a:r>
            <a:r>
              <a:rPr lang="zh-CN" altLang="zh-CN" sz="2400" dirty="0">
                <a:latin typeface="Bodoni MT Black" pitchFamily="18" charset="0"/>
              </a:rPr>
              <a:t>检查技术上可行</a:t>
            </a:r>
            <a:r>
              <a:rPr lang="zh-CN" altLang="zh-CN" sz="2400" dirty="0" smtClean="0">
                <a:latin typeface="Bodoni MT Black" pitchFamily="18" charset="0"/>
              </a:rPr>
              <a:t>的方</a:t>
            </a:r>
            <a:r>
              <a:rPr lang="zh-CN" altLang="zh-CN" sz="2400" dirty="0">
                <a:latin typeface="Bodoni MT Black" pitchFamily="18" charset="0"/>
              </a:rPr>
              <a:t>案，去</a:t>
            </a:r>
            <a:r>
              <a:rPr lang="zh-CN" altLang="zh-CN" sz="2400" dirty="0" smtClean="0">
                <a:latin typeface="Bodoni MT Black" pitchFamily="18" charset="0"/>
              </a:rPr>
              <a:t>掉从</a:t>
            </a:r>
            <a:r>
              <a:rPr lang="zh-CN" altLang="zh-CN" sz="2400" dirty="0">
                <a:latin typeface="Bodoni MT Black" pitchFamily="18" charset="0"/>
              </a:rPr>
              <a:t>操作方式或操作过程的角度看用户不能接受的方案。</a:t>
            </a:r>
          </a:p>
          <a:p>
            <a:pPr indent="457200" eaLnBrk="1" hangingPunct="1">
              <a:lnSpc>
                <a:spcPct val="125000"/>
              </a:lnSpc>
            </a:pPr>
            <a:r>
              <a:rPr lang="zh-CN" altLang="zh-CN" sz="2400" dirty="0">
                <a:latin typeface="Bodoni MT Black" pitchFamily="18" charset="0"/>
              </a:rPr>
              <a:t>接下</a:t>
            </a:r>
            <a:r>
              <a:rPr lang="zh-CN" altLang="zh-CN" sz="2400" dirty="0" smtClean="0">
                <a:latin typeface="Bodoni MT Black" pitchFamily="18" charset="0"/>
              </a:rPr>
              <a:t>来考</a:t>
            </a:r>
            <a:r>
              <a:rPr lang="zh-CN" altLang="zh-CN" sz="2400" dirty="0">
                <a:latin typeface="Bodoni MT Black" pitchFamily="18" charset="0"/>
              </a:rPr>
              <a:t>虑</a:t>
            </a:r>
            <a:r>
              <a:rPr lang="zh-CN" altLang="zh-CN" sz="2400" dirty="0">
                <a:solidFill>
                  <a:srgbClr val="FF0000"/>
                </a:solidFill>
                <a:latin typeface="Bodoni MT Black" pitchFamily="18" charset="0"/>
              </a:rPr>
              <a:t>经济方面</a:t>
            </a:r>
            <a:r>
              <a:rPr lang="zh-CN" altLang="zh-CN" sz="2400" dirty="0">
                <a:latin typeface="Bodoni MT Black" pitchFamily="18" charset="0"/>
              </a:rPr>
              <a:t>的可行性。分析员应该估计余下的每个可能的系统的</a:t>
            </a:r>
            <a:r>
              <a:rPr lang="zh-CN" altLang="zh-CN" sz="2400" dirty="0">
                <a:solidFill>
                  <a:srgbClr val="FF0000"/>
                </a:solidFill>
                <a:latin typeface="Bodoni MT Black" pitchFamily="18" charset="0"/>
              </a:rPr>
              <a:t>开发成本</a:t>
            </a:r>
            <a:r>
              <a:rPr lang="zh-CN" altLang="zh-CN" sz="2400" dirty="0">
                <a:latin typeface="Bodoni MT Black" pitchFamily="18" charset="0"/>
              </a:rPr>
              <a:t>和</a:t>
            </a:r>
            <a:r>
              <a:rPr lang="zh-CN" altLang="zh-CN" sz="2400" dirty="0">
                <a:solidFill>
                  <a:srgbClr val="FF0000"/>
                </a:solidFill>
                <a:latin typeface="Bodoni MT Black" pitchFamily="18" charset="0"/>
              </a:rPr>
              <a:t>运行费用</a:t>
            </a:r>
            <a:r>
              <a:rPr lang="zh-CN" altLang="zh-CN" sz="2400" dirty="0">
                <a:latin typeface="Bodoni MT Black" pitchFamily="18" charset="0"/>
              </a:rPr>
              <a:t>，并且估</a:t>
            </a:r>
            <a:r>
              <a:rPr lang="zh-CN" altLang="zh-CN" sz="2400" dirty="0" smtClean="0">
                <a:latin typeface="Bodoni MT Black" pitchFamily="18" charset="0"/>
              </a:rPr>
              <a:t>计系</a:t>
            </a:r>
            <a:r>
              <a:rPr lang="zh-CN" altLang="zh-CN" sz="2400" dirty="0">
                <a:latin typeface="Bodoni MT Black" pitchFamily="18" charset="0"/>
              </a:rPr>
              <a:t>统可以节省的开支或可以增加的收入。</a:t>
            </a:r>
            <a:endParaRPr lang="en-US" altLang="zh-CN" sz="2400" dirty="0">
              <a:latin typeface="Bodoni MT Black" pitchFamily="18" charset="0"/>
            </a:endParaRPr>
          </a:p>
          <a:p>
            <a:pPr indent="457200" eaLnBrk="1" hangingPunct="1">
              <a:lnSpc>
                <a:spcPct val="125000"/>
              </a:lnSpc>
            </a:pPr>
            <a:r>
              <a:rPr lang="zh-CN" altLang="zh-CN" sz="2400" dirty="0">
                <a:latin typeface="Bodoni MT Black" pitchFamily="18" charset="0"/>
              </a:rPr>
              <a:t>最后为每个在技术、操作和经济等方面都可行的系</a:t>
            </a:r>
            <a:r>
              <a:rPr lang="zh-CN" altLang="zh-CN" sz="2400" dirty="0" smtClean="0">
                <a:latin typeface="Bodoni MT Black" pitchFamily="18" charset="0"/>
              </a:rPr>
              <a:t>统</a:t>
            </a:r>
            <a:r>
              <a:rPr lang="zh-CN" altLang="en-US" sz="2400" dirty="0" smtClean="0">
                <a:latin typeface="Bodoni MT Black" pitchFamily="18" charset="0"/>
              </a:rPr>
              <a:t>制定大致的</a:t>
            </a:r>
            <a:r>
              <a:rPr lang="zh-CN" altLang="zh-CN" sz="2400" dirty="0" smtClean="0">
                <a:solidFill>
                  <a:srgbClr val="FF0000"/>
                </a:solidFill>
                <a:latin typeface="Bodoni MT Black" pitchFamily="18" charset="0"/>
              </a:rPr>
              <a:t>实</a:t>
            </a:r>
            <a:r>
              <a:rPr lang="zh-CN" altLang="zh-CN" sz="2400" dirty="0">
                <a:solidFill>
                  <a:srgbClr val="FF0000"/>
                </a:solidFill>
                <a:latin typeface="Bodoni MT Black" pitchFamily="18" charset="0"/>
              </a:rPr>
              <a:t>现进度</a:t>
            </a:r>
            <a:r>
              <a:rPr lang="zh-CN" altLang="zh-CN" sz="2400" dirty="0" smtClean="0">
                <a:solidFill>
                  <a:srgbClr val="FF0000"/>
                </a:solidFill>
                <a:latin typeface="Bodoni MT Black" pitchFamily="18" charset="0"/>
              </a:rPr>
              <a:t>表</a:t>
            </a:r>
            <a:r>
              <a:rPr lang="zh-CN" altLang="en-US" sz="2400" dirty="0" smtClean="0">
                <a:solidFill>
                  <a:srgbClr val="FF0000"/>
                </a:solidFill>
                <a:latin typeface="Bodoni MT Black" pitchFamily="18" charset="0"/>
              </a:rPr>
              <a:t>。</a:t>
            </a:r>
            <a:endParaRPr lang="zh-CN" altLang="zh-CN" sz="2400" dirty="0">
              <a:latin typeface="Bodoni MT Black" pitchFamily="18" charset="0"/>
            </a:endParaRP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 </a:t>
            </a:r>
            <a:r>
              <a:rPr lang="zh-CN" altLang="en-US" b="1" dirty="0" smtClean="0">
                <a:latin typeface="Bodoni MT Black" pitchFamily="18" charset="0"/>
              </a:rPr>
              <a:t>可行性研究过程</a:t>
            </a:r>
          </a:p>
        </p:txBody>
      </p:sp>
      <p:sp>
        <p:nvSpPr>
          <p:cNvPr id="3" name="TextBox 2"/>
          <p:cNvSpPr txBox="1"/>
          <p:nvPr/>
        </p:nvSpPr>
        <p:spPr>
          <a:xfrm>
            <a:off x="468313" y="1239838"/>
            <a:ext cx="2663527" cy="46166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400" dirty="0">
                <a:latin typeface="Bodoni MT Black" pitchFamily="18" charset="0"/>
              </a:rPr>
              <a:t>6</a:t>
            </a:r>
            <a:r>
              <a:rPr lang="en-US" altLang="zh-CN" sz="2400" dirty="0" smtClean="0">
                <a:latin typeface="Bodoni MT Black" pitchFamily="18" charset="0"/>
              </a:rPr>
              <a:t>. </a:t>
            </a:r>
            <a:r>
              <a:rPr lang="zh-CN" altLang="zh-CN" sz="2400" dirty="0" smtClean="0">
                <a:latin typeface="Bodoni MT Black" pitchFamily="18" charset="0"/>
              </a:rPr>
              <a:t>推荐</a:t>
            </a:r>
            <a:r>
              <a:rPr lang="zh-CN" altLang="zh-CN" sz="2400" dirty="0">
                <a:latin typeface="Bodoni MT Black" pitchFamily="18" charset="0"/>
              </a:rPr>
              <a:t>行动</a:t>
            </a:r>
            <a:r>
              <a:rPr lang="zh-CN" altLang="zh-CN" sz="2400" dirty="0" smtClean="0">
                <a:latin typeface="Bodoni MT Black" pitchFamily="18" charset="0"/>
              </a:rPr>
              <a:t>方针</a:t>
            </a:r>
            <a:endParaRPr lang="zh-CN" altLang="en-US" sz="2400" dirty="0">
              <a:latin typeface="Bodoni MT Black" pitchFamily="18" charset="0"/>
            </a:endParaRPr>
          </a:p>
        </p:txBody>
      </p:sp>
      <p:sp>
        <p:nvSpPr>
          <p:cNvPr id="4" name="TextBox 3"/>
          <p:cNvSpPr txBox="1"/>
          <p:nvPr/>
        </p:nvSpPr>
        <p:spPr>
          <a:xfrm>
            <a:off x="271463" y="1988840"/>
            <a:ext cx="8640762" cy="3282437"/>
          </a:xfrm>
          <a:prstGeom prst="rect">
            <a:avLst/>
          </a:prstGeom>
          <a:noFill/>
        </p:spPr>
        <p:txBody>
          <a:bodyPr>
            <a:spAutoFit/>
          </a:bodyPr>
          <a:lstStyle/>
          <a:p>
            <a:pPr indent="457200" eaLnBrk="1" fontAlgn="auto" hangingPunct="1">
              <a:lnSpc>
                <a:spcPct val="125000"/>
              </a:lnSpc>
              <a:spcBef>
                <a:spcPts val="0"/>
              </a:spcBef>
              <a:spcAft>
                <a:spcPts val="0"/>
              </a:spcAft>
              <a:defRPr/>
            </a:pPr>
            <a:r>
              <a:rPr lang="zh-CN" altLang="zh-CN" sz="2400" dirty="0">
                <a:latin typeface="Bodoni MT Black" pitchFamily="18" charset="0"/>
                <a:ea typeface="+mj-ea"/>
              </a:rPr>
              <a:t>根据可行性研究结果应该决定的一个关键性问题是</a:t>
            </a:r>
            <a:r>
              <a:rPr lang="zh-CN" altLang="zh-CN" sz="2400" dirty="0" smtClean="0">
                <a:latin typeface="Bodoni MT Black" pitchFamily="18" charset="0"/>
                <a:ea typeface="+mj-ea"/>
              </a:rPr>
              <a:t>：</a:t>
            </a:r>
            <a:r>
              <a:rPr lang="zh-CN" altLang="zh-CN" sz="2400" dirty="0" smtClean="0">
                <a:solidFill>
                  <a:srgbClr val="FF0000"/>
                </a:solidFill>
                <a:latin typeface="Bodoni MT Black" pitchFamily="18" charset="0"/>
                <a:ea typeface="+mj-ea"/>
              </a:rPr>
              <a:t>是否</a:t>
            </a:r>
            <a:r>
              <a:rPr lang="zh-CN" altLang="zh-CN" sz="2400" dirty="0">
                <a:solidFill>
                  <a:srgbClr val="FF0000"/>
                </a:solidFill>
                <a:latin typeface="Bodoni MT Black" pitchFamily="18" charset="0"/>
                <a:ea typeface="+mj-ea"/>
              </a:rPr>
              <a:t>继续进行这项开发工程？</a:t>
            </a:r>
            <a:r>
              <a:rPr lang="zh-CN" altLang="zh-CN" sz="2400" dirty="0">
                <a:latin typeface="Bodoni MT Black" pitchFamily="18" charset="0"/>
                <a:ea typeface="+mj-ea"/>
              </a:rPr>
              <a:t>分析员必须清楚地表明他对这个关键性决定的建议。如果分析员认为值得继续进行这项开发工程，那么他应该选择一种</a:t>
            </a:r>
            <a:r>
              <a:rPr lang="zh-CN" altLang="zh-CN" sz="2400" dirty="0">
                <a:solidFill>
                  <a:srgbClr val="FF0000"/>
                </a:solidFill>
                <a:latin typeface="Bodoni MT Black" pitchFamily="18" charset="0"/>
                <a:ea typeface="+mj-ea"/>
              </a:rPr>
              <a:t>最好的解法</a:t>
            </a:r>
            <a:r>
              <a:rPr lang="zh-CN" altLang="zh-CN" sz="2400" dirty="0">
                <a:latin typeface="Bodoni MT Black" pitchFamily="18" charset="0"/>
                <a:ea typeface="+mj-ea"/>
              </a:rPr>
              <a:t>，并且说明选择这个解决方案的理由。通常客户主要根据经济上是否划算决定是否投资于一项开发工程，因此分析员对于所推荐的系统必须进行比较仔细的</a:t>
            </a:r>
            <a:r>
              <a:rPr lang="zh-CN" altLang="zh-CN" sz="2400" dirty="0">
                <a:solidFill>
                  <a:srgbClr val="FF0000"/>
                </a:solidFill>
                <a:latin typeface="Bodoni MT Black" pitchFamily="18" charset="0"/>
                <a:ea typeface="+mj-ea"/>
              </a:rPr>
              <a:t>成本</a:t>
            </a:r>
            <a:r>
              <a:rPr lang="en-US" altLang="zh-CN" sz="2400" dirty="0">
                <a:solidFill>
                  <a:srgbClr val="FF0000"/>
                </a:solidFill>
                <a:latin typeface="Bodoni MT Black" pitchFamily="18" charset="0"/>
                <a:ea typeface="+mj-ea"/>
              </a:rPr>
              <a:t>/</a:t>
            </a:r>
            <a:r>
              <a:rPr lang="zh-CN" altLang="zh-CN" sz="2400" dirty="0">
                <a:solidFill>
                  <a:srgbClr val="FF0000"/>
                </a:solidFill>
                <a:latin typeface="Bodoni MT Black" pitchFamily="18" charset="0"/>
                <a:ea typeface="+mj-ea"/>
              </a:rPr>
              <a:t>效益</a:t>
            </a:r>
            <a:r>
              <a:rPr lang="zh-CN" altLang="zh-CN" sz="2400" dirty="0">
                <a:latin typeface="Bodoni MT Black" pitchFamily="18" charset="0"/>
                <a:ea typeface="+mj-ea"/>
              </a:rPr>
              <a:t>分析。</a:t>
            </a: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a:t>
            </a:r>
            <a:r>
              <a:rPr lang="en-US" altLang="zh-CN" b="1" dirty="0" smtClean="0">
                <a:latin typeface="Bodoni MT Black" pitchFamily="18" charset="0"/>
              </a:rPr>
              <a:t> </a:t>
            </a:r>
            <a:r>
              <a:rPr lang="zh-CN" altLang="en-US" b="1" dirty="0" smtClean="0">
                <a:latin typeface="Bodoni MT Black" pitchFamily="18" charset="0"/>
              </a:rPr>
              <a:t>可行性研究过程</a:t>
            </a:r>
          </a:p>
        </p:txBody>
      </p:sp>
      <p:sp>
        <p:nvSpPr>
          <p:cNvPr id="3" name="TextBox 2"/>
          <p:cNvSpPr txBox="1"/>
          <p:nvPr/>
        </p:nvSpPr>
        <p:spPr>
          <a:xfrm>
            <a:off x="468313" y="1052736"/>
            <a:ext cx="2519511" cy="46196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400" dirty="0">
                <a:latin typeface="Bodoni MT Black" pitchFamily="18" charset="0"/>
              </a:rPr>
              <a:t>7</a:t>
            </a:r>
            <a:r>
              <a:rPr lang="en-US" altLang="zh-CN" sz="2400" dirty="0" smtClean="0">
                <a:latin typeface="Bodoni MT Black" pitchFamily="18" charset="0"/>
              </a:rPr>
              <a:t>. </a:t>
            </a:r>
            <a:r>
              <a:rPr lang="zh-CN" altLang="zh-CN" sz="2400" dirty="0" smtClean="0">
                <a:latin typeface="Bodoni MT Black" pitchFamily="18" charset="0"/>
              </a:rPr>
              <a:t>草拟</a:t>
            </a:r>
            <a:r>
              <a:rPr lang="zh-CN" altLang="zh-CN" sz="2400" dirty="0">
                <a:latin typeface="Bodoni MT Black" pitchFamily="18" charset="0"/>
              </a:rPr>
              <a:t>开发计划</a:t>
            </a:r>
          </a:p>
        </p:txBody>
      </p:sp>
      <p:sp>
        <p:nvSpPr>
          <p:cNvPr id="34820" name="TextBox 3"/>
          <p:cNvSpPr txBox="1">
            <a:spLocks noChangeArrowheads="1"/>
          </p:cNvSpPr>
          <p:nvPr/>
        </p:nvSpPr>
        <p:spPr bwMode="auto">
          <a:xfrm>
            <a:off x="271463" y="1556792"/>
            <a:ext cx="8640762" cy="2400657"/>
          </a:xfrm>
          <a:prstGeom prst="rect">
            <a:avLst/>
          </a:prstGeom>
          <a:noFill/>
          <a:ln w="9525">
            <a:noFill/>
            <a:miter lim="800000"/>
            <a:headEnd/>
            <a:tailEnd/>
          </a:ln>
        </p:spPr>
        <p:txBody>
          <a:bodyPr>
            <a:spAutoFit/>
          </a:bodyPr>
          <a:lstStyle/>
          <a:p>
            <a:pPr indent="457200" eaLnBrk="1" hangingPunct="1">
              <a:lnSpc>
                <a:spcPct val="125000"/>
              </a:lnSpc>
            </a:pPr>
            <a:r>
              <a:rPr lang="zh-CN" altLang="zh-CN" sz="2400" dirty="0">
                <a:latin typeface="Bodoni MT Black" pitchFamily="18" charset="0"/>
              </a:rPr>
              <a:t>分析员应该为所推荐的方案草拟一份开发计划，除了制定工程进度表之外还应该估计对各类开发人员和各种资源的需要情况，应该指明什么时候使用以及使用多长时间。此外还应该估计系统生命周期每个阶段的成本。最后应该给出下一个</a:t>
            </a:r>
            <a:r>
              <a:rPr lang="zh-CN" altLang="zh-CN" sz="2400" dirty="0" smtClean="0">
                <a:latin typeface="Bodoni MT Black" pitchFamily="18" charset="0"/>
              </a:rPr>
              <a:t>阶段</a:t>
            </a:r>
            <a:r>
              <a:rPr lang="zh-CN" altLang="en-US" sz="2400" dirty="0" smtClean="0">
                <a:solidFill>
                  <a:srgbClr val="FF0000"/>
                </a:solidFill>
                <a:latin typeface="Bodoni MT Black" pitchFamily="18" charset="0"/>
              </a:rPr>
              <a:t>（</a:t>
            </a:r>
            <a:r>
              <a:rPr lang="zh-CN" altLang="zh-CN" sz="2400" dirty="0" smtClean="0">
                <a:solidFill>
                  <a:srgbClr val="FF0000"/>
                </a:solidFill>
                <a:latin typeface="Bodoni MT Black" pitchFamily="18" charset="0"/>
              </a:rPr>
              <a:t>需求分析</a:t>
            </a:r>
            <a:r>
              <a:rPr lang="zh-CN" altLang="en-US" sz="2400" dirty="0" smtClean="0">
                <a:solidFill>
                  <a:srgbClr val="FF0000"/>
                </a:solidFill>
                <a:latin typeface="Bodoni MT Black" pitchFamily="18" charset="0"/>
              </a:rPr>
              <a:t>）</a:t>
            </a:r>
            <a:r>
              <a:rPr lang="zh-CN" altLang="zh-CN" sz="2400" dirty="0" smtClean="0">
                <a:solidFill>
                  <a:srgbClr val="FF0000"/>
                </a:solidFill>
                <a:latin typeface="Bodoni MT Black" pitchFamily="18" charset="0"/>
              </a:rPr>
              <a:t>的</a:t>
            </a:r>
            <a:r>
              <a:rPr lang="zh-CN" altLang="zh-CN" sz="2400" dirty="0">
                <a:solidFill>
                  <a:srgbClr val="FF0000"/>
                </a:solidFill>
                <a:latin typeface="Bodoni MT Black" pitchFamily="18" charset="0"/>
              </a:rPr>
              <a:t>详细进度表</a:t>
            </a:r>
            <a:r>
              <a:rPr lang="zh-CN" altLang="zh-CN" sz="2400" dirty="0">
                <a:latin typeface="Bodoni MT Black" pitchFamily="18" charset="0"/>
              </a:rPr>
              <a:t>和</a:t>
            </a:r>
            <a:r>
              <a:rPr lang="zh-CN" altLang="zh-CN" sz="2400" dirty="0">
                <a:solidFill>
                  <a:srgbClr val="FF0000"/>
                </a:solidFill>
                <a:latin typeface="Bodoni MT Black" pitchFamily="18" charset="0"/>
              </a:rPr>
              <a:t>成本估计</a:t>
            </a:r>
            <a:r>
              <a:rPr lang="zh-CN" altLang="zh-CN" sz="2400" dirty="0">
                <a:latin typeface="Bodoni MT Black" pitchFamily="18" charset="0"/>
              </a:rPr>
              <a:t>。</a:t>
            </a:r>
          </a:p>
        </p:txBody>
      </p:sp>
      <p:sp>
        <p:nvSpPr>
          <p:cNvPr id="7" name="TextBox 6"/>
          <p:cNvSpPr txBox="1"/>
          <p:nvPr/>
        </p:nvSpPr>
        <p:spPr>
          <a:xfrm>
            <a:off x="468313" y="4048125"/>
            <a:ext cx="3167583" cy="46037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400" dirty="0">
                <a:latin typeface="Bodoni MT Black" pitchFamily="18" charset="0"/>
              </a:rPr>
              <a:t>8. </a:t>
            </a:r>
            <a:r>
              <a:rPr lang="zh-CN" altLang="zh-CN" sz="2400" dirty="0">
                <a:latin typeface="Bodoni MT Black" pitchFamily="18" charset="0"/>
              </a:rPr>
              <a:t>书写文档提交审查</a:t>
            </a:r>
          </a:p>
        </p:txBody>
      </p:sp>
      <p:sp>
        <p:nvSpPr>
          <p:cNvPr id="34822" name="TextBox 8"/>
          <p:cNvSpPr txBox="1">
            <a:spLocks noChangeArrowheads="1"/>
          </p:cNvSpPr>
          <p:nvPr/>
        </p:nvSpPr>
        <p:spPr bwMode="auto">
          <a:xfrm>
            <a:off x="262732" y="4542057"/>
            <a:ext cx="8640762" cy="1435778"/>
          </a:xfrm>
          <a:prstGeom prst="rect">
            <a:avLst/>
          </a:prstGeom>
          <a:noFill/>
          <a:ln w="9525">
            <a:noFill/>
            <a:miter lim="800000"/>
            <a:headEnd/>
            <a:tailEnd/>
          </a:ln>
        </p:spPr>
        <p:txBody>
          <a:bodyPr>
            <a:spAutoFit/>
          </a:bodyPr>
          <a:lstStyle/>
          <a:p>
            <a:pPr indent="457200" eaLnBrk="1" hangingPunct="1">
              <a:lnSpc>
                <a:spcPct val="125000"/>
              </a:lnSpc>
            </a:pPr>
            <a:r>
              <a:rPr lang="zh-CN" altLang="zh-CN" sz="2400" dirty="0">
                <a:latin typeface="Bodoni MT Black" pitchFamily="18" charset="0"/>
              </a:rPr>
              <a:t>应该把上述可行性研究各个步骤的工作结果写成清晰的</a:t>
            </a:r>
            <a:r>
              <a:rPr lang="zh-CN" altLang="zh-CN" sz="2400" dirty="0">
                <a:solidFill>
                  <a:srgbClr val="FF0000"/>
                </a:solidFill>
                <a:latin typeface="Bodoni MT Black" pitchFamily="18" charset="0"/>
              </a:rPr>
              <a:t>文档</a:t>
            </a:r>
            <a:r>
              <a:rPr lang="zh-CN" altLang="zh-CN" sz="2400" dirty="0">
                <a:latin typeface="Bodoni MT Black" pitchFamily="18" charset="0"/>
              </a:rPr>
              <a:t>，请用户、客户组织的负责人及评审组</a:t>
            </a:r>
            <a:r>
              <a:rPr lang="zh-CN" altLang="zh-CN" sz="2400" dirty="0">
                <a:solidFill>
                  <a:srgbClr val="FF0000"/>
                </a:solidFill>
                <a:latin typeface="Bodoni MT Black" pitchFamily="18" charset="0"/>
              </a:rPr>
              <a:t>审查</a:t>
            </a:r>
            <a:r>
              <a:rPr lang="zh-CN" altLang="zh-CN" sz="2400" dirty="0">
                <a:latin typeface="Bodoni MT Black" pitchFamily="18" charset="0"/>
              </a:rPr>
              <a:t>，以决定是否继续这项工程及是否接受分析员推荐的方案。</a:t>
            </a:r>
          </a:p>
        </p:txBody>
      </p:sp>
      <p:sp>
        <p:nvSpPr>
          <p:cNvPr id="10"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 </a:t>
            </a:r>
            <a:r>
              <a:rPr lang="zh-CN" altLang="en-US" sz="2400" dirty="0">
                <a:solidFill>
                  <a:srgbClr val="D9D9D9"/>
                </a:solidFill>
                <a:latin typeface="Bodoni MT Black" pitchFamily="18" charset="0"/>
                <a:ea typeface="+mn-ea"/>
              </a:rPr>
              <a:t>系统流程图</a:t>
            </a: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第</a:t>
            </a:r>
            <a:r>
              <a:rPr lang="en-US" altLang="zh-CN" b="1" dirty="0" smtClean="0">
                <a:latin typeface="Bodoni MT Black" pitchFamily="18" charset="0"/>
                <a:ea typeface="+mn-ea"/>
              </a:rPr>
              <a:t>2</a:t>
            </a:r>
            <a:r>
              <a:rPr lang="zh-CN" altLang="en-US" b="1" dirty="0" smtClean="0">
                <a:latin typeface="Bodoni MT Black" pitchFamily="18" charset="0"/>
                <a:ea typeface="+mn-ea"/>
              </a:rPr>
              <a:t>章可行性研究</a:t>
            </a:r>
            <a:endParaRPr lang="es-HN" b="1" dirty="0">
              <a:latin typeface="Bodoni MT Black" pitchFamily="18" charset="0"/>
              <a:ea typeface="+mn-ea"/>
            </a:endParaRPr>
          </a:p>
        </p:txBody>
      </p:sp>
      <p:sp>
        <p:nvSpPr>
          <p:cNvPr id="5" name="矩形 4"/>
          <p:cNvSpPr/>
          <p:nvPr/>
        </p:nvSpPr>
        <p:spPr>
          <a:xfrm>
            <a:off x="900113" y="11969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26416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27273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71029" y="0"/>
            <a:ext cx="8229600" cy="1143000"/>
          </a:xfrm>
        </p:spPr>
        <p:txBody>
          <a:bodyPr/>
          <a:lstStyle/>
          <a:p>
            <a:pPr>
              <a:defRPr/>
            </a:pPr>
            <a:r>
              <a:rPr lang="en-US" altLang="zh-CN" b="1" dirty="0" smtClean="0">
                <a:latin typeface="Bodoni MT Black" pitchFamily="18" charset="0"/>
                <a:ea typeface="+mn-ea"/>
              </a:rPr>
              <a:t>2.3</a:t>
            </a:r>
            <a:r>
              <a:rPr lang="en-US" altLang="zh-CN" b="1" dirty="0" smtClean="0">
                <a:latin typeface="Bodoni MT Black" pitchFamily="18" charset="0"/>
              </a:rPr>
              <a:t> </a:t>
            </a:r>
            <a:r>
              <a:rPr lang="zh-CN" altLang="en-US" b="1" dirty="0" smtClean="0">
                <a:latin typeface="Bodoni MT Black" pitchFamily="18" charset="0"/>
              </a:rPr>
              <a:t>系统流程图</a:t>
            </a:r>
          </a:p>
        </p:txBody>
      </p:sp>
      <p:sp>
        <p:nvSpPr>
          <p:cNvPr id="6" name="TextBox 5"/>
          <p:cNvSpPr txBox="1"/>
          <p:nvPr/>
        </p:nvSpPr>
        <p:spPr>
          <a:xfrm>
            <a:off x="380014" y="1338380"/>
            <a:ext cx="6480175"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solidFill>
                  <a:srgbClr val="FF0000"/>
                </a:solidFill>
                <a:latin typeface="Bodoni MT Black" pitchFamily="18" charset="0"/>
              </a:rPr>
              <a:t>系统流程图</a:t>
            </a:r>
            <a:r>
              <a:rPr lang="zh-CN" altLang="zh-CN" sz="2400" dirty="0">
                <a:solidFill>
                  <a:schemeClr val="tx2">
                    <a:lumMod val="75000"/>
                  </a:schemeClr>
                </a:solidFill>
                <a:latin typeface="Bodoni MT Black" pitchFamily="18" charset="0"/>
              </a:rPr>
              <a:t>是概括地描绘</a:t>
            </a:r>
            <a:r>
              <a:rPr lang="zh-CN" altLang="zh-CN" sz="2400" dirty="0">
                <a:solidFill>
                  <a:srgbClr val="FF0000"/>
                </a:solidFill>
                <a:latin typeface="Bodoni MT Black" pitchFamily="18" charset="0"/>
              </a:rPr>
              <a:t>物理系统</a:t>
            </a:r>
            <a:r>
              <a:rPr lang="zh-CN" altLang="zh-CN" sz="2400" dirty="0">
                <a:solidFill>
                  <a:schemeClr val="tx2">
                    <a:lumMod val="75000"/>
                  </a:schemeClr>
                </a:solidFill>
                <a:latin typeface="Bodoni MT Black" pitchFamily="18" charset="0"/>
              </a:rPr>
              <a:t>的传统工具。</a:t>
            </a:r>
            <a:endParaRPr lang="zh-CN" altLang="en-US" sz="2400" b="1" dirty="0">
              <a:solidFill>
                <a:schemeClr val="tx2">
                  <a:lumMod val="75000"/>
                </a:schemeClr>
              </a:solidFill>
              <a:latin typeface="Bodoni MT Black" pitchFamily="18" charset="0"/>
            </a:endParaRPr>
          </a:p>
        </p:txBody>
      </p:sp>
      <p:sp>
        <p:nvSpPr>
          <p:cNvPr id="7" name="圆角矩形 6"/>
          <p:cNvSpPr/>
          <p:nvPr/>
        </p:nvSpPr>
        <p:spPr>
          <a:xfrm>
            <a:off x="379760" y="2181824"/>
            <a:ext cx="8424167" cy="1211263"/>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eaLnBrk="1" fontAlgn="auto" hangingPunct="1">
              <a:lnSpc>
                <a:spcPct val="125000"/>
              </a:lnSpc>
              <a:spcBef>
                <a:spcPts val="0"/>
              </a:spcBef>
              <a:spcAft>
                <a:spcPts val="0"/>
              </a:spcAft>
              <a:defRPr/>
            </a:pPr>
            <a:r>
              <a:rPr lang="zh-CN" altLang="en-US" sz="2400" b="1" dirty="0">
                <a:solidFill>
                  <a:schemeClr val="tx1"/>
                </a:solidFill>
                <a:latin typeface="Bodoni MT Black" pitchFamily="18" charset="0"/>
              </a:rPr>
              <a:t>基本思想：</a:t>
            </a:r>
            <a:endParaRPr lang="en-US" altLang="zh-CN" sz="2400" b="1" dirty="0">
              <a:solidFill>
                <a:schemeClr val="tx1"/>
              </a:solidFill>
              <a:latin typeface="Bodoni MT Black" pitchFamily="18" charset="0"/>
            </a:endParaRPr>
          </a:p>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用图形符号以</a:t>
            </a:r>
            <a:r>
              <a:rPr lang="zh-CN" altLang="en-US" sz="2400" dirty="0">
                <a:solidFill>
                  <a:srgbClr val="FF0000"/>
                </a:solidFill>
                <a:latin typeface="Bodoni MT Black" pitchFamily="18" charset="0"/>
              </a:rPr>
              <a:t>黑盒子</a:t>
            </a:r>
            <a:r>
              <a:rPr lang="zh-CN" altLang="en-US" sz="2400" dirty="0">
                <a:solidFill>
                  <a:schemeClr val="tx1"/>
                </a:solidFill>
                <a:latin typeface="Bodoni MT Black" pitchFamily="18" charset="0"/>
              </a:rPr>
              <a:t>形式描绘组成系统的</a:t>
            </a:r>
            <a:r>
              <a:rPr lang="zh-CN" altLang="en-US" sz="2400" dirty="0">
                <a:solidFill>
                  <a:srgbClr val="FF0000"/>
                </a:solidFill>
                <a:latin typeface="Bodoni MT Black" pitchFamily="18" charset="0"/>
              </a:rPr>
              <a:t>每个</a:t>
            </a:r>
            <a:r>
              <a:rPr lang="zh-CN" altLang="en-US" sz="2400" dirty="0" smtClean="0">
                <a:solidFill>
                  <a:srgbClr val="FF0000"/>
                </a:solidFill>
                <a:latin typeface="Bodoni MT Black" pitchFamily="18" charset="0"/>
              </a:rPr>
              <a:t>部件</a:t>
            </a:r>
            <a:r>
              <a:rPr lang="zh-CN" altLang="en-US" sz="2400" dirty="0" smtClean="0">
                <a:solidFill>
                  <a:schemeClr val="tx1"/>
                </a:solidFill>
                <a:latin typeface="Bodoni MT Black" pitchFamily="18" charset="0"/>
              </a:rPr>
              <a:t>（</a:t>
            </a:r>
            <a:r>
              <a:rPr lang="zh-CN" altLang="en-US" sz="2400" dirty="0">
                <a:solidFill>
                  <a:schemeClr val="tx1"/>
                </a:solidFill>
                <a:latin typeface="Bodoni MT Black" pitchFamily="18" charset="0"/>
              </a:rPr>
              <a:t>程序、文档、数据库、人工过程等</a:t>
            </a:r>
            <a:r>
              <a:rPr lang="zh-CN" altLang="en-US" sz="2400" dirty="0" smtClean="0">
                <a:solidFill>
                  <a:schemeClr val="tx1"/>
                </a:solidFill>
                <a:latin typeface="Bodoni MT Black" pitchFamily="18" charset="0"/>
              </a:rPr>
              <a:t>）。</a:t>
            </a:r>
            <a:endParaRPr lang="zh-CN" altLang="en-US" sz="2400" dirty="0">
              <a:solidFill>
                <a:schemeClr val="tx1"/>
              </a:solidFill>
              <a:latin typeface="Bodoni MT Black" pitchFamily="18" charset="0"/>
            </a:endParaRPr>
          </a:p>
        </p:txBody>
      </p:sp>
      <p:sp>
        <p:nvSpPr>
          <p:cNvPr id="9" name="TextBox 8"/>
          <p:cNvSpPr txBox="1"/>
          <p:nvPr/>
        </p:nvSpPr>
        <p:spPr>
          <a:xfrm>
            <a:off x="371029" y="3429000"/>
            <a:ext cx="8256240" cy="2099298"/>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系统流程图表达的是数据在系统各部件之间流动的情况</a:t>
            </a:r>
            <a:r>
              <a:rPr lang="zh-CN" altLang="en-US" sz="2400" dirty="0">
                <a:solidFill>
                  <a:schemeClr val="tx1"/>
                </a:solidFill>
                <a:latin typeface="Bodoni MT Black" pitchFamily="18" charset="0"/>
              </a:rPr>
              <a:t>，而不是对数据进行加工处理的控制过程，因此尽管系统流程图的某些符号和程序流程图的符号形式相同，但是它却是</a:t>
            </a:r>
            <a:r>
              <a:rPr lang="zh-CN" altLang="en-US" sz="2400" dirty="0">
                <a:solidFill>
                  <a:srgbClr val="FF0000"/>
                </a:solidFill>
                <a:latin typeface="Bodoni MT Black" pitchFamily="18" charset="0"/>
              </a:rPr>
              <a:t>物理数据流图</a:t>
            </a:r>
            <a:r>
              <a:rPr lang="zh-CN" altLang="en-US" sz="2400" dirty="0">
                <a:solidFill>
                  <a:schemeClr val="tx1"/>
                </a:solidFill>
                <a:latin typeface="Bodoni MT Black" pitchFamily="18" charset="0"/>
              </a:rPr>
              <a:t>而不是程序流程图。</a:t>
            </a:r>
            <a:endParaRPr lang="zh-CN" altLang="en-US" sz="2400" b="1" dirty="0">
              <a:solidFill>
                <a:schemeClr val="tx1"/>
              </a:solidFill>
              <a:latin typeface="Bodoni MT Black" pitchFamily="18" charset="0"/>
            </a:endParaRPr>
          </a:p>
        </p:txBody>
      </p:sp>
      <p:sp>
        <p:nvSpPr>
          <p:cNvPr id="10"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 </a:t>
            </a:r>
            <a:r>
              <a:rPr lang="zh-CN" altLang="en-US" sz="2400" dirty="0">
                <a:solidFill>
                  <a:srgbClr val="D9D9D9"/>
                </a:solidFill>
                <a:latin typeface="Bodoni MT Black" pitchFamily="18" charset="0"/>
                <a:ea typeface="+mn-ea"/>
              </a:rPr>
              <a:t>系统流程图</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2.3.1</a:t>
            </a:r>
            <a:r>
              <a:rPr lang="zh-CN" altLang="en-US" sz="2400" dirty="0" smtClean="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250825" y="0"/>
            <a:ext cx="8229600" cy="1143000"/>
          </a:xfrm>
        </p:spPr>
        <p:txBody>
          <a:bodyPr/>
          <a:lstStyle/>
          <a:p>
            <a:pPr>
              <a:defRPr/>
            </a:pPr>
            <a:r>
              <a:rPr lang="en-US" altLang="zh-CN" b="1" dirty="0" smtClean="0">
                <a:latin typeface="Bodoni MT Black" pitchFamily="18" charset="0"/>
                <a:ea typeface="+mn-ea"/>
              </a:rPr>
              <a:t>2.3 </a:t>
            </a:r>
            <a:r>
              <a:rPr lang="zh-CN" altLang="en-US" b="1" dirty="0" smtClean="0">
                <a:latin typeface="Bodoni MT Black" pitchFamily="18" charset="0"/>
              </a:rPr>
              <a:t>系统流程图</a:t>
            </a:r>
          </a:p>
        </p:txBody>
      </p:sp>
      <p:sp>
        <p:nvSpPr>
          <p:cNvPr id="6" name="TextBox 5"/>
          <p:cNvSpPr txBox="1"/>
          <p:nvPr/>
        </p:nvSpPr>
        <p:spPr>
          <a:xfrm>
            <a:off x="592138" y="11303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smtClean="0">
                <a:solidFill>
                  <a:schemeClr val="tx1"/>
                </a:solidFill>
                <a:latin typeface="Bodoni MT Black" pitchFamily="18" charset="0"/>
              </a:rPr>
              <a:t>2.3.1 </a:t>
            </a:r>
            <a:r>
              <a:rPr lang="zh-CN" altLang="en-US" sz="3200" b="1" dirty="0" smtClean="0">
                <a:solidFill>
                  <a:schemeClr val="tx1"/>
                </a:solidFill>
                <a:latin typeface="Bodoni MT Black" pitchFamily="18" charset="0"/>
              </a:rPr>
              <a:t>符号</a:t>
            </a:r>
            <a:endParaRPr lang="zh-CN" altLang="en-US" sz="3200" b="1" dirty="0">
              <a:solidFill>
                <a:schemeClr val="tx1"/>
              </a:solidFill>
              <a:latin typeface="Bodoni MT Black" pitchFamily="18" charset="0"/>
            </a:endParaRPr>
          </a:p>
        </p:txBody>
      </p:sp>
      <p:sp>
        <p:nvSpPr>
          <p:cNvPr id="9" name="圆角矩形 8"/>
          <p:cNvSpPr/>
          <p:nvPr/>
        </p:nvSpPr>
        <p:spPr>
          <a:xfrm>
            <a:off x="467544" y="1988840"/>
            <a:ext cx="8136904"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利用符号可以把一个广义的</a:t>
            </a:r>
            <a:r>
              <a:rPr lang="zh-CN" altLang="en-US" sz="2400" dirty="0">
                <a:solidFill>
                  <a:srgbClr val="0070C0"/>
                </a:solidFill>
                <a:latin typeface="Bodoni MT Black" pitchFamily="18" charset="0"/>
              </a:rPr>
              <a:t>输入输出操作</a:t>
            </a:r>
            <a:r>
              <a:rPr lang="zh-CN" altLang="en-US" sz="2400" dirty="0">
                <a:solidFill>
                  <a:schemeClr val="tx1"/>
                </a:solidFill>
                <a:latin typeface="Bodoni MT Black" pitchFamily="18" charset="0"/>
              </a:rPr>
              <a:t>具体化为读写存储在</a:t>
            </a:r>
            <a:r>
              <a:rPr lang="zh-CN" altLang="en-US" sz="2400" dirty="0">
                <a:solidFill>
                  <a:srgbClr val="FF0000"/>
                </a:solidFill>
                <a:latin typeface="Bodoni MT Black" pitchFamily="18" charset="0"/>
              </a:rPr>
              <a:t>特殊设备上的文件</a:t>
            </a:r>
            <a:r>
              <a:rPr lang="zh-CN" altLang="en-US" sz="2400" dirty="0">
                <a:solidFill>
                  <a:schemeClr val="tx1"/>
                </a:solidFill>
                <a:latin typeface="Bodoni MT Black" pitchFamily="18" charset="0"/>
              </a:rPr>
              <a:t>（或数据库），把</a:t>
            </a:r>
            <a:r>
              <a:rPr lang="zh-CN" altLang="en-US" sz="2400" dirty="0">
                <a:solidFill>
                  <a:srgbClr val="0070C0"/>
                </a:solidFill>
                <a:latin typeface="Bodoni MT Black" pitchFamily="18" charset="0"/>
              </a:rPr>
              <a:t>抽象处理</a:t>
            </a:r>
            <a:r>
              <a:rPr lang="zh-CN" altLang="en-US" sz="2400" dirty="0">
                <a:solidFill>
                  <a:schemeClr val="tx1"/>
                </a:solidFill>
                <a:latin typeface="Bodoni MT Black" pitchFamily="18" charset="0"/>
              </a:rPr>
              <a:t>具体化为</a:t>
            </a:r>
            <a:r>
              <a:rPr lang="zh-CN" altLang="en-US" sz="2400" dirty="0">
                <a:solidFill>
                  <a:srgbClr val="FF0000"/>
                </a:solidFill>
                <a:latin typeface="Bodoni MT Black" pitchFamily="18" charset="0"/>
              </a:rPr>
              <a:t>特定的程序或手工操作</a:t>
            </a:r>
            <a:r>
              <a:rPr lang="zh-CN" altLang="en-US" sz="2400" dirty="0">
                <a:solidFill>
                  <a:schemeClr val="tx1"/>
                </a:solidFill>
                <a:latin typeface="Bodoni MT Black" pitchFamily="18" charset="0"/>
              </a:rPr>
              <a:t>等。</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80963" y="-25400"/>
            <a:ext cx="8229600" cy="1143000"/>
          </a:xfrm>
        </p:spPr>
        <p:txBody>
          <a:bodyPr/>
          <a:lstStyle/>
          <a:p>
            <a:pPr>
              <a:defRPr/>
            </a:pPr>
            <a:r>
              <a:rPr lang="en-US" altLang="zh-CN" b="1" dirty="0" smtClean="0">
                <a:latin typeface="Bodoni MT Black" pitchFamily="18" charset="0"/>
                <a:ea typeface="+mn-ea"/>
              </a:rPr>
              <a:t>2.3 </a:t>
            </a:r>
            <a:r>
              <a:rPr lang="zh-CN" altLang="en-US" b="1" dirty="0" smtClean="0">
                <a:latin typeface="Bodoni MT Black" pitchFamily="18" charset="0"/>
              </a:rPr>
              <a:t>系统</a:t>
            </a:r>
            <a:r>
              <a:rPr lang="zh-CN" altLang="en-US" b="1" dirty="0" smtClean="0">
                <a:latin typeface="Bodoni MT Black" pitchFamily="18" charset="0"/>
                <a:ea typeface="+mn-ea"/>
              </a:rPr>
              <a:t>流程图</a:t>
            </a:r>
          </a:p>
        </p:txBody>
      </p:sp>
      <p:pic>
        <p:nvPicPr>
          <p:cNvPr id="43011" name="图片 1"/>
          <p:cNvPicPr>
            <a:picLocks noChangeAspect="1"/>
          </p:cNvPicPr>
          <p:nvPr/>
        </p:nvPicPr>
        <p:blipFill>
          <a:blip r:embed="rId3"/>
          <a:srcRect/>
          <a:stretch>
            <a:fillRect/>
          </a:stretch>
        </p:blipFill>
        <p:spPr bwMode="auto">
          <a:xfrm>
            <a:off x="539750" y="2132856"/>
            <a:ext cx="7907338" cy="3692525"/>
          </a:xfrm>
          <a:prstGeom prst="rect">
            <a:avLst/>
          </a:prstGeom>
          <a:noFill/>
          <a:ln w="9525">
            <a:noFill/>
            <a:miter lim="800000"/>
            <a:headEnd/>
            <a:tailEnd/>
          </a:ln>
        </p:spPr>
      </p:pic>
      <p:sp>
        <p:nvSpPr>
          <p:cNvPr id="3" name="矩形标注 2"/>
          <p:cNvSpPr/>
          <p:nvPr/>
        </p:nvSpPr>
        <p:spPr>
          <a:xfrm>
            <a:off x="5219700" y="980728"/>
            <a:ext cx="3600450" cy="809625"/>
          </a:xfrm>
          <a:prstGeom prst="wedgeRectCallout">
            <a:avLst>
              <a:gd name="adj1" fmla="val -28289"/>
              <a:gd name="adj2" fmla="val 1021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solidFill>
                  <a:srgbClr val="0070C0"/>
                </a:solidFill>
                <a:latin typeface="Bodoni MT Black" pitchFamily="18" charset="0"/>
              </a:rPr>
              <a:t>以概括的方式抽象地描绘一个实际系统时，仅仅使用</a:t>
            </a:r>
            <a:r>
              <a:rPr lang="zh-CN" altLang="en-US" dirty="0">
                <a:solidFill>
                  <a:srgbClr val="0070C0"/>
                </a:solidFill>
                <a:latin typeface="Bodoni MT Black" pitchFamily="18" charset="0"/>
              </a:rPr>
              <a:t>下图</a:t>
            </a:r>
            <a:r>
              <a:rPr lang="zh-CN" altLang="zh-CN" dirty="0">
                <a:solidFill>
                  <a:srgbClr val="0070C0"/>
                </a:solidFill>
                <a:latin typeface="Bodoni MT Black" pitchFamily="18" charset="0"/>
              </a:rPr>
              <a:t>中列出的基本符号就足够了</a:t>
            </a:r>
            <a:endParaRPr lang="zh-CN" altLang="en-US" dirty="0">
              <a:solidFill>
                <a:srgbClr val="0070C0"/>
              </a:solidFill>
              <a:latin typeface="Bodoni MT Black" pitchFamily="18" charset="0"/>
            </a:endParaRPr>
          </a:p>
        </p:txBody>
      </p:sp>
      <p:sp>
        <p:nvSpPr>
          <p:cNvPr id="7"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2.3.1</a:t>
            </a:r>
            <a:r>
              <a:rPr lang="zh-CN" altLang="en-US" sz="2400" dirty="0" smtClean="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2" name="矩形 1"/>
          <p:cNvSpPr/>
          <p:nvPr/>
        </p:nvSpPr>
        <p:spPr>
          <a:xfrm>
            <a:off x="595363" y="2636292"/>
            <a:ext cx="771520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6207" y="3267224"/>
            <a:ext cx="771520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5363" y="5362824"/>
            <a:ext cx="771520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标注 2"/>
          <p:cNvSpPr/>
          <p:nvPr/>
        </p:nvSpPr>
        <p:spPr>
          <a:xfrm>
            <a:off x="10143" y="2060575"/>
            <a:ext cx="1908175" cy="1584325"/>
          </a:xfrm>
          <a:prstGeom prst="wedgeRectCallout">
            <a:avLst>
              <a:gd name="adj1" fmla="val 48025"/>
              <a:gd name="adj2" fmla="val 91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tx2"/>
                </a:solidFill>
                <a:latin typeface="Bodoni MT Black" pitchFamily="18" charset="0"/>
              </a:rPr>
              <a:t>需要更具体地描绘一个物理系统时还需要使用右图中列出的系统符号</a:t>
            </a:r>
          </a:p>
        </p:txBody>
      </p:sp>
      <p:pic>
        <p:nvPicPr>
          <p:cNvPr id="45059" name="图片 3"/>
          <p:cNvPicPr>
            <a:picLocks noChangeAspect="1"/>
          </p:cNvPicPr>
          <p:nvPr/>
        </p:nvPicPr>
        <p:blipFill>
          <a:blip r:embed="rId3"/>
          <a:srcRect/>
          <a:stretch>
            <a:fillRect/>
          </a:stretch>
        </p:blipFill>
        <p:spPr bwMode="auto">
          <a:xfrm>
            <a:off x="1973263" y="-42863"/>
            <a:ext cx="6559550" cy="6029326"/>
          </a:xfrm>
          <a:prstGeom prst="rect">
            <a:avLst/>
          </a:prstGeom>
          <a:noFill/>
          <a:ln w="9525">
            <a:noFill/>
            <a:miter lim="800000"/>
            <a:headEnd/>
            <a:tailEnd/>
          </a:ln>
        </p:spPr>
      </p:pic>
      <p:sp>
        <p:nvSpPr>
          <p:cNvPr id="6"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2.3.1</a:t>
            </a:r>
            <a:r>
              <a:rPr lang="zh-CN" altLang="en-US" sz="2400" dirty="0" smtClean="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8" name="矩形 7"/>
          <p:cNvSpPr/>
          <p:nvPr/>
        </p:nvSpPr>
        <p:spPr>
          <a:xfrm>
            <a:off x="2123728" y="836712"/>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126973" y="1379761"/>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84686" y="2447367"/>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123728" y="3505300"/>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23728" y="4048349"/>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23728" y="4563233"/>
            <a:ext cx="63367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第</a:t>
            </a:r>
            <a:r>
              <a:rPr lang="en-US" altLang="zh-CN" b="1" dirty="0" smtClean="0">
                <a:latin typeface="Bodoni MT Black" pitchFamily="18" charset="0"/>
                <a:ea typeface="+mn-ea"/>
              </a:rPr>
              <a:t>2</a:t>
            </a:r>
            <a:r>
              <a:rPr lang="zh-CN" altLang="en-US" b="1" dirty="0" smtClean="0">
                <a:latin typeface="Bodoni MT Black" pitchFamily="18" charset="0"/>
                <a:ea typeface="+mn-ea"/>
              </a:rPr>
              <a:t>章 可行性研究</a:t>
            </a:r>
            <a:endParaRPr lang="es-HN" b="1" dirty="0">
              <a:latin typeface="Bodoni MT Black" pitchFamily="18" charset="0"/>
              <a:ea typeface="+mn-ea"/>
            </a:endParaRPr>
          </a:p>
        </p:txBody>
      </p:sp>
      <p:sp>
        <p:nvSpPr>
          <p:cNvPr id="2" name="TextBox 1"/>
          <p:cNvSpPr txBox="1"/>
          <p:nvPr/>
        </p:nvSpPr>
        <p:spPr>
          <a:xfrm>
            <a:off x="395289" y="1628775"/>
            <a:ext cx="8229599" cy="2873375"/>
          </a:xfrm>
          <a:prstGeom prst="rect">
            <a:avLst/>
          </a:prstGeom>
          <a:noFill/>
        </p:spPr>
        <p:txBody>
          <a:bodyPr wrap="square">
            <a:spAutoFit/>
          </a:bodyPr>
          <a:lstStyle/>
          <a:p>
            <a:pPr marL="514350" indent="-514350" eaLnBrk="1" fontAlgn="auto" hangingPunct="1">
              <a:lnSpc>
                <a:spcPct val="125000"/>
              </a:lnSpc>
              <a:spcBef>
                <a:spcPts val="0"/>
              </a:spcBef>
              <a:spcAft>
                <a:spcPts val="0"/>
              </a:spcAft>
              <a:buFont typeface="+mj-lt"/>
              <a:buAutoNum type="arabicPeriod"/>
              <a:defRPr/>
            </a:pPr>
            <a:r>
              <a:rPr lang="zh-CN" altLang="zh-CN" sz="2400" dirty="0">
                <a:latin typeface="Bodoni MT Black" pitchFamily="18" charset="0"/>
                <a:ea typeface="+mn-ea"/>
              </a:rPr>
              <a:t>并非任何问题都有简单明显的解决办法，事实上，许多问题不可能在预定的系统规模或时间期限之内解决。</a:t>
            </a:r>
            <a:endParaRPr lang="en-US" altLang="zh-CN" sz="2400" dirty="0">
              <a:latin typeface="Bodoni MT Black" pitchFamily="18" charset="0"/>
              <a:ea typeface="+mn-ea"/>
            </a:endParaRPr>
          </a:p>
          <a:p>
            <a:pPr marL="514350" indent="-514350" eaLnBrk="1" fontAlgn="auto" hangingPunct="1">
              <a:lnSpc>
                <a:spcPct val="125000"/>
              </a:lnSpc>
              <a:spcBef>
                <a:spcPts val="0"/>
              </a:spcBef>
              <a:spcAft>
                <a:spcPts val="0"/>
              </a:spcAft>
              <a:buFont typeface="+mj-lt"/>
              <a:buAutoNum type="arabicPeriod"/>
              <a:defRPr/>
            </a:pPr>
            <a:r>
              <a:rPr lang="zh-CN" altLang="zh-CN" sz="2400" dirty="0">
                <a:latin typeface="Bodoni MT Black" pitchFamily="18" charset="0"/>
                <a:ea typeface="+mn-ea"/>
              </a:rPr>
              <a:t>如果问题没有可行的解，那么花费在这项工程上的任何时间、人力、软硬件资源和经费，都是无谓的浪费。</a:t>
            </a:r>
          </a:p>
          <a:p>
            <a:pPr marL="514350" indent="-514350" eaLnBrk="1" fontAlgn="auto" hangingPunct="1">
              <a:lnSpc>
                <a:spcPct val="125000"/>
              </a:lnSpc>
              <a:spcBef>
                <a:spcPts val="0"/>
              </a:spcBef>
              <a:spcAft>
                <a:spcPts val="0"/>
              </a:spcAft>
              <a:buFont typeface="+mj-lt"/>
              <a:buAutoNum type="arabicPeriod"/>
              <a:defRPr/>
            </a:pPr>
            <a:r>
              <a:rPr lang="zh-CN" altLang="zh-CN" sz="2400" dirty="0">
                <a:solidFill>
                  <a:srgbClr val="FF0000"/>
                </a:solidFill>
                <a:latin typeface="Bodoni MT Black" pitchFamily="18" charset="0"/>
                <a:ea typeface="+mn-ea"/>
              </a:rPr>
              <a:t>可行性研究</a:t>
            </a:r>
            <a:r>
              <a:rPr lang="zh-CN" altLang="zh-CN" sz="2400" dirty="0">
                <a:latin typeface="Bodoni MT Black" pitchFamily="18" charset="0"/>
                <a:ea typeface="+mn-ea"/>
              </a:rPr>
              <a:t>的目的，就是用</a:t>
            </a:r>
            <a:r>
              <a:rPr lang="zh-CN" altLang="zh-CN" sz="2400" dirty="0">
                <a:solidFill>
                  <a:srgbClr val="FF0000"/>
                </a:solidFill>
                <a:latin typeface="Bodoni MT Black" pitchFamily="18" charset="0"/>
                <a:ea typeface="+mn-ea"/>
              </a:rPr>
              <a:t>最小的代价</a:t>
            </a: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尽可能短的时间</a:t>
            </a:r>
            <a:r>
              <a:rPr lang="zh-CN" altLang="zh-CN" sz="2400" dirty="0">
                <a:latin typeface="Bodoni MT Black" pitchFamily="18" charset="0"/>
                <a:ea typeface="+mn-ea"/>
              </a:rPr>
              <a:t>内确定问题是否能够解决。</a:t>
            </a:r>
            <a:endParaRPr lang="zh-CN" altLang="en-US" sz="2400"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2.3.2 </a:t>
            </a:r>
            <a:r>
              <a:rPr lang="zh-CN" altLang="en-US" sz="2400" dirty="0">
                <a:solidFill>
                  <a:srgbClr val="D9D9D9"/>
                </a:solidFill>
                <a:latin typeface="Bodoni MT Black" pitchFamily="18" charset="0"/>
                <a:ea typeface="+mn-ea"/>
              </a:rPr>
              <a:t>例子</a:t>
            </a:r>
          </a:p>
        </p:txBody>
      </p:sp>
      <p:sp>
        <p:nvSpPr>
          <p:cNvPr id="8" name="标题 3"/>
          <p:cNvSpPr>
            <a:spLocks noGrp="1"/>
          </p:cNvSpPr>
          <p:nvPr>
            <p:ph type="title"/>
          </p:nvPr>
        </p:nvSpPr>
        <p:spPr>
          <a:xfrm>
            <a:off x="387350" y="0"/>
            <a:ext cx="8229600" cy="1143000"/>
          </a:xfrm>
        </p:spPr>
        <p:txBody>
          <a:bodyPr/>
          <a:lstStyle/>
          <a:p>
            <a:pPr>
              <a:defRPr/>
            </a:pPr>
            <a:r>
              <a:rPr lang="en-US" altLang="zh-CN" b="1" dirty="0" smtClean="0">
                <a:latin typeface="Bodoni MT Black" pitchFamily="18" charset="0"/>
                <a:ea typeface="+mn-ea"/>
              </a:rPr>
              <a:t>2.3</a:t>
            </a:r>
            <a:r>
              <a:rPr lang="en-US" altLang="zh-CN" b="1" dirty="0" smtClean="0">
                <a:latin typeface="Bodoni MT Black" pitchFamily="18" charset="0"/>
              </a:rPr>
              <a:t> </a:t>
            </a:r>
            <a:r>
              <a:rPr lang="zh-CN" altLang="en-US" b="1" dirty="0" smtClean="0">
                <a:latin typeface="Bodoni MT Black" pitchFamily="18" charset="0"/>
              </a:rPr>
              <a:t>系统流程图</a:t>
            </a:r>
          </a:p>
        </p:txBody>
      </p:sp>
      <p:sp>
        <p:nvSpPr>
          <p:cNvPr id="2" name="TextBox 1"/>
          <p:cNvSpPr txBox="1"/>
          <p:nvPr/>
        </p:nvSpPr>
        <p:spPr>
          <a:xfrm>
            <a:off x="592138" y="1916832"/>
            <a:ext cx="7848600" cy="286232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zh-CN" sz="2400" dirty="0" smtClean="0">
                <a:latin typeface="Bodoni MT Black" pitchFamily="18" charset="0"/>
              </a:rPr>
              <a:t>某</a:t>
            </a:r>
            <a:r>
              <a:rPr lang="zh-CN" altLang="zh-CN" sz="2400" dirty="0">
                <a:latin typeface="Bodoni MT Black" pitchFamily="18" charset="0"/>
              </a:rPr>
              <a:t>装配厂有一座存放</a:t>
            </a:r>
            <a:r>
              <a:rPr lang="zh-CN" altLang="zh-CN" sz="2400" dirty="0">
                <a:solidFill>
                  <a:srgbClr val="FF0000"/>
                </a:solidFill>
                <a:latin typeface="Bodoni MT Black" pitchFamily="18" charset="0"/>
              </a:rPr>
              <a:t>零件</a:t>
            </a:r>
            <a:r>
              <a:rPr lang="zh-CN" altLang="zh-CN" sz="2400" dirty="0">
                <a:latin typeface="Bodoni MT Black" pitchFamily="18" charset="0"/>
              </a:rPr>
              <a:t>的</a:t>
            </a:r>
            <a:r>
              <a:rPr lang="zh-CN" altLang="zh-CN" sz="2400" dirty="0">
                <a:solidFill>
                  <a:srgbClr val="FF0000"/>
                </a:solidFill>
                <a:latin typeface="Bodoni MT Black" pitchFamily="18" charset="0"/>
              </a:rPr>
              <a:t>仓库</a:t>
            </a:r>
            <a:r>
              <a:rPr lang="zh-CN" altLang="zh-CN" sz="2400" dirty="0">
                <a:latin typeface="Bodoni MT Black" pitchFamily="18" charset="0"/>
              </a:rPr>
              <a:t>，仓库中现有的各种</a:t>
            </a:r>
            <a:r>
              <a:rPr lang="zh-CN" altLang="zh-CN" sz="2400" dirty="0">
                <a:solidFill>
                  <a:srgbClr val="FF0000"/>
                </a:solidFill>
                <a:latin typeface="Bodoni MT Black" pitchFamily="18" charset="0"/>
              </a:rPr>
              <a:t>零件的数量</a:t>
            </a:r>
            <a:r>
              <a:rPr lang="zh-CN" altLang="zh-CN" sz="2400" dirty="0">
                <a:latin typeface="Bodoni MT Black" pitchFamily="18" charset="0"/>
              </a:rPr>
              <a:t>以及每种零件的</a:t>
            </a:r>
            <a:r>
              <a:rPr lang="zh-CN" altLang="zh-CN" sz="2400" dirty="0">
                <a:solidFill>
                  <a:srgbClr val="FF0000"/>
                </a:solidFill>
                <a:latin typeface="Bodoni MT Black" pitchFamily="18" charset="0"/>
              </a:rPr>
              <a:t>库存量临界值</a:t>
            </a:r>
            <a:r>
              <a:rPr lang="zh-CN" altLang="zh-CN" sz="2400" dirty="0">
                <a:latin typeface="Bodoni MT Black" pitchFamily="18" charset="0"/>
              </a:rPr>
              <a:t>等数据记录在</a:t>
            </a:r>
            <a:r>
              <a:rPr lang="zh-CN" altLang="zh-CN" sz="2400" dirty="0">
                <a:solidFill>
                  <a:srgbClr val="0070C0"/>
                </a:solidFill>
                <a:latin typeface="Bodoni MT Black" pitchFamily="18" charset="0"/>
              </a:rPr>
              <a:t>库存清单主文件</a:t>
            </a:r>
            <a:r>
              <a:rPr lang="zh-CN" altLang="zh-CN" sz="2400" dirty="0">
                <a:latin typeface="Bodoni MT Black" pitchFamily="18" charset="0"/>
              </a:rPr>
              <a:t>中。当仓库中零件数量有变化时，应该及时修改库存清单主文件，如果哪种零件的库存量少于它的库存量临界值，则应该报告给</a:t>
            </a:r>
            <a:r>
              <a:rPr lang="zh-CN" altLang="zh-CN" sz="2400" dirty="0">
                <a:solidFill>
                  <a:srgbClr val="FF0000"/>
                </a:solidFill>
                <a:latin typeface="Bodoni MT Black" pitchFamily="18" charset="0"/>
              </a:rPr>
              <a:t>采购部门</a:t>
            </a:r>
            <a:r>
              <a:rPr lang="zh-CN" altLang="zh-CN" sz="2400" dirty="0">
                <a:latin typeface="Bodoni MT Black" pitchFamily="18" charset="0"/>
              </a:rPr>
              <a:t>以便订货，规定每天向采购部门送一次</a:t>
            </a:r>
            <a:r>
              <a:rPr lang="zh-CN" altLang="zh-CN" sz="2400" dirty="0">
                <a:solidFill>
                  <a:srgbClr val="0070C0"/>
                </a:solidFill>
                <a:latin typeface="Bodoni MT Black" pitchFamily="18" charset="0"/>
              </a:rPr>
              <a:t>订货报告</a:t>
            </a:r>
            <a:r>
              <a:rPr lang="zh-CN" altLang="zh-CN" sz="2400" dirty="0">
                <a:latin typeface="Bodoni MT Black" pitchFamily="18" charset="0"/>
              </a:rPr>
              <a:t>。</a:t>
            </a:r>
            <a:endParaRPr lang="zh-CN" altLang="en-US" sz="2400" dirty="0">
              <a:latin typeface="Bodoni MT Black" pitchFamily="18" charset="0"/>
            </a:endParaRPr>
          </a:p>
        </p:txBody>
      </p:sp>
      <p:sp>
        <p:nvSpPr>
          <p:cNvPr id="9" name="TextBox 8"/>
          <p:cNvSpPr txBox="1"/>
          <p:nvPr/>
        </p:nvSpPr>
        <p:spPr>
          <a:xfrm>
            <a:off x="592138" y="10922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2.3.2 </a:t>
            </a:r>
            <a:r>
              <a:rPr lang="zh-CN" altLang="en-US" sz="3200" b="1" dirty="0">
                <a:solidFill>
                  <a:schemeClr val="tx1"/>
                </a:solidFill>
                <a:latin typeface="Bodoni MT Black" pitchFamily="18" charset="0"/>
              </a:rPr>
              <a:t>例子</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p:txBody>
          <a:bodyPr/>
          <a:lstStyle/>
          <a:p>
            <a:pPr>
              <a:defRPr/>
            </a:pPr>
            <a:r>
              <a:rPr lang="en-US" altLang="zh-CN" b="1" dirty="0" smtClean="0">
                <a:latin typeface="Bodoni MT Black" pitchFamily="18" charset="0"/>
                <a:ea typeface="+mn-ea"/>
              </a:rPr>
              <a:t>2.3</a:t>
            </a:r>
            <a:r>
              <a:rPr lang="en-US" altLang="zh-CN" b="1" dirty="0" smtClean="0">
                <a:latin typeface="Bodoni MT Black" pitchFamily="18" charset="0"/>
              </a:rPr>
              <a:t> </a:t>
            </a:r>
            <a:r>
              <a:rPr lang="zh-CN" altLang="en-US" b="1" dirty="0" smtClean="0">
                <a:latin typeface="Bodoni MT Black" pitchFamily="18" charset="0"/>
              </a:rPr>
              <a:t>系统流程图</a:t>
            </a:r>
          </a:p>
        </p:txBody>
      </p:sp>
      <p:sp>
        <p:nvSpPr>
          <p:cNvPr id="2" name="TextBox 1"/>
          <p:cNvSpPr txBox="1"/>
          <p:nvPr/>
        </p:nvSpPr>
        <p:spPr>
          <a:xfrm>
            <a:off x="457200" y="1700808"/>
            <a:ext cx="8039100" cy="32824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latin typeface="Bodoni MT Black" pitchFamily="18" charset="0"/>
              </a:rPr>
              <a:t>该装配厂使用一台小型计算机处理</a:t>
            </a:r>
            <a:r>
              <a:rPr lang="zh-CN" altLang="en-US" sz="2400" dirty="0">
                <a:solidFill>
                  <a:srgbClr val="FF0000"/>
                </a:solidFill>
                <a:latin typeface="Bodoni MT Black" pitchFamily="18" charset="0"/>
              </a:rPr>
              <a:t>更新库存清单主文件</a:t>
            </a:r>
            <a:r>
              <a:rPr lang="zh-CN" altLang="en-US" sz="2400" dirty="0">
                <a:latin typeface="Bodoni MT Black" pitchFamily="18" charset="0"/>
              </a:rPr>
              <a:t>和</a:t>
            </a:r>
            <a:r>
              <a:rPr lang="zh-CN" altLang="en-US" sz="2400" dirty="0">
                <a:solidFill>
                  <a:srgbClr val="FF0000"/>
                </a:solidFill>
                <a:latin typeface="Bodoni MT Black" pitchFamily="18" charset="0"/>
              </a:rPr>
              <a:t>产生订货报告</a:t>
            </a:r>
            <a:r>
              <a:rPr lang="zh-CN" altLang="en-US" sz="2400" dirty="0">
                <a:latin typeface="Bodoni MT Black" pitchFamily="18" charset="0"/>
              </a:rPr>
              <a:t>的任务。零件库存量的每一次变化称为一个</a:t>
            </a:r>
            <a:r>
              <a:rPr lang="zh-CN" altLang="en-US" sz="2400" dirty="0">
                <a:solidFill>
                  <a:srgbClr val="FF0000"/>
                </a:solidFill>
                <a:latin typeface="Bodoni MT Black" pitchFamily="18" charset="0"/>
              </a:rPr>
              <a:t>事务</a:t>
            </a:r>
            <a:r>
              <a:rPr lang="zh-CN" altLang="en-US" sz="2400" dirty="0">
                <a:latin typeface="Bodoni MT Black" pitchFamily="18" charset="0"/>
              </a:rPr>
              <a:t>，由放在</a:t>
            </a:r>
            <a:r>
              <a:rPr lang="zh-CN" altLang="en-US" sz="2400" dirty="0">
                <a:solidFill>
                  <a:srgbClr val="FF0000"/>
                </a:solidFill>
                <a:latin typeface="Bodoni MT Black" pitchFamily="18" charset="0"/>
              </a:rPr>
              <a:t>仓库中的</a:t>
            </a:r>
            <a:r>
              <a:rPr lang="en-US" altLang="zh-CN" sz="2400" dirty="0">
                <a:solidFill>
                  <a:srgbClr val="FF0000"/>
                </a:solidFill>
                <a:latin typeface="Bodoni MT Black" pitchFamily="18" charset="0"/>
              </a:rPr>
              <a:t>CRT</a:t>
            </a:r>
            <a:r>
              <a:rPr lang="zh-CN" altLang="en-US" sz="2400" dirty="0">
                <a:solidFill>
                  <a:srgbClr val="FF0000"/>
                </a:solidFill>
                <a:latin typeface="Bodoni MT Black" pitchFamily="18" charset="0"/>
              </a:rPr>
              <a:t>终端</a:t>
            </a:r>
            <a:r>
              <a:rPr lang="zh-CN" altLang="en-US" sz="2400" dirty="0">
                <a:latin typeface="Bodoni MT Black" pitchFamily="18" charset="0"/>
              </a:rPr>
              <a:t>输入到计算机中；系统中的库存清单程序对事务进行处理，更新存储在磁盘上的库存清单主文件，并且把必要的订货信息写在</a:t>
            </a:r>
            <a:r>
              <a:rPr lang="zh-CN" altLang="en-US" sz="2400" dirty="0">
                <a:solidFill>
                  <a:srgbClr val="FF0000"/>
                </a:solidFill>
                <a:latin typeface="Bodoni MT Black" pitchFamily="18" charset="0"/>
              </a:rPr>
              <a:t>磁带</a:t>
            </a:r>
            <a:r>
              <a:rPr lang="zh-CN" altLang="en-US" sz="2400" dirty="0">
                <a:latin typeface="Bodoni MT Black" pitchFamily="18" charset="0"/>
              </a:rPr>
              <a:t>上。最后，每天由报告生成程序读一次磁带，并且打印出订货报告</a:t>
            </a:r>
            <a:r>
              <a:rPr lang="zh-CN" altLang="en-US" sz="2400" dirty="0" smtClean="0">
                <a:latin typeface="Bodoni MT Black" pitchFamily="18" charset="0"/>
              </a:rPr>
              <a:t>。</a:t>
            </a:r>
            <a:endParaRPr lang="en-US" altLang="zh-CN" sz="2400" dirty="0">
              <a:latin typeface="Bodoni MT Black" pitchFamily="18" charset="0"/>
            </a:endParaRPr>
          </a:p>
        </p:txBody>
      </p:sp>
      <p:sp>
        <p:nvSpPr>
          <p:cNvPr id="6"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2.3.2 </a:t>
            </a:r>
            <a:r>
              <a:rPr lang="zh-CN" altLang="en-US" sz="2400" dirty="0">
                <a:solidFill>
                  <a:srgbClr val="D9D9D9"/>
                </a:solidFill>
                <a:latin typeface="Bodoni MT Black" pitchFamily="18" charset="0"/>
                <a:ea typeface="+mn-ea"/>
              </a:rPr>
              <a:t>例子</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2"/>
          <p:cNvPicPr>
            <a:picLocks noChangeAspect="1"/>
          </p:cNvPicPr>
          <p:nvPr/>
        </p:nvPicPr>
        <p:blipFill>
          <a:blip r:embed="rId3"/>
          <a:srcRect/>
          <a:stretch>
            <a:fillRect/>
          </a:stretch>
        </p:blipFill>
        <p:spPr bwMode="auto">
          <a:xfrm>
            <a:off x="1907704" y="476672"/>
            <a:ext cx="3916179" cy="4582195"/>
          </a:xfrm>
          <a:prstGeom prst="rect">
            <a:avLst/>
          </a:prstGeom>
          <a:noFill/>
          <a:ln w="9525">
            <a:noFill/>
            <a:miter lim="800000"/>
            <a:headEnd/>
            <a:tailEnd/>
          </a:ln>
        </p:spPr>
      </p:pic>
      <p:sp>
        <p:nvSpPr>
          <p:cNvPr id="5"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2.3.2 </a:t>
            </a:r>
            <a:r>
              <a:rPr lang="zh-CN" altLang="en-US" sz="2400" dirty="0">
                <a:solidFill>
                  <a:srgbClr val="D9D9D9"/>
                </a:solidFill>
                <a:latin typeface="Bodoni MT Black" pitchFamily="18" charset="0"/>
                <a:ea typeface="+mn-ea"/>
              </a:rPr>
              <a:t>例子</a:t>
            </a:r>
          </a:p>
        </p:txBody>
      </p:sp>
      <p:sp>
        <p:nvSpPr>
          <p:cNvPr id="6"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2" name="文本框 1"/>
          <p:cNvSpPr txBox="1"/>
          <p:nvPr/>
        </p:nvSpPr>
        <p:spPr>
          <a:xfrm>
            <a:off x="3707904" y="620688"/>
            <a:ext cx="800219" cy="461665"/>
          </a:xfrm>
          <a:prstGeom prst="rect">
            <a:avLst/>
          </a:prstGeom>
          <a:noFill/>
        </p:spPr>
        <p:txBody>
          <a:bodyPr wrap="none" rtlCol="0">
            <a:spAutoFit/>
          </a:bodyPr>
          <a:lstStyle/>
          <a:p>
            <a:r>
              <a:rPr lang="zh-CN" altLang="en-US" sz="2400" dirty="0" smtClean="0">
                <a:solidFill>
                  <a:srgbClr val="0070C0"/>
                </a:solidFill>
              </a:rPr>
              <a:t>显示</a:t>
            </a:r>
            <a:endParaRPr lang="zh-CN" altLang="en-US" sz="2400" dirty="0">
              <a:solidFill>
                <a:srgbClr val="0070C0"/>
              </a:solidFill>
            </a:endParaRPr>
          </a:p>
        </p:txBody>
      </p:sp>
      <p:sp>
        <p:nvSpPr>
          <p:cNvPr id="7" name="文本框 6"/>
          <p:cNvSpPr txBox="1"/>
          <p:nvPr/>
        </p:nvSpPr>
        <p:spPr>
          <a:xfrm>
            <a:off x="5940152" y="1484784"/>
            <a:ext cx="800219" cy="461665"/>
          </a:xfrm>
          <a:prstGeom prst="rect">
            <a:avLst/>
          </a:prstGeom>
          <a:noFill/>
        </p:spPr>
        <p:txBody>
          <a:bodyPr wrap="none" rtlCol="0">
            <a:spAutoFit/>
          </a:bodyPr>
          <a:lstStyle/>
          <a:p>
            <a:r>
              <a:rPr lang="zh-CN" altLang="en-US" sz="2400" dirty="0" smtClean="0">
                <a:solidFill>
                  <a:srgbClr val="0070C0"/>
                </a:solidFill>
              </a:rPr>
              <a:t>磁盘</a:t>
            </a:r>
            <a:endParaRPr lang="zh-CN" altLang="en-US" sz="2400" dirty="0">
              <a:solidFill>
                <a:srgbClr val="0070C0"/>
              </a:solidFill>
            </a:endParaRPr>
          </a:p>
        </p:txBody>
      </p:sp>
      <p:sp>
        <p:nvSpPr>
          <p:cNvPr id="8" name="文本框 7"/>
          <p:cNvSpPr txBox="1"/>
          <p:nvPr/>
        </p:nvSpPr>
        <p:spPr>
          <a:xfrm>
            <a:off x="3563888" y="2389127"/>
            <a:ext cx="800219" cy="461665"/>
          </a:xfrm>
          <a:prstGeom prst="rect">
            <a:avLst/>
          </a:prstGeom>
          <a:noFill/>
        </p:spPr>
        <p:txBody>
          <a:bodyPr wrap="none" rtlCol="0">
            <a:spAutoFit/>
          </a:bodyPr>
          <a:lstStyle/>
          <a:p>
            <a:r>
              <a:rPr lang="zh-CN" altLang="en-US" sz="2400" dirty="0" smtClean="0">
                <a:solidFill>
                  <a:srgbClr val="0070C0"/>
                </a:solidFill>
              </a:rPr>
              <a:t>磁带</a:t>
            </a:r>
            <a:endParaRPr lang="zh-CN" altLang="en-US" sz="2400" dirty="0">
              <a:solidFill>
                <a:srgbClr val="0070C0"/>
              </a:solidFill>
            </a:endParaRPr>
          </a:p>
        </p:txBody>
      </p:sp>
      <p:sp>
        <p:nvSpPr>
          <p:cNvPr id="9" name="文本框 8"/>
          <p:cNvSpPr txBox="1"/>
          <p:nvPr/>
        </p:nvSpPr>
        <p:spPr>
          <a:xfrm>
            <a:off x="1073277" y="1471391"/>
            <a:ext cx="800219" cy="461665"/>
          </a:xfrm>
          <a:prstGeom prst="rect">
            <a:avLst/>
          </a:prstGeom>
          <a:noFill/>
        </p:spPr>
        <p:txBody>
          <a:bodyPr wrap="none" rtlCol="0">
            <a:spAutoFit/>
          </a:bodyPr>
          <a:lstStyle/>
          <a:p>
            <a:r>
              <a:rPr lang="zh-CN" altLang="en-US" sz="2400" dirty="0" smtClean="0">
                <a:solidFill>
                  <a:srgbClr val="0070C0"/>
                </a:solidFill>
              </a:rPr>
              <a:t>处理</a:t>
            </a:r>
            <a:endParaRPr lang="zh-CN" altLang="en-US" sz="2400" dirty="0">
              <a:solidFill>
                <a:srgbClr val="0070C0"/>
              </a:solidFill>
            </a:endParaRPr>
          </a:p>
        </p:txBody>
      </p:sp>
      <p:sp>
        <p:nvSpPr>
          <p:cNvPr id="10" name="文本框 9"/>
          <p:cNvSpPr txBox="1"/>
          <p:nvPr/>
        </p:nvSpPr>
        <p:spPr>
          <a:xfrm>
            <a:off x="1128735" y="3404951"/>
            <a:ext cx="800219" cy="461665"/>
          </a:xfrm>
          <a:prstGeom prst="rect">
            <a:avLst/>
          </a:prstGeom>
          <a:noFill/>
        </p:spPr>
        <p:txBody>
          <a:bodyPr wrap="none" rtlCol="0">
            <a:spAutoFit/>
          </a:bodyPr>
          <a:lstStyle/>
          <a:p>
            <a:r>
              <a:rPr lang="zh-CN" altLang="en-US" sz="2400" dirty="0" smtClean="0">
                <a:solidFill>
                  <a:srgbClr val="0070C0"/>
                </a:solidFill>
              </a:rPr>
              <a:t>处理</a:t>
            </a:r>
            <a:endParaRPr lang="zh-CN" altLang="en-US" sz="2400" dirty="0">
              <a:solidFill>
                <a:srgbClr val="0070C0"/>
              </a:solidFill>
            </a:endParaRPr>
          </a:p>
        </p:txBody>
      </p:sp>
      <p:sp>
        <p:nvSpPr>
          <p:cNvPr id="11" name="文本框 10"/>
          <p:cNvSpPr txBox="1"/>
          <p:nvPr/>
        </p:nvSpPr>
        <p:spPr>
          <a:xfrm>
            <a:off x="1128735" y="4316542"/>
            <a:ext cx="800219" cy="461665"/>
          </a:xfrm>
          <a:prstGeom prst="rect">
            <a:avLst/>
          </a:prstGeom>
          <a:noFill/>
        </p:spPr>
        <p:txBody>
          <a:bodyPr wrap="none" rtlCol="0">
            <a:spAutoFit/>
          </a:bodyPr>
          <a:lstStyle/>
          <a:p>
            <a:r>
              <a:rPr lang="zh-CN" altLang="en-US" sz="2400" dirty="0" smtClean="0">
                <a:solidFill>
                  <a:srgbClr val="0070C0"/>
                </a:solidFill>
              </a:rPr>
              <a:t>文档</a:t>
            </a:r>
            <a:endParaRPr lang="zh-CN" altLang="en-US" sz="2400" dirty="0">
              <a:solidFill>
                <a:srgbClr val="0070C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2.3.3 </a:t>
            </a:r>
            <a:r>
              <a:rPr lang="zh-CN" altLang="en-US" sz="2400" dirty="0">
                <a:solidFill>
                  <a:srgbClr val="D9D9D9"/>
                </a:solidFill>
                <a:latin typeface="Bodoni MT Black" pitchFamily="18" charset="0"/>
                <a:ea typeface="+mn-ea"/>
              </a:rPr>
              <a:t>分层</a:t>
            </a:r>
          </a:p>
        </p:txBody>
      </p:sp>
      <p:sp>
        <p:nvSpPr>
          <p:cNvPr id="8" name="标题 3"/>
          <p:cNvSpPr>
            <a:spLocks noGrp="1"/>
          </p:cNvSpPr>
          <p:nvPr>
            <p:ph type="title"/>
          </p:nvPr>
        </p:nvSpPr>
        <p:spPr>
          <a:xfrm>
            <a:off x="107950" y="31750"/>
            <a:ext cx="8229600" cy="1143000"/>
          </a:xfrm>
        </p:spPr>
        <p:txBody>
          <a:bodyPr/>
          <a:lstStyle/>
          <a:p>
            <a:pPr>
              <a:defRPr/>
            </a:pPr>
            <a:r>
              <a:rPr lang="en-US" altLang="zh-CN" b="1" dirty="0" smtClean="0">
                <a:latin typeface="Bodoni MT Black" pitchFamily="18" charset="0"/>
                <a:ea typeface="+mn-ea"/>
              </a:rPr>
              <a:t>2.3 </a:t>
            </a:r>
            <a:r>
              <a:rPr lang="zh-CN" altLang="en-US" b="1" dirty="0" smtClean="0">
                <a:latin typeface="Bodoni MT Black" pitchFamily="18" charset="0"/>
              </a:rPr>
              <a:t>系统流程图</a:t>
            </a:r>
          </a:p>
        </p:txBody>
      </p:sp>
      <p:sp>
        <p:nvSpPr>
          <p:cNvPr id="9" name="圆角矩形 8"/>
          <p:cNvSpPr/>
          <p:nvPr/>
        </p:nvSpPr>
        <p:spPr>
          <a:xfrm>
            <a:off x="544027" y="2204864"/>
            <a:ext cx="7776864" cy="26642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面对复杂的系统时，一个比较好的方法是</a:t>
            </a:r>
            <a:r>
              <a:rPr lang="zh-CN" altLang="en-US" sz="2400" dirty="0">
                <a:solidFill>
                  <a:srgbClr val="FF0000"/>
                </a:solidFill>
                <a:latin typeface="Bodoni MT Black" pitchFamily="18" charset="0"/>
              </a:rPr>
              <a:t>分层次</a:t>
            </a:r>
            <a:r>
              <a:rPr lang="zh-CN" altLang="en-US" sz="2400" dirty="0">
                <a:solidFill>
                  <a:schemeClr val="tx1"/>
                </a:solidFill>
                <a:latin typeface="Bodoni MT Black" pitchFamily="18" charset="0"/>
              </a:rPr>
              <a:t>地描绘这个系统。首先用一张高层次的系统流程图描绘系统总体概貌，表明系统的关键功能。然后分别把每个关键功能扩展到适当的详细程度，画在单独的一页纸上。这种分层次的描绘方法便于阅读者按从抽象到具体的过程逐步深入地了解一个复杂的系统。</a:t>
            </a:r>
          </a:p>
        </p:txBody>
      </p:sp>
      <p:sp>
        <p:nvSpPr>
          <p:cNvPr id="7" name="TextBox 6"/>
          <p:cNvSpPr txBox="1"/>
          <p:nvPr/>
        </p:nvSpPr>
        <p:spPr>
          <a:xfrm>
            <a:off x="625475" y="1331913"/>
            <a:ext cx="22844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2.3.3 </a:t>
            </a:r>
            <a:r>
              <a:rPr lang="zh-CN" altLang="en-US" sz="3200" b="1" dirty="0">
                <a:solidFill>
                  <a:schemeClr val="tx1"/>
                </a:solidFill>
                <a:latin typeface="Bodoni MT Black" pitchFamily="18" charset="0"/>
              </a:rPr>
              <a:t>分层</a:t>
            </a: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 </a:t>
            </a:r>
            <a:r>
              <a:rPr lang="zh-CN" altLang="en-US" sz="2400" dirty="0" smtClean="0">
                <a:solidFill>
                  <a:srgbClr val="D9D9D9"/>
                </a:solidFill>
                <a:latin typeface="Bodoni MT Black" pitchFamily="18" charset="0"/>
                <a:ea typeface="+mn-ea"/>
              </a:rPr>
              <a:t>数据流图</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462088"/>
            <a:ext cx="7893050" cy="4270375"/>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36941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5" y="37798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50850" y="1905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9" name="圆角矩形 8"/>
          <p:cNvSpPr/>
          <p:nvPr/>
        </p:nvSpPr>
        <p:spPr>
          <a:xfrm>
            <a:off x="611560" y="2132856"/>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ct val="125000"/>
              </a:lnSpc>
              <a:spcBef>
                <a:spcPts val="0"/>
              </a:spcBef>
              <a:spcAft>
                <a:spcPts val="0"/>
              </a:spcAft>
              <a:defRPr/>
            </a:pPr>
            <a:r>
              <a:rPr lang="zh-CN" altLang="zh-CN" sz="2400" dirty="0" smtClean="0">
                <a:solidFill>
                  <a:srgbClr val="FF0000"/>
                </a:solidFill>
                <a:latin typeface="Bodoni MT Black" pitchFamily="18" charset="0"/>
              </a:rPr>
              <a:t>数据流图</a:t>
            </a:r>
            <a:r>
              <a:rPr lang="zh-CN" altLang="en-US" sz="2400" dirty="0" smtClean="0">
                <a:solidFill>
                  <a:schemeClr val="tx1"/>
                </a:solidFill>
                <a:latin typeface="Bodoni MT Black" pitchFamily="18" charset="0"/>
              </a:rPr>
              <a:t>（</a:t>
            </a:r>
            <a:r>
              <a:rPr lang="en-US" altLang="zh-CN" sz="2400" dirty="0" smtClean="0">
                <a:solidFill>
                  <a:schemeClr val="tx1"/>
                </a:solidFill>
                <a:latin typeface="Bodoni MT Black" pitchFamily="18" charset="0"/>
              </a:rPr>
              <a:t>DFD</a:t>
            </a:r>
            <a:r>
              <a:rPr lang="zh-CN" altLang="en-US" sz="2400" dirty="0" smtClean="0">
                <a:solidFill>
                  <a:schemeClr val="tx1"/>
                </a:solidFill>
                <a:latin typeface="Bodoni MT Black" pitchFamily="18" charset="0"/>
              </a:rPr>
              <a:t>）</a:t>
            </a:r>
            <a:r>
              <a:rPr lang="zh-CN" altLang="zh-CN" sz="2400" dirty="0" smtClean="0">
                <a:solidFill>
                  <a:schemeClr val="tx1"/>
                </a:solidFill>
                <a:latin typeface="Bodoni MT Black" pitchFamily="18" charset="0"/>
              </a:rPr>
              <a:t>是</a:t>
            </a:r>
            <a:r>
              <a:rPr lang="zh-CN" altLang="zh-CN" sz="2400" dirty="0">
                <a:solidFill>
                  <a:schemeClr val="tx1"/>
                </a:solidFill>
                <a:latin typeface="Bodoni MT Black" pitchFamily="18" charset="0"/>
              </a:rPr>
              <a:t>一种图形化技术，它描绘</a:t>
            </a:r>
            <a:r>
              <a:rPr lang="zh-CN" altLang="zh-CN" sz="2400" dirty="0">
                <a:solidFill>
                  <a:srgbClr val="FF0000"/>
                </a:solidFill>
                <a:latin typeface="Bodoni MT Black" pitchFamily="18" charset="0"/>
              </a:rPr>
              <a:t>信息流和数据</a:t>
            </a:r>
            <a:r>
              <a:rPr lang="zh-CN" altLang="zh-CN" sz="2400" dirty="0">
                <a:solidFill>
                  <a:schemeClr val="tx1"/>
                </a:solidFill>
                <a:latin typeface="Bodoni MT Black" pitchFamily="18" charset="0"/>
              </a:rPr>
              <a:t>从输入移动到输出的过程中所经受的</a:t>
            </a:r>
            <a:r>
              <a:rPr lang="zh-CN" altLang="zh-CN" sz="2400" dirty="0">
                <a:solidFill>
                  <a:srgbClr val="FF0000"/>
                </a:solidFill>
                <a:latin typeface="Bodoni MT Black" pitchFamily="18" charset="0"/>
              </a:rPr>
              <a:t>变换</a:t>
            </a:r>
            <a:r>
              <a:rPr lang="zh-CN" altLang="zh-CN" sz="2400" dirty="0">
                <a:solidFill>
                  <a:schemeClr val="tx1"/>
                </a:solidFill>
                <a:latin typeface="Bodoni MT Black" pitchFamily="18" charset="0"/>
              </a:rPr>
              <a:t>。</a:t>
            </a:r>
            <a:endParaRPr lang="zh-CN" altLang="en-US" sz="2400" dirty="0">
              <a:solidFill>
                <a:schemeClr val="tx1"/>
              </a:solidFill>
              <a:latin typeface="Bodoni MT Black" pitchFamily="18" charset="0"/>
            </a:endParaRP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 </a:t>
            </a:r>
            <a:r>
              <a:rPr lang="zh-CN" altLang="en-US" sz="2400" dirty="0" smtClean="0">
                <a:solidFill>
                  <a:srgbClr val="D9D9D9"/>
                </a:solidFill>
                <a:latin typeface="Bodoni MT Black" pitchFamily="18" charset="0"/>
                <a:ea typeface="+mn-ea"/>
              </a:rPr>
              <a:t>数据流图</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2.4.1</a:t>
            </a:r>
            <a:r>
              <a:rPr lang="zh-CN" altLang="en-US" sz="2400" dirty="0" smtClean="0">
                <a:solidFill>
                  <a:srgbClr val="D9D9D9"/>
                </a:solidFill>
                <a:latin typeface="Bodoni MT Black" pitchFamily="18" charset="0"/>
                <a:ea typeface="+mn-ea"/>
              </a:rPr>
              <a:t>  符号</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141288" y="635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6" name="TextBox 5"/>
          <p:cNvSpPr txBox="1"/>
          <p:nvPr/>
        </p:nvSpPr>
        <p:spPr>
          <a:xfrm>
            <a:off x="503238" y="9810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2.4.1</a:t>
            </a:r>
            <a:r>
              <a:rPr lang="zh-CN" altLang="en-US" sz="3200" b="1" dirty="0">
                <a:solidFill>
                  <a:schemeClr val="tx1"/>
                </a:solidFill>
                <a:latin typeface="Bodoni MT Black" pitchFamily="18" charset="0"/>
              </a:rPr>
              <a:t> 符号</a:t>
            </a:r>
          </a:p>
        </p:txBody>
      </p:sp>
      <p:graphicFrame>
        <p:nvGraphicFramePr>
          <p:cNvPr id="2" name="图示 1"/>
          <p:cNvGraphicFramePr/>
          <p:nvPr>
            <p:extLst>
              <p:ext uri="{D42A27DB-BD31-4B8C-83A1-F6EECF244321}">
                <p14:modId xmlns:p14="http://schemas.microsoft.com/office/powerpoint/2010/main" val="2682941317"/>
              </p:ext>
            </p:extLst>
          </p:nvPr>
        </p:nvGraphicFramePr>
        <p:xfrm>
          <a:off x="2877270" y="1387292"/>
          <a:ext cx="6015209" cy="4561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下箭头 2"/>
          <p:cNvSpPr/>
          <p:nvPr/>
        </p:nvSpPr>
        <p:spPr>
          <a:xfrm rot="16200000">
            <a:off x="1249362" y="2436813"/>
            <a:ext cx="1241425" cy="222885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rgbClr val="0070C0"/>
                </a:solidFill>
                <a:latin typeface="Bodoni MT Black" pitchFamily="18" charset="0"/>
              </a:rPr>
              <a:t>数据流四中基本符号</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图片 4"/>
          <p:cNvPicPr>
            <a:picLocks noChangeAspect="1"/>
          </p:cNvPicPr>
          <p:nvPr/>
        </p:nvPicPr>
        <p:blipFill>
          <a:blip r:embed="rId3"/>
          <a:srcRect/>
          <a:stretch>
            <a:fillRect/>
          </a:stretch>
        </p:blipFill>
        <p:spPr bwMode="auto">
          <a:xfrm>
            <a:off x="3059113" y="0"/>
            <a:ext cx="5257800" cy="6048375"/>
          </a:xfrm>
          <a:prstGeom prst="rect">
            <a:avLst/>
          </a:prstGeom>
          <a:noFill/>
          <a:ln w="9525">
            <a:noFill/>
            <a:miter lim="800000"/>
            <a:headEnd/>
            <a:tailEnd/>
          </a:ln>
        </p:spPr>
      </p:pic>
      <p:sp>
        <p:nvSpPr>
          <p:cNvPr id="10" name="下箭头 9"/>
          <p:cNvSpPr/>
          <p:nvPr/>
        </p:nvSpPr>
        <p:spPr>
          <a:xfrm rot="16200000">
            <a:off x="1606550" y="2794001"/>
            <a:ext cx="814387"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rgbClr val="0070C0"/>
                </a:solidFill>
                <a:latin typeface="Bodoni MT Black" pitchFamily="18" charset="0"/>
              </a:rPr>
              <a:t>附加符号</a:t>
            </a:r>
          </a:p>
        </p:txBody>
      </p:sp>
      <p:sp>
        <p:nvSpPr>
          <p:cNvPr id="11" name="下箭头 10"/>
          <p:cNvSpPr/>
          <p:nvPr/>
        </p:nvSpPr>
        <p:spPr>
          <a:xfrm rot="16200000">
            <a:off x="2040731" y="-302418"/>
            <a:ext cx="815975"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rgbClr val="0070C0"/>
                </a:solidFill>
                <a:latin typeface="Bodoni MT Black" pitchFamily="18" charset="0"/>
              </a:rPr>
              <a:t>基本符号</a:t>
            </a:r>
          </a:p>
        </p:txBody>
      </p:sp>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2.4.1</a:t>
            </a:r>
            <a:r>
              <a:rPr lang="zh-CN" altLang="en-US" sz="2400" dirty="0" smtClean="0">
                <a:solidFill>
                  <a:srgbClr val="D9D9D9"/>
                </a:solidFill>
                <a:latin typeface="Bodoni MT Black" pitchFamily="18" charset="0"/>
                <a:ea typeface="+mn-ea"/>
              </a:rPr>
              <a:t>  符号</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3" name="TextBox 2"/>
          <p:cNvSpPr txBox="1"/>
          <p:nvPr/>
        </p:nvSpPr>
        <p:spPr>
          <a:xfrm>
            <a:off x="503238" y="1844824"/>
            <a:ext cx="8121650" cy="332398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lnSpc>
                <a:spcPct val="125000"/>
              </a:lnSpc>
              <a:spcBef>
                <a:spcPts val="0"/>
              </a:spcBef>
              <a:spcAft>
                <a:spcPts val="0"/>
              </a:spcAft>
              <a:defRPr/>
            </a:pPr>
            <a:r>
              <a:rPr lang="zh-CN" altLang="zh-CN" sz="2400" dirty="0">
                <a:latin typeface="Bodoni MT Black" pitchFamily="18" charset="0"/>
              </a:rPr>
              <a:t>假设一家工厂的采购部每天需要</a:t>
            </a:r>
            <a:r>
              <a:rPr lang="zh-CN" altLang="zh-CN" sz="2400" dirty="0">
                <a:solidFill>
                  <a:srgbClr val="FF0000"/>
                </a:solidFill>
                <a:latin typeface="Bodoni MT Black" pitchFamily="18" charset="0"/>
              </a:rPr>
              <a:t>一张订货报表</a:t>
            </a:r>
            <a:r>
              <a:rPr lang="zh-CN" altLang="zh-CN" sz="2400" dirty="0">
                <a:latin typeface="Bodoni MT Black" pitchFamily="18" charset="0"/>
              </a:rPr>
              <a:t>，报表按</a:t>
            </a:r>
            <a:r>
              <a:rPr lang="zh-CN" altLang="zh-CN" sz="2400" dirty="0">
                <a:solidFill>
                  <a:srgbClr val="FF0000"/>
                </a:solidFill>
                <a:latin typeface="Bodoni MT Black" pitchFamily="18" charset="0"/>
              </a:rPr>
              <a:t>零件编号</a:t>
            </a:r>
            <a:r>
              <a:rPr lang="zh-CN" altLang="zh-CN" sz="2400" dirty="0">
                <a:latin typeface="Bodoni MT Black" pitchFamily="18" charset="0"/>
              </a:rPr>
              <a:t>排序，表中列出所有需要再次订货的零件。对于每个需要再次订货的零件应该列出下述数据：</a:t>
            </a:r>
            <a:r>
              <a:rPr lang="zh-CN" altLang="zh-CN" sz="2400" dirty="0">
                <a:solidFill>
                  <a:srgbClr val="0070C0"/>
                </a:solidFill>
                <a:latin typeface="Bodoni MT Black" pitchFamily="18" charset="0"/>
              </a:rPr>
              <a:t>零件编号，零件名称，订货数量，目前价格，主要供应者，次要供应者</a:t>
            </a:r>
            <a:r>
              <a:rPr lang="zh-CN" altLang="zh-CN" sz="2400" dirty="0">
                <a:solidFill>
                  <a:schemeClr val="tx1"/>
                </a:solidFill>
                <a:latin typeface="Bodoni MT Black" pitchFamily="18" charset="0"/>
              </a:rPr>
              <a:t>。</a:t>
            </a:r>
            <a:r>
              <a:rPr lang="zh-CN" altLang="zh-CN" sz="2400" dirty="0">
                <a:latin typeface="Bodoni MT Black" pitchFamily="18" charset="0"/>
              </a:rPr>
              <a:t>零件入库或出库称为</a:t>
            </a:r>
            <a:r>
              <a:rPr lang="zh-CN" altLang="zh-CN" sz="2400" dirty="0">
                <a:solidFill>
                  <a:srgbClr val="FF0000"/>
                </a:solidFill>
                <a:latin typeface="Bodoni MT Black" pitchFamily="18" charset="0"/>
              </a:rPr>
              <a:t>事务</a:t>
            </a:r>
            <a:r>
              <a:rPr lang="zh-CN" altLang="zh-CN" sz="2400" dirty="0">
                <a:latin typeface="Bodoni MT Black" pitchFamily="18" charset="0"/>
              </a:rPr>
              <a:t>，通过放在仓库中的</a:t>
            </a:r>
            <a:r>
              <a:rPr lang="en-US" altLang="zh-CN" sz="2400" dirty="0">
                <a:solidFill>
                  <a:srgbClr val="FF0000"/>
                </a:solidFill>
                <a:latin typeface="Bodoni MT Black" pitchFamily="18" charset="0"/>
              </a:rPr>
              <a:t>CRT</a:t>
            </a:r>
            <a:r>
              <a:rPr lang="zh-CN" altLang="zh-CN" sz="2400" dirty="0">
                <a:solidFill>
                  <a:srgbClr val="FF0000"/>
                </a:solidFill>
                <a:latin typeface="Bodoni MT Black" pitchFamily="18" charset="0"/>
              </a:rPr>
              <a:t>终端</a:t>
            </a:r>
            <a:r>
              <a:rPr lang="zh-CN" altLang="zh-CN" sz="2400" dirty="0">
                <a:latin typeface="Bodoni MT Black" pitchFamily="18" charset="0"/>
              </a:rPr>
              <a:t>把</a:t>
            </a:r>
            <a:r>
              <a:rPr lang="zh-CN" altLang="zh-CN" sz="2400" dirty="0">
                <a:solidFill>
                  <a:srgbClr val="FF0000"/>
                </a:solidFill>
                <a:latin typeface="Bodoni MT Black" pitchFamily="18" charset="0"/>
              </a:rPr>
              <a:t>事务报告</a:t>
            </a:r>
            <a:r>
              <a:rPr lang="zh-CN" altLang="zh-CN" sz="2400" dirty="0">
                <a:latin typeface="Bodoni MT Black" pitchFamily="18" charset="0"/>
              </a:rPr>
              <a:t>给</a:t>
            </a:r>
            <a:r>
              <a:rPr lang="zh-CN" altLang="zh-CN" sz="2400" dirty="0">
                <a:solidFill>
                  <a:srgbClr val="FF0000"/>
                </a:solidFill>
                <a:latin typeface="Bodoni MT Black" pitchFamily="18" charset="0"/>
              </a:rPr>
              <a:t>订货系统</a:t>
            </a:r>
            <a:r>
              <a:rPr lang="zh-CN" altLang="zh-CN" sz="2400" dirty="0">
                <a:latin typeface="Bodoni MT Black" pitchFamily="18" charset="0"/>
              </a:rPr>
              <a:t>。当某种零件的库存数量少于库存量临界值时就应该再次订货。</a:t>
            </a:r>
            <a:endParaRPr lang="zh-CN" altLang="en-US" sz="2400" dirty="0">
              <a:latin typeface="Bodoni MT Black" pitchFamily="18" charset="0"/>
            </a:endParaRPr>
          </a:p>
        </p:txBody>
      </p:sp>
      <p:sp>
        <p:nvSpPr>
          <p:cNvPr id="9" name="TextBox 8"/>
          <p:cNvSpPr txBox="1"/>
          <p:nvPr/>
        </p:nvSpPr>
        <p:spPr>
          <a:xfrm>
            <a:off x="503238" y="972893"/>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2.4.2</a:t>
            </a:r>
            <a:r>
              <a:rPr lang="zh-CN" altLang="en-US" sz="3200" b="1" dirty="0">
                <a:solidFill>
                  <a:schemeClr val="tx1"/>
                </a:solidFill>
                <a:latin typeface="Bodoni MT Black" pitchFamily="18" charset="0"/>
              </a:rPr>
              <a:t>  例子</a:t>
            </a: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3" name="TextBox 2"/>
          <p:cNvSpPr txBox="1"/>
          <p:nvPr/>
        </p:nvSpPr>
        <p:spPr>
          <a:xfrm>
            <a:off x="513557" y="2636912"/>
            <a:ext cx="7993062" cy="193899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zh-CN" sz="2400" dirty="0">
                <a:latin typeface="Bodoni MT Black" pitchFamily="18" charset="0"/>
              </a:rPr>
              <a:t>首先考虑数据的</a:t>
            </a:r>
            <a:r>
              <a:rPr lang="zh-CN" altLang="zh-CN" sz="2400" dirty="0">
                <a:solidFill>
                  <a:srgbClr val="FF0000"/>
                </a:solidFill>
                <a:latin typeface="Bodoni MT Black" pitchFamily="18" charset="0"/>
              </a:rPr>
              <a:t>源点和终点</a:t>
            </a:r>
            <a:r>
              <a:rPr lang="zh-CN" altLang="zh-CN" sz="2400" dirty="0">
                <a:latin typeface="Bodoni MT Black" pitchFamily="18" charset="0"/>
              </a:rPr>
              <a:t>，从上面对系统的描述可以知道“采购部每天需要一张订货报表”，“通过放在仓库中的</a:t>
            </a:r>
            <a:r>
              <a:rPr lang="en-US" altLang="zh-CN" sz="2400" dirty="0">
                <a:latin typeface="Bodoni MT Black" pitchFamily="18" charset="0"/>
              </a:rPr>
              <a:t>CRT</a:t>
            </a:r>
            <a:r>
              <a:rPr lang="zh-CN" altLang="zh-CN" sz="2400" dirty="0">
                <a:latin typeface="Bodoni MT Black" pitchFamily="18" charset="0"/>
              </a:rPr>
              <a:t>终端把事务报告给订货系统”，所以</a:t>
            </a:r>
            <a:r>
              <a:rPr lang="zh-CN" altLang="zh-CN" sz="2400" dirty="0">
                <a:solidFill>
                  <a:srgbClr val="FF0000"/>
                </a:solidFill>
                <a:latin typeface="Bodoni MT Black" pitchFamily="18" charset="0"/>
              </a:rPr>
              <a:t>采购员</a:t>
            </a:r>
            <a:r>
              <a:rPr lang="zh-CN" altLang="zh-CN" sz="2400" dirty="0">
                <a:latin typeface="Bodoni MT Black" pitchFamily="18" charset="0"/>
              </a:rPr>
              <a:t>是</a:t>
            </a:r>
            <a:r>
              <a:rPr lang="zh-CN" altLang="zh-CN" sz="2400" dirty="0">
                <a:solidFill>
                  <a:srgbClr val="FF0000"/>
                </a:solidFill>
                <a:latin typeface="Bodoni MT Black" pitchFamily="18" charset="0"/>
              </a:rPr>
              <a:t>数据终点</a:t>
            </a:r>
            <a:r>
              <a:rPr lang="zh-CN" altLang="zh-CN" sz="2400" dirty="0">
                <a:latin typeface="Bodoni MT Black" pitchFamily="18" charset="0"/>
              </a:rPr>
              <a:t>，而</a:t>
            </a:r>
            <a:r>
              <a:rPr lang="zh-CN" altLang="zh-CN" sz="2400" dirty="0">
                <a:solidFill>
                  <a:srgbClr val="FF0000"/>
                </a:solidFill>
                <a:latin typeface="Bodoni MT Black" pitchFamily="18" charset="0"/>
              </a:rPr>
              <a:t>仓库管理员</a:t>
            </a:r>
            <a:r>
              <a:rPr lang="zh-CN" altLang="zh-CN" sz="2400" dirty="0">
                <a:latin typeface="Bodoni MT Black" pitchFamily="18" charset="0"/>
              </a:rPr>
              <a:t>是</a:t>
            </a:r>
            <a:r>
              <a:rPr lang="zh-CN" altLang="zh-CN" sz="2400" dirty="0">
                <a:solidFill>
                  <a:srgbClr val="FF0000"/>
                </a:solidFill>
                <a:latin typeface="Bodoni MT Black" pitchFamily="18" charset="0"/>
              </a:rPr>
              <a:t>数据源点</a:t>
            </a:r>
            <a:r>
              <a:rPr lang="zh-CN" altLang="zh-CN" sz="2400" dirty="0">
                <a:latin typeface="Bodoni MT Black" pitchFamily="18" charset="0"/>
              </a:rPr>
              <a:t>。</a:t>
            </a:r>
            <a:endParaRPr lang="zh-CN" altLang="en-US" sz="2400" dirty="0">
              <a:latin typeface="Bodoni MT Black" pitchFamily="18" charset="0"/>
            </a:endParaRPr>
          </a:p>
        </p:txBody>
      </p:sp>
      <p:sp>
        <p:nvSpPr>
          <p:cNvPr id="10" name="TextBox 9"/>
          <p:cNvSpPr txBox="1"/>
          <p:nvPr/>
        </p:nvSpPr>
        <p:spPr>
          <a:xfrm>
            <a:off x="657225" y="1695450"/>
            <a:ext cx="7155135" cy="460375"/>
          </a:xfrm>
          <a:prstGeom prst="rect">
            <a:avLst/>
          </a:prstGeom>
          <a:noFill/>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zh-CN" sz="2400" dirty="0">
                <a:latin typeface="Bodoni MT Black" pitchFamily="18" charset="0"/>
              </a:rPr>
              <a:t>第一</a:t>
            </a:r>
            <a:r>
              <a:rPr lang="zh-CN" altLang="zh-CN" sz="2400" dirty="0" smtClean="0">
                <a:latin typeface="Bodoni MT Black" pitchFamily="18" charset="0"/>
              </a:rPr>
              <a:t>步</a:t>
            </a:r>
            <a:r>
              <a:rPr lang="zh-CN" altLang="en-US" sz="2400" dirty="0" smtClean="0">
                <a:latin typeface="Bodoni MT Black" pitchFamily="18" charset="0"/>
              </a:rPr>
              <a:t>：</a:t>
            </a:r>
            <a:r>
              <a:rPr lang="zh-CN" altLang="zh-CN" sz="2400" dirty="0" smtClean="0">
                <a:latin typeface="Bodoni MT Black" pitchFamily="18" charset="0"/>
              </a:rPr>
              <a:t>可以从问题描述中提取数据流图的</a:t>
            </a:r>
            <a:r>
              <a:rPr lang="en-US" altLang="zh-CN" sz="2400" dirty="0" smtClean="0">
                <a:latin typeface="Bodoni MT Black" pitchFamily="18" charset="0"/>
              </a:rPr>
              <a:t>4</a:t>
            </a:r>
            <a:r>
              <a:rPr lang="zh-CN" altLang="zh-CN" sz="2400" dirty="0" smtClean="0">
                <a:latin typeface="Bodoni MT Black" pitchFamily="18" charset="0"/>
              </a:rPr>
              <a:t>种成分 </a:t>
            </a:r>
            <a:endParaRPr lang="en-US" altLang="zh-CN" sz="2400" dirty="0">
              <a:latin typeface="Bodoni MT Black" pitchFamily="18" charset="0"/>
            </a:endParaRPr>
          </a:p>
        </p:txBody>
      </p:sp>
      <p:sp>
        <p:nvSpPr>
          <p:cNvPr id="7"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1969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3" name="TextBox 2"/>
          <p:cNvSpPr txBox="1"/>
          <p:nvPr/>
        </p:nvSpPr>
        <p:spPr>
          <a:xfrm>
            <a:off x="513557" y="2552250"/>
            <a:ext cx="7993062" cy="240065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zh-CN" sz="2400" dirty="0">
                <a:latin typeface="Bodoni MT Black" pitchFamily="18" charset="0"/>
              </a:rPr>
              <a:t>因此必须有一个用于</a:t>
            </a:r>
            <a:r>
              <a:rPr lang="zh-CN" altLang="zh-CN" sz="2400" dirty="0">
                <a:solidFill>
                  <a:srgbClr val="FF0000"/>
                </a:solidFill>
                <a:latin typeface="Bodoni MT Black" pitchFamily="18" charset="0"/>
              </a:rPr>
              <a:t>产生报表</a:t>
            </a:r>
            <a:r>
              <a:rPr lang="zh-CN" altLang="zh-CN" sz="2400" dirty="0">
                <a:latin typeface="Bodoni MT Black" pitchFamily="18" charset="0"/>
              </a:rPr>
              <a:t>的处理。事务的后果是改变零件库存量，然而任何改变数据的操作都是处理，因此对</a:t>
            </a:r>
            <a:r>
              <a:rPr lang="zh-CN" altLang="zh-CN" sz="2400" dirty="0">
                <a:solidFill>
                  <a:srgbClr val="FF0000"/>
                </a:solidFill>
                <a:latin typeface="Bodoni MT Black" pitchFamily="18" charset="0"/>
              </a:rPr>
              <a:t>事务进行的加工</a:t>
            </a:r>
            <a:r>
              <a:rPr lang="zh-CN" altLang="zh-CN" sz="2400" dirty="0">
                <a:latin typeface="Bodoni MT Black" pitchFamily="18" charset="0"/>
              </a:rPr>
              <a:t>是另一个处理。注意，在问题描述中并没有明显地提到需要对事务进行处理，但是通过分析可以看出这种需要。</a:t>
            </a:r>
            <a:endParaRPr lang="zh-CN" altLang="en-US" sz="2400" dirty="0">
              <a:latin typeface="Bodoni MT Black" pitchFamily="18" charset="0"/>
            </a:endParaRPr>
          </a:p>
        </p:txBody>
      </p:sp>
      <p:sp>
        <p:nvSpPr>
          <p:cNvPr id="10" name="TextBox 9"/>
          <p:cNvSpPr txBox="1"/>
          <p:nvPr/>
        </p:nvSpPr>
        <p:spPr>
          <a:xfrm>
            <a:off x="612775" y="1582738"/>
            <a:ext cx="7705725" cy="461962"/>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第</a:t>
            </a:r>
            <a:r>
              <a:rPr lang="zh-CN" altLang="en-US" sz="2400" dirty="0">
                <a:latin typeface="Bodoni MT Black" pitchFamily="18" charset="0"/>
              </a:rPr>
              <a:t>二</a:t>
            </a:r>
            <a:r>
              <a:rPr lang="zh-CN" altLang="zh-CN" sz="2400" dirty="0">
                <a:latin typeface="Bodoni MT Black" pitchFamily="18" charset="0"/>
              </a:rPr>
              <a:t>步</a:t>
            </a:r>
            <a:r>
              <a:rPr lang="zh-CN" altLang="en-US" sz="2400" dirty="0">
                <a:latin typeface="Bodoni MT Black" pitchFamily="18" charset="0"/>
              </a:rPr>
              <a:t>：</a:t>
            </a:r>
            <a:r>
              <a:rPr lang="zh-CN" altLang="zh-CN" sz="2400" dirty="0">
                <a:latin typeface="Bodoni MT Black" pitchFamily="18" charset="0"/>
              </a:rPr>
              <a:t>再一次阅读问题描述，“采购部需要报表”</a:t>
            </a:r>
            <a:endParaRPr lang="zh-CN" altLang="en-US" sz="2400" dirty="0">
              <a:latin typeface="Bodoni MT Black" pitchFamily="18" charset="0"/>
            </a:endParaRPr>
          </a:p>
        </p:txBody>
      </p:sp>
      <p:sp>
        <p:nvSpPr>
          <p:cNvPr id="7"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3" name="TextBox 2"/>
          <p:cNvSpPr txBox="1"/>
          <p:nvPr/>
        </p:nvSpPr>
        <p:spPr>
          <a:xfrm>
            <a:off x="513556" y="2452356"/>
            <a:ext cx="7993063" cy="286232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系统把订货报表送给采购部</a:t>
            </a:r>
            <a:r>
              <a:rPr lang="zh-CN" altLang="en-US" sz="2400" dirty="0">
                <a:latin typeface="Bodoni MT Black" pitchFamily="18" charset="0"/>
              </a:rPr>
              <a:t>，因此订货报表是一个数据流；</a:t>
            </a:r>
            <a:r>
              <a:rPr lang="zh-CN" altLang="en-US" sz="2400" dirty="0">
                <a:solidFill>
                  <a:srgbClr val="FF0000"/>
                </a:solidFill>
                <a:latin typeface="Bodoni MT Black" pitchFamily="18" charset="0"/>
              </a:rPr>
              <a:t>事务需要从仓库送到系统中</a:t>
            </a:r>
            <a:r>
              <a:rPr lang="zh-CN" altLang="en-US" sz="2400" dirty="0">
                <a:latin typeface="Bodoni MT Black" pitchFamily="18" charset="0"/>
              </a:rPr>
              <a:t>，显然事务是另一个数据流。</a:t>
            </a:r>
            <a:r>
              <a:rPr lang="zh-CN" altLang="en-US" sz="2400" dirty="0">
                <a:solidFill>
                  <a:srgbClr val="FF0000"/>
                </a:solidFill>
                <a:latin typeface="Bodoni MT Black" pitchFamily="18" charset="0"/>
              </a:rPr>
              <a:t>产生报表</a:t>
            </a:r>
            <a:r>
              <a:rPr lang="zh-CN" altLang="en-US" sz="2400" dirty="0">
                <a:latin typeface="Bodoni MT Black" pitchFamily="18" charset="0"/>
              </a:rPr>
              <a:t>和</a:t>
            </a:r>
            <a:r>
              <a:rPr lang="zh-CN" altLang="en-US" sz="2400" dirty="0">
                <a:solidFill>
                  <a:srgbClr val="FF0000"/>
                </a:solidFill>
                <a:latin typeface="Bodoni MT Black" pitchFamily="18" charset="0"/>
              </a:rPr>
              <a:t>处理事务</a:t>
            </a:r>
            <a:r>
              <a:rPr lang="zh-CN" altLang="en-US" sz="2400" dirty="0">
                <a:latin typeface="Bodoni MT Black" pitchFamily="18" charset="0"/>
              </a:rPr>
              <a:t>这两个处理在时间上明显不匹配</a:t>
            </a:r>
            <a:r>
              <a:rPr lang="en-US" altLang="zh-CN" sz="2400" dirty="0">
                <a:latin typeface="Bodoni MT Black" pitchFamily="18" charset="0"/>
              </a:rPr>
              <a:t>——</a:t>
            </a:r>
            <a:r>
              <a:rPr lang="zh-CN" altLang="en-US" sz="2400" dirty="0">
                <a:latin typeface="Bodoni MT Black" pitchFamily="18" charset="0"/>
              </a:rPr>
              <a:t>每当有一个事务发生时立即处理它，然而每天只产生一次订货报表。因此，用来产生订货报表的数据必须存放一段时间，也就是应该有一个</a:t>
            </a:r>
            <a:r>
              <a:rPr lang="zh-CN" altLang="en-US" sz="2400" dirty="0">
                <a:solidFill>
                  <a:srgbClr val="FF0000"/>
                </a:solidFill>
                <a:latin typeface="Bodoni MT Black" pitchFamily="18" charset="0"/>
              </a:rPr>
              <a:t>数据存储</a:t>
            </a:r>
            <a:r>
              <a:rPr lang="zh-CN" altLang="en-US" sz="2400" dirty="0">
                <a:latin typeface="Bodoni MT Black" pitchFamily="18" charset="0"/>
              </a:rPr>
              <a:t>。</a:t>
            </a:r>
          </a:p>
        </p:txBody>
      </p:sp>
      <p:sp>
        <p:nvSpPr>
          <p:cNvPr id="10" name="TextBox 9"/>
          <p:cNvSpPr txBox="1"/>
          <p:nvPr/>
        </p:nvSpPr>
        <p:spPr>
          <a:xfrm>
            <a:off x="657225" y="1577975"/>
            <a:ext cx="4634855" cy="46196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zh-CN" sz="2400" dirty="0">
                <a:latin typeface="Bodoni MT Black" pitchFamily="18" charset="0"/>
              </a:rPr>
              <a:t>第</a:t>
            </a:r>
            <a:r>
              <a:rPr lang="zh-CN" altLang="en-US" sz="2400" dirty="0">
                <a:latin typeface="Bodoni MT Black" pitchFamily="18" charset="0"/>
              </a:rPr>
              <a:t>三</a:t>
            </a:r>
            <a:r>
              <a:rPr lang="zh-CN" altLang="zh-CN" sz="2400" dirty="0">
                <a:latin typeface="Bodoni MT Black" pitchFamily="18" charset="0"/>
              </a:rPr>
              <a:t>步</a:t>
            </a:r>
            <a:r>
              <a:rPr lang="zh-CN" altLang="en-US" sz="2400" dirty="0">
                <a:latin typeface="Bodoni MT Black" pitchFamily="18" charset="0"/>
              </a:rPr>
              <a:t>：</a:t>
            </a:r>
            <a:r>
              <a:rPr lang="zh-CN" altLang="zh-CN" sz="2400" dirty="0">
                <a:latin typeface="Bodoni MT Black" pitchFamily="18" charset="0"/>
              </a:rPr>
              <a:t>考虑数据流和数据存储</a:t>
            </a:r>
            <a:endParaRPr lang="zh-CN" altLang="en-US" sz="2400" dirty="0">
              <a:latin typeface="Bodoni MT Black" pitchFamily="18" charset="0"/>
            </a:endParaRPr>
          </a:p>
        </p:txBody>
      </p:sp>
      <p:sp>
        <p:nvSpPr>
          <p:cNvPr id="7"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图片 2"/>
          <p:cNvPicPr>
            <a:picLocks noChangeAspect="1"/>
          </p:cNvPicPr>
          <p:nvPr/>
        </p:nvPicPr>
        <p:blipFill>
          <a:blip r:embed="rId3"/>
          <a:srcRect/>
          <a:stretch>
            <a:fillRect/>
          </a:stretch>
        </p:blipFill>
        <p:spPr bwMode="auto">
          <a:xfrm>
            <a:off x="342996" y="1340768"/>
            <a:ext cx="8591357" cy="4392488"/>
          </a:xfrm>
          <a:prstGeom prst="rect">
            <a:avLst/>
          </a:prstGeom>
          <a:noFill/>
          <a:ln w="9525">
            <a:noFill/>
            <a:miter lim="800000"/>
            <a:headEnd/>
            <a:tailEnd/>
          </a:ln>
        </p:spPr>
      </p:pic>
      <p:sp>
        <p:nvSpPr>
          <p:cNvPr id="10" name="TextBox 9"/>
          <p:cNvSpPr txBox="1"/>
          <p:nvPr/>
        </p:nvSpPr>
        <p:spPr>
          <a:xfrm>
            <a:off x="468313" y="604838"/>
            <a:ext cx="5399831"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步骤</a:t>
            </a:r>
            <a:r>
              <a:rPr lang="zh-CN" altLang="en-US" sz="2400" dirty="0" smtClean="0">
                <a:solidFill>
                  <a:schemeClr val="tx1"/>
                </a:solidFill>
                <a:latin typeface="Bodoni MT Black" pitchFamily="18" charset="0"/>
              </a:rPr>
              <a:t>一：确定数据流图的基本要素</a:t>
            </a:r>
            <a:endParaRPr lang="zh-CN" altLang="en-US" sz="2400" dirty="0">
              <a:solidFill>
                <a:schemeClr val="tx1"/>
              </a:solidFill>
              <a:latin typeface="Bodoni MT Black" pitchFamily="18" charset="0"/>
            </a:endParaRPr>
          </a:p>
        </p:txBody>
      </p:sp>
      <p:sp>
        <p:nvSpPr>
          <p:cNvPr id="7"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1" name="图片 3"/>
          <p:cNvPicPr>
            <a:picLocks noChangeAspect="1"/>
          </p:cNvPicPr>
          <p:nvPr/>
        </p:nvPicPr>
        <p:blipFill>
          <a:blip r:embed="rId3"/>
          <a:srcRect/>
          <a:stretch>
            <a:fillRect/>
          </a:stretch>
        </p:blipFill>
        <p:spPr bwMode="auto">
          <a:xfrm>
            <a:off x="1628651" y="3444891"/>
            <a:ext cx="5454650" cy="1674812"/>
          </a:xfrm>
          <a:prstGeom prst="rect">
            <a:avLst/>
          </a:prstGeom>
          <a:noFill/>
          <a:ln w="9525">
            <a:noFill/>
            <a:miter lim="800000"/>
            <a:headEnd/>
            <a:tailEnd/>
          </a:ln>
        </p:spPr>
      </p:pic>
      <p:sp>
        <p:nvSpPr>
          <p:cNvPr id="10" name="TextBox 9"/>
          <p:cNvSpPr txBox="1"/>
          <p:nvPr/>
        </p:nvSpPr>
        <p:spPr>
          <a:xfrm>
            <a:off x="356270" y="548680"/>
            <a:ext cx="3999706"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fontAlgn="auto" hangingPunct="1">
              <a:spcBef>
                <a:spcPts val="0"/>
              </a:spcBef>
              <a:spcAft>
                <a:spcPts val="0"/>
              </a:spcAft>
              <a:defRPr/>
            </a:pPr>
            <a:r>
              <a:rPr lang="zh-CN" altLang="en-US" sz="2400" dirty="0">
                <a:latin typeface="Bodoni MT Black" pitchFamily="18" charset="0"/>
              </a:rPr>
              <a:t>步骤</a:t>
            </a:r>
            <a:r>
              <a:rPr lang="zh-CN" altLang="en-US" sz="2400" dirty="0" smtClean="0">
                <a:latin typeface="Bodoni MT Black" pitchFamily="18" charset="0"/>
              </a:rPr>
              <a:t>二</a:t>
            </a:r>
            <a:r>
              <a:rPr lang="zh-CN" altLang="en-US" sz="2400" dirty="0" smtClean="0">
                <a:solidFill>
                  <a:schemeClr val="tx1"/>
                </a:solidFill>
                <a:latin typeface="Bodoni MT Black" pitchFamily="18" charset="0"/>
              </a:rPr>
              <a:t>：</a:t>
            </a:r>
            <a:r>
              <a:rPr lang="zh-CN" altLang="en-US" sz="2400" dirty="0">
                <a:latin typeface="Bodoni MT Black" pitchFamily="18" charset="0"/>
              </a:rPr>
              <a:t>绘</a:t>
            </a:r>
            <a:r>
              <a:rPr lang="zh-CN" altLang="en-US" sz="2400" dirty="0" smtClean="0">
                <a:latin typeface="Bodoni MT Black" pitchFamily="18" charset="0"/>
              </a:rPr>
              <a:t>制顶层</a:t>
            </a:r>
            <a:r>
              <a:rPr lang="zh-CN" altLang="zh-CN" sz="2400" dirty="0" smtClean="0">
                <a:latin typeface="Bodoni MT Black" pitchFamily="18" charset="0"/>
              </a:rPr>
              <a:t>数</a:t>
            </a:r>
            <a:r>
              <a:rPr lang="zh-CN" altLang="zh-CN" sz="2400" dirty="0">
                <a:latin typeface="Bodoni MT Black" pitchFamily="18" charset="0"/>
              </a:rPr>
              <a:t>据流</a:t>
            </a:r>
            <a:r>
              <a:rPr lang="zh-CN" altLang="zh-CN" sz="2400" dirty="0" smtClean="0">
                <a:latin typeface="Bodoni MT Black" pitchFamily="18" charset="0"/>
              </a:rPr>
              <a:t>图</a:t>
            </a:r>
            <a:endParaRPr lang="zh-CN" altLang="en-US" sz="2400" dirty="0">
              <a:latin typeface="Bodoni MT Black" pitchFamily="18" charset="0"/>
            </a:endParaRPr>
          </a:p>
        </p:txBody>
      </p:sp>
      <p:sp>
        <p:nvSpPr>
          <p:cNvPr id="8"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3" name="矩形 2"/>
          <p:cNvSpPr/>
          <p:nvPr/>
        </p:nvSpPr>
        <p:spPr>
          <a:xfrm>
            <a:off x="362499" y="1078409"/>
            <a:ext cx="8457974" cy="2400657"/>
          </a:xfrm>
          <a:prstGeom prst="rect">
            <a:avLst/>
          </a:prstGeom>
        </p:spPr>
        <p:txBody>
          <a:bodyPr wrap="square">
            <a:spAutoFit/>
          </a:bodyPr>
          <a:lstStyle/>
          <a:p>
            <a:pPr>
              <a:lnSpc>
                <a:spcPct val="125000"/>
              </a:lnSpc>
            </a:pPr>
            <a:r>
              <a:rPr kumimoji="1" lang="zh-CN" altLang="en-US" sz="2400" dirty="0">
                <a:solidFill>
                  <a:srgbClr val="FF0000"/>
                </a:solidFill>
                <a:latin typeface="+mn-lt"/>
                <a:ea typeface="+mn-ea"/>
              </a:rPr>
              <a:t>顶层数据流图</a:t>
            </a:r>
            <a:r>
              <a:rPr kumimoji="1" lang="zh-CN" altLang="en-US" sz="2400" dirty="0">
                <a:latin typeface="+mn-lt"/>
                <a:ea typeface="+mn-ea"/>
              </a:rPr>
              <a:t>（或</a:t>
            </a:r>
            <a:r>
              <a:rPr kumimoji="1" lang="en-US" altLang="zh-CN" sz="2400" dirty="0">
                <a:solidFill>
                  <a:srgbClr val="FF0000"/>
                </a:solidFill>
                <a:latin typeface="+mn-lt"/>
                <a:ea typeface="+mn-ea"/>
              </a:rPr>
              <a:t>0</a:t>
            </a:r>
            <a:r>
              <a:rPr kumimoji="1" lang="zh-CN" altLang="en-US" sz="2400" dirty="0">
                <a:solidFill>
                  <a:srgbClr val="FF0000"/>
                </a:solidFill>
                <a:latin typeface="+mn-lt"/>
                <a:ea typeface="+mn-ea"/>
              </a:rPr>
              <a:t>层数据流图</a:t>
            </a:r>
            <a:r>
              <a:rPr kumimoji="1" lang="zh-CN" altLang="en-US" sz="2400" dirty="0" smtClean="0">
                <a:latin typeface="+mn-lt"/>
                <a:ea typeface="+mn-ea"/>
              </a:rPr>
              <a:t>）也称为</a:t>
            </a:r>
            <a:r>
              <a:rPr kumimoji="1" lang="zh-CN" altLang="en-US" sz="2400" dirty="0" smtClean="0">
                <a:solidFill>
                  <a:srgbClr val="0070C0"/>
                </a:solidFill>
                <a:latin typeface="+mn-lt"/>
                <a:ea typeface="+mn-ea"/>
              </a:rPr>
              <a:t>环境图，</a:t>
            </a:r>
            <a:r>
              <a:rPr kumimoji="1" lang="zh-CN" altLang="en-US" sz="2400" dirty="0">
                <a:latin typeface="+mn-lt"/>
                <a:ea typeface="+mn-ea"/>
              </a:rPr>
              <a:t>它仅包括一</a:t>
            </a:r>
            <a:r>
              <a:rPr kumimoji="1" lang="zh-CN" altLang="en-US" sz="2400" dirty="0" smtClean="0">
                <a:latin typeface="+mn-lt"/>
                <a:ea typeface="+mn-ea"/>
              </a:rPr>
              <a:t>个数</a:t>
            </a:r>
            <a:r>
              <a:rPr kumimoji="1" lang="zh-CN" altLang="en-US" sz="2400" dirty="0">
                <a:latin typeface="+mn-lt"/>
                <a:ea typeface="+mn-ea"/>
              </a:rPr>
              <a:t>据处理过程，也就是要开发的目标系统</a:t>
            </a:r>
            <a:r>
              <a:rPr kumimoji="1" lang="zh-CN" altLang="en-US" sz="2400" dirty="0" smtClean="0">
                <a:latin typeface="+mn-lt"/>
                <a:ea typeface="+mn-ea"/>
              </a:rPr>
              <a:t>。</a:t>
            </a:r>
            <a:r>
              <a:rPr kumimoji="1" lang="zh-CN" altLang="en-US" sz="2400" dirty="0">
                <a:latin typeface="+mn-lt"/>
                <a:ea typeface="+mn-ea"/>
              </a:rPr>
              <a:t>环境图的作用是确定系统在其环境中的位置，通过确定系统的输入和输出与外部实体的关系确定其边界。</a:t>
            </a:r>
          </a:p>
          <a:p>
            <a:pPr>
              <a:lnSpc>
                <a:spcPct val="125000"/>
              </a:lnSpc>
            </a:pPr>
            <a:endParaRPr lang="zh-CN" altLang="en-US" sz="2400" dirty="0">
              <a:solidFill>
                <a:srgbClr val="0070C0"/>
              </a:solidFill>
              <a:latin typeface="+mn-lt"/>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46075" y="549275"/>
            <a:ext cx="7250261"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fontAlgn="auto" hangingPunct="1">
              <a:spcBef>
                <a:spcPts val="0"/>
              </a:spcBef>
              <a:spcAft>
                <a:spcPts val="0"/>
              </a:spcAft>
              <a:defRPr/>
            </a:pPr>
            <a:r>
              <a:rPr lang="zh-CN" altLang="en-US" sz="2400" dirty="0">
                <a:latin typeface="Bodoni MT Black" pitchFamily="18" charset="0"/>
              </a:rPr>
              <a:t>步骤三</a:t>
            </a:r>
            <a:r>
              <a:rPr lang="zh-CN" altLang="en-US" sz="2400" dirty="0" smtClean="0">
                <a:latin typeface="Bodoni MT Black" pitchFamily="18" charset="0"/>
              </a:rPr>
              <a:t>：分层数据流图 </a:t>
            </a:r>
            <a:r>
              <a:rPr lang="en-US" altLang="zh-CN" sz="2400" dirty="0" smtClean="0">
                <a:latin typeface="Bodoni MT Black" pitchFamily="18" charset="0"/>
              </a:rPr>
              <a:t>—— </a:t>
            </a:r>
            <a:r>
              <a:rPr lang="zh-CN" altLang="en-US" sz="2400" dirty="0" smtClean="0">
                <a:latin typeface="Bodoni MT Black" pitchFamily="18" charset="0"/>
              </a:rPr>
              <a:t>一层数据流图</a:t>
            </a:r>
            <a:endParaRPr lang="zh-CN" altLang="en-US" sz="2400" dirty="0">
              <a:latin typeface="Bodoni MT Black" pitchFamily="18" charset="0"/>
            </a:endParaRPr>
          </a:p>
        </p:txBody>
      </p:sp>
      <p:sp>
        <p:nvSpPr>
          <p:cNvPr id="11" name="TextBox 10"/>
          <p:cNvSpPr txBox="1"/>
          <p:nvPr/>
        </p:nvSpPr>
        <p:spPr>
          <a:xfrm>
            <a:off x="364549" y="1021992"/>
            <a:ext cx="7871791" cy="55399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lnSpc>
                <a:spcPct val="125000"/>
              </a:lnSpc>
              <a:spcBef>
                <a:spcPts val="0"/>
              </a:spcBef>
              <a:spcAft>
                <a:spcPts val="0"/>
              </a:spcAft>
              <a:defRPr/>
            </a:pPr>
            <a:r>
              <a:rPr lang="zh-CN" altLang="zh-CN" sz="2400" dirty="0">
                <a:latin typeface="Bodoni MT Black" pitchFamily="18" charset="0"/>
              </a:rPr>
              <a:t>把基本系统模型细化，描绘系统的主要功</a:t>
            </a:r>
            <a:r>
              <a:rPr lang="zh-CN" altLang="zh-CN" sz="2400" dirty="0" smtClean="0">
                <a:latin typeface="Bodoni MT Black" pitchFamily="18" charset="0"/>
              </a:rPr>
              <a:t>能</a:t>
            </a:r>
            <a:r>
              <a:rPr lang="zh-CN" altLang="en-US" sz="2400" dirty="0" smtClean="0">
                <a:latin typeface="Bodoni MT Black" pitchFamily="18" charset="0"/>
              </a:rPr>
              <a:t>。</a:t>
            </a:r>
            <a:endParaRPr lang="zh-CN" altLang="en-US" sz="2400" dirty="0">
              <a:latin typeface="Bodoni MT Black" pitchFamily="18" charset="0"/>
            </a:endParaRPr>
          </a:p>
        </p:txBody>
      </p:sp>
      <p:pic>
        <p:nvPicPr>
          <p:cNvPr id="75781" name="图片 2"/>
          <p:cNvPicPr>
            <a:picLocks noChangeAspect="1"/>
          </p:cNvPicPr>
          <p:nvPr/>
        </p:nvPicPr>
        <p:blipFill>
          <a:blip r:embed="rId3" cstate="print"/>
          <a:srcRect/>
          <a:stretch>
            <a:fillRect/>
          </a:stretch>
        </p:blipFill>
        <p:spPr bwMode="auto">
          <a:xfrm>
            <a:off x="1763688" y="1700808"/>
            <a:ext cx="5997575" cy="4148137"/>
          </a:xfrm>
          <a:prstGeom prst="rect">
            <a:avLst/>
          </a:prstGeom>
          <a:noFill/>
          <a:ln w="9525">
            <a:noFill/>
            <a:miter lim="800000"/>
            <a:headEnd/>
            <a:tailEnd/>
          </a:ln>
        </p:spPr>
      </p:pic>
      <p:sp>
        <p:nvSpPr>
          <p:cNvPr id="8"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76237" y="1119186"/>
            <a:ext cx="8012187" cy="4616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spcBef>
                <a:spcPts val="0"/>
              </a:spcBef>
              <a:spcAft>
                <a:spcPts val="0"/>
              </a:spcAft>
              <a:defRPr/>
            </a:pPr>
            <a:r>
              <a:rPr lang="zh-CN" altLang="zh-CN" sz="2400" dirty="0">
                <a:latin typeface="Bodoni MT Black" pitchFamily="18" charset="0"/>
              </a:rPr>
              <a:t>对功能级数据流图中描绘的系统主要功能进一步细</a:t>
            </a:r>
            <a:r>
              <a:rPr lang="zh-CN" altLang="zh-CN" sz="2400" dirty="0" smtClean="0">
                <a:latin typeface="Bodoni MT Black" pitchFamily="18" charset="0"/>
              </a:rPr>
              <a:t>化</a:t>
            </a:r>
            <a:r>
              <a:rPr lang="zh-CN" altLang="en-US" sz="2400" dirty="0" smtClean="0">
                <a:latin typeface="Bodoni MT Black" pitchFamily="18" charset="0"/>
              </a:rPr>
              <a:t>。</a:t>
            </a:r>
            <a:endParaRPr lang="zh-CN" altLang="en-US" sz="2400" dirty="0">
              <a:latin typeface="Bodoni MT Black" pitchFamily="18" charset="0"/>
            </a:endParaRPr>
          </a:p>
        </p:txBody>
      </p:sp>
      <p:pic>
        <p:nvPicPr>
          <p:cNvPr id="77829" name="图片 1"/>
          <p:cNvPicPr>
            <a:picLocks noChangeAspect="1"/>
          </p:cNvPicPr>
          <p:nvPr/>
        </p:nvPicPr>
        <p:blipFill>
          <a:blip r:embed="rId3"/>
          <a:srcRect/>
          <a:stretch>
            <a:fillRect/>
          </a:stretch>
        </p:blipFill>
        <p:spPr bwMode="auto">
          <a:xfrm>
            <a:off x="637914" y="1772816"/>
            <a:ext cx="7488832" cy="3437269"/>
          </a:xfrm>
          <a:prstGeom prst="rect">
            <a:avLst/>
          </a:prstGeom>
          <a:noFill/>
          <a:ln w="9525">
            <a:noFill/>
            <a:miter lim="800000"/>
            <a:headEnd/>
            <a:tailEnd/>
          </a:ln>
        </p:spPr>
      </p:pic>
      <p:sp>
        <p:nvSpPr>
          <p:cNvPr id="8"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13" name="TextBox 9"/>
          <p:cNvSpPr txBox="1"/>
          <p:nvPr/>
        </p:nvSpPr>
        <p:spPr>
          <a:xfrm>
            <a:off x="346075" y="549275"/>
            <a:ext cx="7250261"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fontAlgn="auto" hangingPunct="1">
              <a:spcBef>
                <a:spcPts val="0"/>
              </a:spcBef>
              <a:spcAft>
                <a:spcPts val="0"/>
              </a:spcAft>
              <a:defRPr/>
            </a:pPr>
            <a:r>
              <a:rPr lang="zh-CN" altLang="en-US" sz="2400" dirty="0">
                <a:latin typeface="Bodoni MT Black" pitchFamily="18" charset="0"/>
              </a:rPr>
              <a:t>步</a:t>
            </a:r>
            <a:r>
              <a:rPr lang="zh-CN" altLang="en-US" sz="2400" dirty="0" smtClean="0">
                <a:latin typeface="Bodoni MT Black" pitchFamily="18" charset="0"/>
              </a:rPr>
              <a:t>骤四：分层数据流图 </a:t>
            </a:r>
            <a:r>
              <a:rPr lang="en-US" altLang="zh-CN" sz="2400" dirty="0" smtClean="0">
                <a:latin typeface="Bodoni MT Black" pitchFamily="18" charset="0"/>
              </a:rPr>
              <a:t>—— </a:t>
            </a:r>
            <a:r>
              <a:rPr lang="zh-CN" altLang="en-US" sz="2400" dirty="0" smtClean="0">
                <a:latin typeface="Bodoni MT Black" pitchFamily="18" charset="0"/>
              </a:rPr>
              <a:t>二层数据流图</a:t>
            </a: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2.4.3  </a:t>
            </a:r>
            <a:r>
              <a:rPr lang="zh-CN" altLang="en-US" sz="2400" dirty="0">
                <a:solidFill>
                  <a:srgbClr val="D9D9D9"/>
                </a:solidFill>
                <a:latin typeface="Bodoni MT Black" pitchFamily="18" charset="0"/>
                <a:ea typeface="+mn-ea"/>
              </a:rPr>
              <a:t>命名</a:t>
            </a:r>
          </a:p>
        </p:txBody>
      </p:sp>
      <p:sp>
        <p:nvSpPr>
          <p:cNvPr id="8" name="标题 3"/>
          <p:cNvSpPr>
            <a:spLocks noGrp="1"/>
          </p:cNvSpPr>
          <p:nvPr>
            <p:ph type="title"/>
          </p:nvPr>
        </p:nvSpPr>
        <p:spPr>
          <a:xfrm>
            <a:off x="158750" y="1588"/>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9" name="圆角矩形 8"/>
          <p:cNvSpPr/>
          <p:nvPr/>
        </p:nvSpPr>
        <p:spPr>
          <a:xfrm>
            <a:off x="417199" y="2517220"/>
            <a:ext cx="7992888"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5000"/>
              </a:lnSpc>
              <a:spcBef>
                <a:spcPts val="0"/>
              </a:spcBef>
              <a:spcAft>
                <a:spcPts val="0"/>
              </a:spcAft>
              <a:defRPr/>
            </a:pPr>
            <a:r>
              <a:rPr lang="en-US" altLang="zh-CN" sz="2400" dirty="0">
                <a:solidFill>
                  <a:schemeClr val="tx1"/>
                </a:solidFill>
                <a:latin typeface="Bodoni MT Black" pitchFamily="18" charset="0"/>
              </a:rPr>
              <a:t>     </a:t>
            </a:r>
            <a:r>
              <a:rPr lang="zh-CN" altLang="zh-CN" sz="2400" dirty="0" smtClean="0">
                <a:solidFill>
                  <a:schemeClr val="tx1"/>
                </a:solidFill>
                <a:latin typeface="Bodoni MT Black" pitchFamily="18" charset="0"/>
              </a:rPr>
              <a:t>数据流图</a:t>
            </a:r>
            <a:r>
              <a:rPr lang="zh-CN" altLang="zh-CN" sz="2400" dirty="0">
                <a:solidFill>
                  <a:schemeClr val="tx1"/>
                </a:solidFill>
                <a:latin typeface="Bodoni MT Black" pitchFamily="18" charset="0"/>
              </a:rPr>
              <a:t>中每个成分的命名是否恰当，直接影响数据流图的可理解性。因此，给这些成分起名字时应该仔细推敲。</a:t>
            </a:r>
            <a:endParaRPr lang="zh-CN" altLang="en-US" sz="2400" dirty="0">
              <a:solidFill>
                <a:schemeClr val="tx1"/>
              </a:solidFill>
              <a:latin typeface="Bodoni MT Black" pitchFamily="18" charset="0"/>
            </a:endParaRPr>
          </a:p>
        </p:txBody>
      </p:sp>
      <p:sp>
        <p:nvSpPr>
          <p:cNvPr id="10" name="TextBox 9"/>
          <p:cNvSpPr txBox="1"/>
          <p:nvPr/>
        </p:nvSpPr>
        <p:spPr>
          <a:xfrm>
            <a:off x="506413" y="14128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2.4.3</a:t>
            </a:r>
            <a:r>
              <a:rPr lang="zh-CN" altLang="en-US" sz="3200" b="1" dirty="0">
                <a:solidFill>
                  <a:schemeClr val="tx1"/>
                </a:solidFill>
                <a:latin typeface="Bodoni MT Black" pitchFamily="18" charset="0"/>
              </a:rPr>
              <a:t>  命名</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31800"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p>
        </p:txBody>
      </p:sp>
      <p:sp>
        <p:nvSpPr>
          <p:cNvPr id="10" name="TextBox 9"/>
          <p:cNvSpPr txBox="1"/>
          <p:nvPr/>
        </p:nvSpPr>
        <p:spPr>
          <a:xfrm>
            <a:off x="251520" y="1177552"/>
            <a:ext cx="3996184" cy="4603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zh-CN" sz="2400" dirty="0">
                <a:latin typeface="Bodoni MT Black" pitchFamily="18" charset="0"/>
              </a:rPr>
              <a:t>为处理命名时应注意的问题</a:t>
            </a:r>
            <a:endParaRPr lang="zh-CN" altLang="en-US" sz="2400" b="1" dirty="0">
              <a:solidFill>
                <a:schemeClr val="tx2">
                  <a:lumMod val="75000"/>
                </a:schemeClr>
              </a:solidFill>
              <a:latin typeface="Bodoni MT Black" pitchFamily="18" charset="0"/>
            </a:endParaRPr>
          </a:p>
        </p:txBody>
      </p:sp>
      <p:sp>
        <p:nvSpPr>
          <p:cNvPr id="4" name="TextBox 3"/>
          <p:cNvSpPr txBox="1"/>
          <p:nvPr/>
        </p:nvSpPr>
        <p:spPr>
          <a:xfrm>
            <a:off x="347898" y="1824305"/>
            <a:ext cx="8397404" cy="378565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eaLnBrk="1" fontAlgn="auto" hangingPunct="1">
              <a:lnSpc>
                <a:spcPct val="125000"/>
              </a:lnSpc>
              <a:spcBef>
                <a:spcPts val="0"/>
              </a:spcBef>
              <a:spcAft>
                <a:spcPts val="0"/>
              </a:spcAft>
              <a:buFont typeface="+mj-lt"/>
              <a:buAutoNum type="arabicPeriod"/>
              <a:defRPr/>
            </a:pPr>
            <a:r>
              <a:rPr lang="zh-CN" altLang="zh-CN" sz="2400" dirty="0">
                <a:latin typeface="Bodoni MT Black" pitchFamily="18" charset="0"/>
              </a:rPr>
              <a:t>通常先为</a:t>
            </a:r>
            <a:r>
              <a:rPr lang="zh-CN" altLang="zh-CN" sz="2400" dirty="0">
                <a:solidFill>
                  <a:srgbClr val="FF0000"/>
                </a:solidFill>
                <a:latin typeface="Bodoni MT Black" pitchFamily="18" charset="0"/>
              </a:rPr>
              <a:t>数据流命名</a:t>
            </a:r>
            <a:r>
              <a:rPr lang="zh-CN" altLang="zh-CN" sz="2400" dirty="0">
                <a:latin typeface="Bodoni MT Black" pitchFamily="18" charset="0"/>
              </a:rPr>
              <a:t>，然后再为</a:t>
            </a:r>
            <a:r>
              <a:rPr lang="zh-CN" altLang="zh-CN" sz="2400" dirty="0">
                <a:solidFill>
                  <a:srgbClr val="FF0000"/>
                </a:solidFill>
                <a:latin typeface="Bodoni MT Black" pitchFamily="18" charset="0"/>
              </a:rPr>
              <a:t>与之相关联的处理命名</a:t>
            </a:r>
            <a:r>
              <a:rPr lang="zh-CN" altLang="zh-CN" sz="2400" dirty="0">
                <a:latin typeface="Bodoni MT Black" pitchFamily="18" charset="0"/>
              </a:rPr>
              <a:t>。</a:t>
            </a:r>
            <a:endParaRPr lang="en-US" altLang="zh-CN" sz="2400" dirty="0">
              <a:latin typeface="Bodoni MT Black" pitchFamily="18" charset="0"/>
            </a:endParaRPr>
          </a:p>
          <a:p>
            <a:pPr marL="457200" indent="-457200" eaLnBrk="1" fontAlgn="auto" hangingPunct="1">
              <a:lnSpc>
                <a:spcPct val="125000"/>
              </a:lnSpc>
              <a:spcBef>
                <a:spcPts val="0"/>
              </a:spcBef>
              <a:spcAft>
                <a:spcPts val="0"/>
              </a:spcAft>
              <a:buFont typeface="+mj-lt"/>
              <a:buAutoNum type="arabicPeriod"/>
              <a:defRPr/>
            </a:pPr>
            <a:r>
              <a:rPr lang="zh-CN" altLang="zh-CN" sz="2400" dirty="0">
                <a:latin typeface="Bodoni MT Black" pitchFamily="18" charset="0"/>
              </a:rPr>
              <a:t>名字应该反映</a:t>
            </a:r>
            <a:r>
              <a:rPr lang="zh-CN" altLang="zh-CN" sz="2400" dirty="0">
                <a:solidFill>
                  <a:srgbClr val="FF0000"/>
                </a:solidFill>
                <a:latin typeface="Bodoni MT Black" pitchFamily="18" charset="0"/>
              </a:rPr>
              <a:t>整个处理</a:t>
            </a:r>
            <a:r>
              <a:rPr lang="zh-CN" altLang="zh-CN" sz="2400" dirty="0">
                <a:latin typeface="Bodoni MT Black" pitchFamily="18" charset="0"/>
              </a:rPr>
              <a:t>的功能，而不是它的一部分功能</a:t>
            </a:r>
            <a:r>
              <a:rPr lang="zh-CN" altLang="en-US" sz="2400" dirty="0">
                <a:latin typeface="Bodoni MT Black" pitchFamily="18" charset="0"/>
              </a:rPr>
              <a:t>。</a:t>
            </a:r>
            <a:endParaRPr lang="en-US" altLang="zh-CN" sz="2400" dirty="0">
              <a:latin typeface="Bodoni MT Black" pitchFamily="18" charset="0"/>
            </a:endParaRPr>
          </a:p>
          <a:p>
            <a:pPr marL="457200" indent="-457200" eaLnBrk="1" fontAlgn="auto" hangingPunct="1">
              <a:lnSpc>
                <a:spcPct val="125000"/>
              </a:lnSpc>
              <a:spcBef>
                <a:spcPts val="0"/>
              </a:spcBef>
              <a:spcAft>
                <a:spcPts val="0"/>
              </a:spcAft>
              <a:buFont typeface="+mj-lt"/>
              <a:buAutoNum type="arabicPeriod"/>
              <a:defRPr/>
            </a:pPr>
            <a:r>
              <a:rPr lang="zh-CN" altLang="zh-CN" sz="2400" dirty="0">
                <a:latin typeface="Bodoni MT Black" pitchFamily="18" charset="0"/>
              </a:rPr>
              <a:t>名字最好由一个具体的</a:t>
            </a:r>
            <a:r>
              <a:rPr lang="zh-CN" altLang="zh-CN" sz="2400" dirty="0">
                <a:solidFill>
                  <a:srgbClr val="FF0000"/>
                </a:solidFill>
                <a:latin typeface="Bodoni MT Black" pitchFamily="18" charset="0"/>
              </a:rPr>
              <a:t>及物动词加上</a:t>
            </a:r>
            <a:r>
              <a:rPr lang="zh-CN" altLang="zh-CN" sz="2400" dirty="0">
                <a:latin typeface="Bodoni MT Black" pitchFamily="18" charset="0"/>
              </a:rPr>
              <a:t>一个具体的</a:t>
            </a:r>
            <a:r>
              <a:rPr lang="zh-CN" altLang="zh-CN" sz="2400" dirty="0">
                <a:solidFill>
                  <a:srgbClr val="FF0000"/>
                </a:solidFill>
                <a:latin typeface="Bodoni MT Black" pitchFamily="18" charset="0"/>
              </a:rPr>
              <a:t>宾语</a:t>
            </a:r>
            <a:r>
              <a:rPr lang="zh-CN" altLang="zh-CN" sz="2400" dirty="0">
                <a:latin typeface="Bodoni MT Black" pitchFamily="18" charset="0"/>
              </a:rPr>
              <a:t>组成。</a:t>
            </a:r>
            <a:endParaRPr lang="zh-CN" altLang="en-US" sz="2400" dirty="0">
              <a:latin typeface="Bodoni MT Black" pitchFamily="18" charset="0"/>
            </a:endParaRPr>
          </a:p>
          <a:p>
            <a:pPr marL="457200" indent="-457200" eaLnBrk="1" fontAlgn="auto" hangingPunct="1">
              <a:lnSpc>
                <a:spcPct val="125000"/>
              </a:lnSpc>
              <a:spcBef>
                <a:spcPts val="0"/>
              </a:spcBef>
              <a:spcAft>
                <a:spcPts val="0"/>
              </a:spcAft>
              <a:buFont typeface="+mj-lt"/>
              <a:buAutoNum type="arabicPeriod"/>
              <a:defRPr/>
            </a:pPr>
            <a:r>
              <a:rPr lang="zh-CN" altLang="zh-CN" sz="2400" dirty="0">
                <a:latin typeface="Bodoni MT Black" pitchFamily="18" charset="0"/>
              </a:rPr>
              <a:t>通常名字中仅包括一个动词，如果必须用两个动词才能描述整个处理的功能，则把这个处理</a:t>
            </a:r>
            <a:r>
              <a:rPr lang="zh-CN" altLang="zh-CN" sz="2400" dirty="0">
                <a:solidFill>
                  <a:srgbClr val="FF0000"/>
                </a:solidFill>
                <a:latin typeface="Bodoni MT Black" pitchFamily="18" charset="0"/>
              </a:rPr>
              <a:t>再分解</a:t>
            </a:r>
            <a:r>
              <a:rPr lang="zh-CN" altLang="zh-CN" sz="2400" dirty="0">
                <a:latin typeface="Bodoni MT Black" pitchFamily="18" charset="0"/>
              </a:rPr>
              <a:t>成两个处理可能更恰当些。</a:t>
            </a:r>
            <a:endParaRPr lang="zh-CN" altLang="en-US" sz="2400" dirty="0">
              <a:latin typeface="Bodoni MT Black" pitchFamily="18" charset="0"/>
            </a:endParaRPr>
          </a:p>
          <a:p>
            <a:pPr marL="457200" indent="-457200" eaLnBrk="1" fontAlgn="auto" hangingPunct="1">
              <a:lnSpc>
                <a:spcPct val="125000"/>
              </a:lnSpc>
              <a:spcBef>
                <a:spcPts val="0"/>
              </a:spcBef>
              <a:spcAft>
                <a:spcPts val="0"/>
              </a:spcAft>
              <a:buFont typeface="+mj-lt"/>
              <a:buAutoNum type="arabicPeriod"/>
              <a:defRPr/>
            </a:pPr>
            <a:r>
              <a:rPr lang="zh-CN" altLang="zh-CN" sz="2400" dirty="0">
                <a:latin typeface="Bodoni MT Black" pitchFamily="18" charset="0"/>
              </a:rPr>
              <a:t>如果在为某个处理命名时遇到困难，则很可能是发现了分解不当的迹象，应考虑</a:t>
            </a:r>
            <a:r>
              <a:rPr lang="zh-CN" altLang="zh-CN" sz="2400" dirty="0">
                <a:solidFill>
                  <a:srgbClr val="FF0000"/>
                </a:solidFill>
                <a:latin typeface="Bodoni MT Black" pitchFamily="18" charset="0"/>
              </a:rPr>
              <a:t>重新分解</a:t>
            </a:r>
            <a:r>
              <a:rPr lang="zh-CN" altLang="zh-CN" sz="2400" dirty="0">
                <a:latin typeface="Bodoni MT Black" pitchFamily="18" charset="0"/>
              </a:rPr>
              <a:t>。</a:t>
            </a:r>
            <a:endParaRPr lang="zh-CN" altLang="en-US" sz="2400" dirty="0">
              <a:latin typeface="Bodoni MT Black" pitchFamily="18" charset="0"/>
            </a:endParaRPr>
          </a:p>
        </p:txBody>
      </p:sp>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2.4.3  </a:t>
            </a:r>
            <a:r>
              <a:rPr lang="zh-CN" altLang="en-US" sz="2400" dirty="0">
                <a:solidFill>
                  <a:srgbClr val="D9D9D9"/>
                </a:solidFill>
                <a:latin typeface="Bodoni MT Black" pitchFamily="18" charset="0"/>
                <a:ea typeface="+mn-ea"/>
              </a:rPr>
              <a:t>命名</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2.4.4  </a:t>
            </a:r>
            <a:r>
              <a:rPr lang="zh-CN" altLang="en-US" sz="2400" dirty="0">
                <a:solidFill>
                  <a:srgbClr val="D9D9D9"/>
                </a:solidFill>
                <a:latin typeface="Bodoni MT Black" pitchFamily="18" charset="0"/>
                <a:ea typeface="+mn-ea"/>
              </a:rPr>
              <a:t>用途</a:t>
            </a:r>
          </a:p>
        </p:txBody>
      </p:sp>
      <p:sp>
        <p:nvSpPr>
          <p:cNvPr id="8" name="标题 3"/>
          <p:cNvSpPr>
            <a:spLocks noGrp="1"/>
          </p:cNvSpPr>
          <p:nvPr>
            <p:ph type="title"/>
          </p:nvPr>
        </p:nvSpPr>
        <p:spPr>
          <a:xfrm>
            <a:off x="295275" y="28575"/>
            <a:ext cx="8229600" cy="1143000"/>
          </a:xfrm>
        </p:spPr>
        <p:txBody>
          <a:bodyPr/>
          <a:lstStyle/>
          <a:p>
            <a:pPr>
              <a:defRPr/>
            </a:pPr>
            <a:r>
              <a:rPr lang="en-US" altLang="zh-CN" b="1" dirty="0" smtClean="0">
                <a:latin typeface="Bodoni MT Black" pitchFamily="18" charset="0"/>
                <a:ea typeface="+mn-ea"/>
              </a:rPr>
              <a:t>2.4 </a:t>
            </a:r>
            <a:r>
              <a:rPr lang="zh-CN" altLang="en-US" b="1" dirty="0" smtClean="0">
                <a:latin typeface="Bodoni MT Black" pitchFamily="18" charset="0"/>
              </a:rPr>
              <a:t>数据流图</a:t>
            </a:r>
          </a:p>
        </p:txBody>
      </p:sp>
      <p:sp>
        <p:nvSpPr>
          <p:cNvPr id="11" name="圆角矩形 10"/>
          <p:cNvSpPr/>
          <p:nvPr/>
        </p:nvSpPr>
        <p:spPr>
          <a:xfrm>
            <a:off x="295275" y="2060848"/>
            <a:ext cx="8385175" cy="302418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eaLnBrk="1" fontAlgn="auto" hangingPunct="1">
              <a:lnSpc>
                <a:spcPct val="125000"/>
              </a:lnSpc>
              <a:spcBef>
                <a:spcPts val="0"/>
              </a:spcBef>
              <a:spcAft>
                <a:spcPts val="1800"/>
              </a:spcAft>
              <a:defRPr/>
            </a:pPr>
            <a:r>
              <a:rPr lang="en-US" altLang="zh-CN" sz="2400" dirty="0" smtClean="0">
                <a:latin typeface="Bodoni MT Black" pitchFamily="18" charset="0"/>
              </a:rPr>
              <a:t>1. </a:t>
            </a:r>
            <a:r>
              <a:rPr lang="zh-CN" altLang="zh-CN" sz="2400" dirty="0" smtClean="0">
                <a:latin typeface="Bodoni MT Black" pitchFamily="18" charset="0"/>
              </a:rPr>
              <a:t>画</a:t>
            </a:r>
            <a:r>
              <a:rPr lang="zh-CN" altLang="zh-CN" sz="2400" dirty="0">
                <a:latin typeface="Bodoni MT Black" pitchFamily="18" charset="0"/>
              </a:rPr>
              <a:t>数据流图的基本目的是利用它作为</a:t>
            </a:r>
            <a:r>
              <a:rPr lang="zh-CN" altLang="zh-CN" sz="2400" dirty="0">
                <a:solidFill>
                  <a:srgbClr val="FF0000"/>
                </a:solidFill>
                <a:latin typeface="Bodoni MT Black" pitchFamily="18" charset="0"/>
              </a:rPr>
              <a:t>交流</a:t>
            </a:r>
            <a:r>
              <a:rPr lang="zh-CN" altLang="zh-CN" sz="2400" dirty="0">
                <a:latin typeface="Bodoni MT Black" pitchFamily="18" charset="0"/>
              </a:rPr>
              <a:t>信息的工具</a:t>
            </a:r>
            <a:r>
              <a:rPr lang="zh-CN" altLang="zh-CN" sz="2400" dirty="0" smtClean="0">
                <a:latin typeface="Bodoni MT Black" pitchFamily="18" charset="0"/>
              </a:rPr>
              <a:t>。</a:t>
            </a:r>
            <a:endParaRPr lang="en-US" altLang="zh-CN" sz="2400" dirty="0">
              <a:latin typeface="Bodoni MT Black" pitchFamily="18" charset="0"/>
            </a:endParaRPr>
          </a:p>
          <a:p>
            <a:pPr eaLnBrk="1" fontAlgn="auto" hangingPunct="1">
              <a:lnSpc>
                <a:spcPct val="125000"/>
              </a:lnSpc>
              <a:spcBef>
                <a:spcPts val="0"/>
              </a:spcBef>
              <a:spcAft>
                <a:spcPts val="1800"/>
              </a:spcAft>
              <a:defRPr/>
            </a:pPr>
            <a:r>
              <a:rPr lang="en-US" altLang="zh-CN" sz="2400" dirty="0" smtClean="0">
                <a:latin typeface="Bodoni MT Black" pitchFamily="18" charset="0"/>
              </a:rPr>
              <a:t>2. </a:t>
            </a:r>
            <a:r>
              <a:rPr lang="zh-CN" altLang="zh-CN" sz="2400" dirty="0" smtClean="0">
                <a:latin typeface="Bodoni MT Black" pitchFamily="18" charset="0"/>
              </a:rPr>
              <a:t>数</a:t>
            </a:r>
            <a:r>
              <a:rPr lang="zh-CN" altLang="zh-CN" sz="2400" dirty="0">
                <a:latin typeface="Bodoni MT Black" pitchFamily="18" charset="0"/>
              </a:rPr>
              <a:t>据流图的另一个主要用途是作为</a:t>
            </a:r>
            <a:r>
              <a:rPr lang="zh-CN" altLang="zh-CN" sz="2400" dirty="0">
                <a:solidFill>
                  <a:srgbClr val="FF0000"/>
                </a:solidFill>
                <a:latin typeface="Bodoni MT Black" pitchFamily="18" charset="0"/>
              </a:rPr>
              <a:t>分析和设计</a:t>
            </a:r>
            <a:r>
              <a:rPr lang="zh-CN" altLang="zh-CN" sz="2400" dirty="0">
                <a:latin typeface="Bodoni MT Black" pitchFamily="18" charset="0"/>
              </a:rPr>
              <a:t>的工具</a:t>
            </a:r>
            <a:r>
              <a:rPr lang="zh-CN" altLang="en-US" sz="2400" dirty="0">
                <a:latin typeface="Bodoni MT Black" pitchFamily="18" charset="0"/>
              </a:rPr>
              <a:t>。</a:t>
            </a:r>
            <a:endParaRPr lang="en-US" altLang="zh-CN" sz="2400" dirty="0">
              <a:latin typeface="Bodoni MT Black" pitchFamily="18" charset="0"/>
            </a:endParaRPr>
          </a:p>
          <a:p>
            <a:pPr eaLnBrk="1" fontAlgn="auto" hangingPunct="1">
              <a:lnSpc>
                <a:spcPct val="125000"/>
              </a:lnSpc>
              <a:spcBef>
                <a:spcPts val="0"/>
              </a:spcBef>
              <a:spcAft>
                <a:spcPts val="0"/>
              </a:spcAft>
              <a:defRPr/>
            </a:pPr>
            <a:r>
              <a:rPr lang="en-US" altLang="zh-CN" sz="2400" dirty="0" smtClean="0">
                <a:latin typeface="Bodoni MT Black" pitchFamily="18" charset="0"/>
              </a:rPr>
              <a:t>3. </a:t>
            </a:r>
            <a:r>
              <a:rPr lang="zh-CN" altLang="zh-CN" sz="2400" dirty="0" smtClean="0">
                <a:latin typeface="Bodoni MT Black" pitchFamily="18" charset="0"/>
              </a:rPr>
              <a:t>数</a:t>
            </a:r>
            <a:r>
              <a:rPr lang="zh-CN" altLang="zh-CN" sz="2400" dirty="0">
                <a:latin typeface="Bodoni MT Black" pitchFamily="18" charset="0"/>
              </a:rPr>
              <a:t>据流图辅助</a:t>
            </a:r>
            <a:r>
              <a:rPr lang="zh-CN" altLang="zh-CN" sz="2400" dirty="0">
                <a:solidFill>
                  <a:srgbClr val="FF0000"/>
                </a:solidFill>
                <a:latin typeface="Bodoni MT Black" pitchFamily="18" charset="0"/>
              </a:rPr>
              <a:t>物理系统</a:t>
            </a:r>
            <a:r>
              <a:rPr lang="zh-CN" altLang="zh-CN" sz="2400" dirty="0">
                <a:latin typeface="Bodoni MT Black" pitchFamily="18" charset="0"/>
              </a:rPr>
              <a:t>的设计时，以图中不同处理的定时要求为指南，能够在数据流图上画出许多组</a:t>
            </a:r>
            <a:r>
              <a:rPr lang="zh-CN" altLang="zh-CN" sz="2400" dirty="0">
                <a:solidFill>
                  <a:srgbClr val="FF0000"/>
                </a:solidFill>
                <a:latin typeface="Bodoni MT Black" pitchFamily="18" charset="0"/>
              </a:rPr>
              <a:t>自动化边界</a:t>
            </a:r>
            <a:r>
              <a:rPr lang="zh-CN" altLang="zh-CN" sz="2400" dirty="0">
                <a:latin typeface="Bodoni MT Black" pitchFamily="18" charset="0"/>
              </a:rPr>
              <a:t>，每组自动化边界可能意味着一个</a:t>
            </a:r>
            <a:r>
              <a:rPr lang="zh-CN" altLang="zh-CN" sz="2400" dirty="0">
                <a:solidFill>
                  <a:srgbClr val="FF0000"/>
                </a:solidFill>
                <a:latin typeface="Bodoni MT Black" pitchFamily="18" charset="0"/>
              </a:rPr>
              <a:t>不同的物理系</a:t>
            </a:r>
            <a:r>
              <a:rPr lang="zh-CN" altLang="zh-CN" sz="2400" dirty="0" smtClean="0">
                <a:solidFill>
                  <a:srgbClr val="FF0000"/>
                </a:solidFill>
                <a:latin typeface="Bodoni MT Black" pitchFamily="18" charset="0"/>
              </a:rPr>
              <a:t>统</a:t>
            </a:r>
            <a:r>
              <a:rPr lang="zh-CN" altLang="en-US" sz="2400" dirty="0" smtClean="0">
                <a:latin typeface="Bodoni MT Black" pitchFamily="18" charset="0"/>
              </a:rPr>
              <a:t>。</a:t>
            </a:r>
            <a:endParaRPr lang="zh-CN" altLang="en-US" sz="2400" dirty="0">
              <a:solidFill>
                <a:srgbClr val="9AE73D"/>
              </a:solidFill>
              <a:latin typeface="Bodoni MT Black" pitchFamily="18" charset="0"/>
            </a:endParaRPr>
          </a:p>
        </p:txBody>
      </p:sp>
      <p:sp>
        <p:nvSpPr>
          <p:cNvPr id="12" name="TextBox 11"/>
          <p:cNvSpPr txBox="1"/>
          <p:nvPr/>
        </p:nvSpPr>
        <p:spPr>
          <a:xfrm>
            <a:off x="431800" y="1412875"/>
            <a:ext cx="25558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2.4.4</a:t>
            </a:r>
            <a:r>
              <a:rPr lang="zh-CN" altLang="en-US" sz="3200" b="1" dirty="0">
                <a:solidFill>
                  <a:schemeClr val="tx1"/>
                </a:solidFill>
                <a:latin typeface="Bodoni MT Black" pitchFamily="18" charset="0"/>
              </a:rPr>
              <a:t>  用途</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2.5 </a:t>
            </a:r>
            <a:r>
              <a:rPr lang="zh-CN" altLang="en-US" sz="2400" dirty="0" smtClean="0">
                <a:solidFill>
                  <a:srgbClr val="D9D9D9"/>
                </a:solidFill>
                <a:latin typeface="Bodoni MT Black" pitchFamily="18" charset="0"/>
                <a:ea typeface="+mn-ea"/>
              </a:rPr>
              <a:t>数据字典</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1969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40767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41624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2.1 </a:t>
            </a:r>
            <a:r>
              <a:rPr lang="zh-CN" altLang="en-US" sz="2400" dirty="0">
                <a:solidFill>
                  <a:srgbClr val="D9D9D9"/>
                </a:solidFill>
                <a:latin typeface="Bodoni MT Black" pitchFamily="18" charset="0"/>
                <a:ea typeface="+mn-ea"/>
              </a:rPr>
              <a:t>可行性研究的任务</a:t>
            </a: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462088"/>
            <a:ext cx="7893050" cy="4270375"/>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14287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151447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68288"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12" name="圆角矩形 11"/>
          <p:cNvSpPr/>
          <p:nvPr/>
        </p:nvSpPr>
        <p:spPr>
          <a:xfrm>
            <a:off x="422648" y="1340768"/>
            <a:ext cx="7920880" cy="8640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5000"/>
              </a:lnSpc>
              <a:spcBef>
                <a:spcPts val="0"/>
              </a:spcBef>
              <a:spcAft>
                <a:spcPts val="0"/>
              </a:spcAft>
              <a:defRPr/>
            </a:pPr>
            <a:r>
              <a:rPr lang="en-US" altLang="zh-CN" sz="2400" dirty="0">
                <a:solidFill>
                  <a:schemeClr val="tx1"/>
                </a:solidFill>
                <a:latin typeface="Bodoni MT Black" pitchFamily="18" charset="0"/>
              </a:rPr>
              <a:t>     </a:t>
            </a:r>
            <a:r>
              <a:rPr lang="zh-CN" altLang="zh-CN" sz="2400" dirty="0" smtClean="0">
                <a:solidFill>
                  <a:schemeClr val="tx1"/>
                </a:solidFill>
                <a:latin typeface="Bodoni MT Black" pitchFamily="18" charset="0"/>
              </a:rPr>
              <a:t>数据字典</a:t>
            </a:r>
            <a:r>
              <a:rPr lang="zh-CN" altLang="zh-CN" sz="2400" dirty="0">
                <a:solidFill>
                  <a:schemeClr val="tx1"/>
                </a:solidFill>
                <a:latin typeface="Bodoni MT Black" pitchFamily="18" charset="0"/>
              </a:rPr>
              <a:t>是关于数据的信息的集合，也就是对数据流图中包含的</a:t>
            </a:r>
            <a:r>
              <a:rPr lang="zh-CN" altLang="zh-CN" sz="2400" dirty="0">
                <a:solidFill>
                  <a:srgbClr val="FF0000"/>
                </a:solidFill>
                <a:latin typeface="Bodoni MT Black" pitchFamily="18" charset="0"/>
              </a:rPr>
              <a:t>所有元素</a:t>
            </a:r>
            <a:r>
              <a:rPr lang="zh-CN" altLang="zh-CN" sz="2400" dirty="0">
                <a:solidFill>
                  <a:schemeClr val="tx1"/>
                </a:solidFill>
                <a:latin typeface="Bodoni MT Black" pitchFamily="18" charset="0"/>
              </a:rPr>
              <a:t>的定义的集合。</a:t>
            </a:r>
          </a:p>
        </p:txBody>
      </p:sp>
      <p:sp>
        <p:nvSpPr>
          <p:cNvPr id="9"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2.5 </a:t>
            </a:r>
            <a:r>
              <a:rPr lang="zh-CN" altLang="en-US" sz="2400" dirty="0" smtClean="0">
                <a:solidFill>
                  <a:srgbClr val="D9D9D9"/>
                </a:solidFill>
                <a:latin typeface="Bodoni MT Black" pitchFamily="18" charset="0"/>
                <a:ea typeface="+mn-ea"/>
              </a:rPr>
              <a:t>数据字典</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2" name="矩形 1"/>
          <p:cNvSpPr/>
          <p:nvPr/>
        </p:nvSpPr>
        <p:spPr>
          <a:xfrm>
            <a:off x="422648" y="2453885"/>
            <a:ext cx="7920880" cy="2400657"/>
          </a:xfrm>
          <a:prstGeom prst="rect">
            <a:avLst/>
          </a:prstGeom>
        </p:spPr>
        <p:txBody>
          <a:bodyPr wrap="square">
            <a:spAutoFit/>
          </a:bodyPr>
          <a:lstStyle/>
          <a:p>
            <a:pPr eaLnBrk="1" hangingPunct="1">
              <a:lnSpc>
                <a:spcPct val="125000"/>
              </a:lnSpc>
            </a:pPr>
            <a:r>
              <a:rPr lang="zh-CN" altLang="en-US" sz="2400" dirty="0" smtClean="0">
                <a:latin typeface="Bodoni MT Black" panose="02070A03080606020203" pitchFamily="18" charset="0"/>
                <a:ea typeface="楷体_GB2312" pitchFamily="49" charset="-122"/>
              </a:rPr>
              <a:t>     数</a:t>
            </a:r>
            <a:r>
              <a:rPr lang="zh-CN" altLang="en-US" sz="2400" dirty="0">
                <a:latin typeface="Bodoni MT Black" panose="02070A03080606020203" pitchFamily="18" charset="0"/>
                <a:ea typeface="楷体_GB2312" pitchFamily="49" charset="-122"/>
              </a:rPr>
              <a:t>据字典以</a:t>
            </a:r>
            <a:r>
              <a:rPr lang="zh-CN" altLang="en-US" sz="2400" b="1" dirty="0">
                <a:solidFill>
                  <a:srgbClr val="FF0000"/>
                </a:solidFill>
                <a:latin typeface="Bodoni MT Black" panose="02070A03080606020203" pitchFamily="18" charset="0"/>
                <a:ea typeface="楷体_GB2312" pitchFamily="49" charset="-122"/>
              </a:rPr>
              <a:t>词条</a:t>
            </a:r>
            <a:r>
              <a:rPr lang="zh-CN" altLang="en-US" sz="2400" dirty="0">
                <a:latin typeface="Bodoni MT Black" panose="02070A03080606020203" pitchFamily="18" charset="0"/>
                <a:ea typeface="楷体_GB2312" pitchFamily="49" charset="-122"/>
              </a:rPr>
              <a:t>方式定义在</a:t>
            </a:r>
            <a:r>
              <a:rPr lang="zh-CN" altLang="en-US" sz="2400" dirty="0">
                <a:solidFill>
                  <a:srgbClr val="0070C0"/>
                </a:solidFill>
                <a:latin typeface="Bodoni MT Black" panose="02070A03080606020203" pitchFamily="18" charset="0"/>
                <a:ea typeface="楷体_GB2312" pitchFamily="49" charset="-122"/>
              </a:rPr>
              <a:t>数据模</a:t>
            </a:r>
            <a:r>
              <a:rPr lang="zh-CN" altLang="en-US" sz="2400" dirty="0" smtClean="0">
                <a:solidFill>
                  <a:srgbClr val="0070C0"/>
                </a:solidFill>
                <a:latin typeface="Bodoni MT Black" panose="02070A03080606020203" pitchFamily="18" charset="0"/>
                <a:ea typeface="楷体_GB2312" pitchFamily="49" charset="-122"/>
              </a:rPr>
              <a:t>型（</a:t>
            </a:r>
            <a:r>
              <a:rPr lang="en-US" altLang="zh-CN" sz="2400" dirty="0" smtClean="0">
                <a:solidFill>
                  <a:srgbClr val="0070C0"/>
                </a:solidFill>
                <a:latin typeface="Bodoni MT Black" panose="02070A03080606020203" pitchFamily="18" charset="0"/>
                <a:ea typeface="楷体_GB2312" pitchFamily="49" charset="-122"/>
              </a:rPr>
              <a:t>ER</a:t>
            </a:r>
            <a:r>
              <a:rPr lang="zh-CN" altLang="en-US" sz="2400" dirty="0" smtClean="0">
                <a:solidFill>
                  <a:srgbClr val="0070C0"/>
                </a:solidFill>
                <a:latin typeface="Bodoni MT Black" panose="02070A03080606020203" pitchFamily="18" charset="0"/>
                <a:ea typeface="楷体_GB2312" pitchFamily="49" charset="-122"/>
              </a:rPr>
              <a:t>图）</a:t>
            </a:r>
            <a:r>
              <a:rPr lang="zh-CN" altLang="en-US" sz="2400" dirty="0" smtClean="0">
                <a:latin typeface="Bodoni MT Black" panose="02070A03080606020203" pitchFamily="18" charset="0"/>
                <a:ea typeface="楷体_GB2312" pitchFamily="49" charset="-122"/>
              </a:rPr>
              <a:t>、</a:t>
            </a:r>
            <a:r>
              <a:rPr lang="zh-CN" altLang="en-US" sz="2400" dirty="0">
                <a:solidFill>
                  <a:srgbClr val="0070C0"/>
                </a:solidFill>
                <a:latin typeface="Bodoni MT Black" panose="02070A03080606020203" pitchFamily="18" charset="0"/>
                <a:ea typeface="楷体_GB2312" pitchFamily="49" charset="-122"/>
              </a:rPr>
              <a:t>功能模</a:t>
            </a:r>
            <a:r>
              <a:rPr lang="zh-CN" altLang="en-US" sz="2400" dirty="0" smtClean="0">
                <a:solidFill>
                  <a:srgbClr val="0070C0"/>
                </a:solidFill>
                <a:latin typeface="Bodoni MT Black" panose="02070A03080606020203" pitchFamily="18" charset="0"/>
                <a:ea typeface="楷体_GB2312" pitchFamily="49" charset="-122"/>
              </a:rPr>
              <a:t>型（数据流图）</a:t>
            </a:r>
            <a:r>
              <a:rPr lang="zh-CN" altLang="en-US" sz="2400" dirty="0" smtClean="0">
                <a:latin typeface="Bodoni MT Black" panose="02070A03080606020203" pitchFamily="18" charset="0"/>
                <a:ea typeface="楷体_GB2312" pitchFamily="49" charset="-122"/>
              </a:rPr>
              <a:t>和</a:t>
            </a:r>
            <a:r>
              <a:rPr lang="zh-CN" altLang="en-US" sz="2400" dirty="0">
                <a:solidFill>
                  <a:srgbClr val="0070C0"/>
                </a:solidFill>
                <a:latin typeface="Bodoni MT Black" panose="02070A03080606020203" pitchFamily="18" charset="0"/>
                <a:ea typeface="楷体_GB2312" pitchFamily="49" charset="-122"/>
              </a:rPr>
              <a:t>行为模</a:t>
            </a:r>
            <a:r>
              <a:rPr lang="zh-CN" altLang="en-US" sz="2400" dirty="0" smtClean="0">
                <a:solidFill>
                  <a:srgbClr val="0070C0"/>
                </a:solidFill>
                <a:latin typeface="Bodoni MT Black" panose="02070A03080606020203" pitchFamily="18" charset="0"/>
                <a:ea typeface="楷体_GB2312" pitchFamily="49" charset="-122"/>
              </a:rPr>
              <a:t>型（状态转换图）</a:t>
            </a:r>
            <a:r>
              <a:rPr lang="zh-CN" altLang="en-US" sz="2400" dirty="0" smtClean="0">
                <a:latin typeface="Bodoni MT Black" panose="02070A03080606020203" pitchFamily="18" charset="0"/>
                <a:ea typeface="楷体_GB2312" pitchFamily="49" charset="-122"/>
              </a:rPr>
              <a:t>中</a:t>
            </a:r>
            <a:r>
              <a:rPr lang="zh-CN" altLang="en-US" sz="2400" dirty="0">
                <a:latin typeface="Bodoni MT Black" panose="02070A03080606020203" pitchFamily="18" charset="0"/>
                <a:ea typeface="楷体_GB2312" pitchFamily="49" charset="-122"/>
              </a:rPr>
              <a:t>出现的数据对象及控制信息的特性，给出它们的准确定义，包括</a:t>
            </a:r>
            <a:r>
              <a:rPr lang="zh-CN" altLang="en-US" sz="2400" dirty="0">
                <a:solidFill>
                  <a:srgbClr val="FF0000"/>
                </a:solidFill>
                <a:latin typeface="Bodoni MT Black" panose="02070A03080606020203" pitchFamily="18" charset="0"/>
                <a:ea typeface="楷体_GB2312" pitchFamily="49" charset="-122"/>
              </a:rPr>
              <a:t>数据流</a:t>
            </a:r>
            <a:r>
              <a:rPr lang="zh-CN" altLang="en-US" sz="2400" dirty="0">
                <a:latin typeface="Bodoni MT Black" panose="02070A03080606020203" pitchFamily="18" charset="0"/>
                <a:ea typeface="楷体_GB2312" pitchFamily="49" charset="-122"/>
              </a:rPr>
              <a:t>、</a:t>
            </a:r>
            <a:r>
              <a:rPr lang="zh-CN" altLang="en-US" sz="2400" dirty="0">
                <a:solidFill>
                  <a:srgbClr val="FF0000"/>
                </a:solidFill>
                <a:latin typeface="Bodoni MT Black" panose="02070A03080606020203" pitchFamily="18" charset="0"/>
                <a:ea typeface="楷体_GB2312" pitchFamily="49" charset="-122"/>
              </a:rPr>
              <a:t>加工</a:t>
            </a:r>
            <a:r>
              <a:rPr lang="zh-CN" altLang="en-US" sz="2400" dirty="0">
                <a:latin typeface="Bodoni MT Black" panose="02070A03080606020203" pitchFamily="18" charset="0"/>
                <a:ea typeface="楷体_GB2312" pitchFamily="49" charset="-122"/>
              </a:rPr>
              <a:t>、</a:t>
            </a:r>
            <a:r>
              <a:rPr lang="zh-CN" altLang="en-US" sz="2400" dirty="0">
                <a:solidFill>
                  <a:srgbClr val="FF0000"/>
                </a:solidFill>
                <a:latin typeface="Bodoni MT Black" panose="02070A03080606020203" pitchFamily="18" charset="0"/>
                <a:ea typeface="楷体_GB2312" pitchFamily="49" charset="-122"/>
              </a:rPr>
              <a:t>数据文件</a:t>
            </a:r>
            <a:r>
              <a:rPr lang="zh-CN" altLang="en-US" sz="2400" dirty="0">
                <a:latin typeface="Bodoni MT Black" panose="02070A03080606020203" pitchFamily="18" charset="0"/>
                <a:ea typeface="楷体_GB2312" pitchFamily="49" charset="-122"/>
              </a:rPr>
              <a:t>、</a:t>
            </a:r>
            <a:r>
              <a:rPr lang="zh-CN" altLang="en-US" sz="2400" dirty="0">
                <a:solidFill>
                  <a:srgbClr val="FF0000"/>
                </a:solidFill>
                <a:latin typeface="Bodoni MT Black" panose="02070A03080606020203" pitchFamily="18" charset="0"/>
                <a:ea typeface="楷体_GB2312" pitchFamily="49" charset="-122"/>
              </a:rPr>
              <a:t>数据元素</a:t>
            </a:r>
            <a:r>
              <a:rPr lang="zh-CN" altLang="en-US" sz="2400" dirty="0">
                <a:latin typeface="Bodoni MT Black" panose="02070A03080606020203" pitchFamily="18" charset="0"/>
                <a:ea typeface="楷体_GB2312" pitchFamily="49" charset="-122"/>
              </a:rPr>
              <a:t>，以及</a:t>
            </a:r>
            <a:r>
              <a:rPr lang="zh-CN" altLang="en-US" sz="2400" dirty="0">
                <a:solidFill>
                  <a:srgbClr val="FF0000"/>
                </a:solidFill>
                <a:latin typeface="Bodoni MT Black" panose="02070A03080606020203" pitchFamily="18" charset="0"/>
                <a:ea typeface="楷体_GB2312" pitchFamily="49" charset="-122"/>
              </a:rPr>
              <a:t>数据源点</a:t>
            </a:r>
            <a:r>
              <a:rPr lang="zh-CN" altLang="en-US" sz="2400" dirty="0">
                <a:latin typeface="Bodoni MT Black" panose="02070A03080606020203" pitchFamily="18" charset="0"/>
                <a:ea typeface="楷体_GB2312" pitchFamily="49" charset="-122"/>
              </a:rPr>
              <a:t>、</a:t>
            </a:r>
            <a:r>
              <a:rPr lang="zh-CN" altLang="en-US" sz="2400" dirty="0">
                <a:solidFill>
                  <a:srgbClr val="FF0000"/>
                </a:solidFill>
                <a:latin typeface="Bodoni MT Black" panose="02070A03080606020203" pitchFamily="18" charset="0"/>
                <a:ea typeface="楷体_GB2312" pitchFamily="49" charset="-122"/>
              </a:rPr>
              <a:t>数据汇点</a:t>
            </a:r>
            <a:r>
              <a:rPr lang="zh-CN" altLang="en-US" sz="2400" dirty="0">
                <a:latin typeface="Bodoni MT Black" panose="02070A03080606020203" pitchFamily="18" charset="0"/>
                <a:ea typeface="楷体_GB2312" pitchFamily="49" charset="-122"/>
              </a:rPr>
              <a:t>等。</a:t>
            </a:r>
            <a:r>
              <a:rPr lang="zh-CN" altLang="en-US" sz="2400" dirty="0">
                <a:latin typeface="Bodoni MT Black" panose="02070A03080606020203" pitchFamily="18" charset="0"/>
                <a:ea typeface="宋体" panose="02010600030101010101" pitchFamily="2" charset="-122"/>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2.5.1 </a:t>
            </a:r>
            <a:r>
              <a:rPr lang="zh-CN" altLang="en-US" sz="2400" dirty="0">
                <a:solidFill>
                  <a:srgbClr val="D9D9D9"/>
                </a:solidFill>
                <a:latin typeface="Bodoni MT Black" pitchFamily="18" charset="0"/>
                <a:ea typeface="+mn-ea"/>
              </a:rPr>
              <a:t>内容</a:t>
            </a:r>
          </a:p>
        </p:txBody>
      </p:sp>
      <p:sp>
        <p:nvSpPr>
          <p:cNvPr id="8" name="标题 3"/>
          <p:cNvSpPr>
            <a:spLocks noGrp="1"/>
          </p:cNvSpPr>
          <p:nvPr>
            <p:ph type="title"/>
          </p:nvPr>
        </p:nvSpPr>
        <p:spPr>
          <a:xfrm>
            <a:off x="323850" y="0"/>
            <a:ext cx="8229600" cy="1143000"/>
          </a:xfrm>
        </p:spPr>
        <p:txBody>
          <a:bodyPr/>
          <a:lstStyle/>
          <a:p>
            <a:pPr>
              <a:defRPr/>
            </a:pPr>
            <a:r>
              <a:rPr lang="en-US" altLang="zh-CN" b="1" dirty="0" smtClean="0">
                <a:latin typeface="Bodoni MT Black" pitchFamily="18" charset="0"/>
                <a:ea typeface="+mn-ea"/>
              </a:rPr>
              <a:t>2.5 </a:t>
            </a:r>
            <a:r>
              <a:rPr lang="zh-CN" altLang="en-US" b="1" dirty="0" smtClean="0">
                <a:latin typeface="Bodoni MT Black" pitchFamily="18" charset="0"/>
              </a:rPr>
              <a:t>数据字典</a:t>
            </a:r>
          </a:p>
        </p:txBody>
      </p:sp>
      <p:sp>
        <p:nvSpPr>
          <p:cNvPr id="7" name="TextBox 6"/>
          <p:cNvSpPr txBox="1"/>
          <p:nvPr/>
        </p:nvSpPr>
        <p:spPr>
          <a:xfrm>
            <a:off x="500063" y="1412875"/>
            <a:ext cx="24050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2.5.1</a:t>
            </a:r>
            <a:r>
              <a:rPr lang="zh-CN" altLang="en-US" sz="3200" b="1" dirty="0">
                <a:solidFill>
                  <a:schemeClr val="tx1"/>
                </a:solidFill>
                <a:latin typeface="Bodoni MT Black" pitchFamily="18" charset="0"/>
              </a:rPr>
              <a:t> 内容</a:t>
            </a:r>
          </a:p>
        </p:txBody>
      </p:sp>
      <p:graphicFrame>
        <p:nvGraphicFramePr>
          <p:cNvPr id="3" name="图示 2"/>
          <p:cNvGraphicFramePr/>
          <p:nvPr>
            <p:extLst>
              <p:ext uri="{D42A27DB-BD31-4B8C-83A1-F6EECF244321}">
                <p14:modId xmlns:p14="http://schemas.microsoft.com/office/powerpoint/2010/main" val="668254691"/>
              </p:ext>
            </p:extLst>
          </p:nvPr>
        </p:nvGraphicFramePr>
        <p:xfrm>
          <a:off x="2627784" y="181848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395536" y="2736482"/>
            <a:ext cx="2880320" cy="1477328"/>
          </a:xfrm>
          <a:prstGeom prst="rect">
            <a:avLst/>
          </a:prstGeom>
          <a:noFill/>
        </p:spPr>
        <p:txBody>
          <a:bodyPr wrap="square">
            <a:spAutoFit/>
          </a:bodyPr>
          <a:lstStyle/>
          <a:p>
            <a:pPr eaLnBrk="1" fontAlgn="auto" hangingPunct="1">
              <a:lnSpc>
                <a:spcPct val="125000"/>
              </a:lnSpc>
              <a:spcBef>
                <a:spcPts val="0"/>
              </a:spcBef>
              <a:spcAft>
                <a:spcPts val="0"/>
              </a:spcAft>
              <a:defRPr/>
            </a:pPr>
            <a:r>
              <a:rPr lang="zh-CN" altLang="zh-CN" sz="2400" dirty="0" smtClean="0">
                <a:latin typeface="Bodoni MT Black" pitchFamily="18" charset="0"/>
                <a:ea typeface="+mn-ea"/>
              </a:rPr>
              <a:t>一</a:t>
            </a:r>
            <a:r>
              <a:rPr lang="zh-CN" altLang="zh-CN" sz="2400" dirty="0">
                <a:latin typeface="Bodoni MT Black" pitchFamily="18" charset="0"/>
                <a:ea typeface="+mn-ea"/>
              </a:rPr>
              <a:t>般说来，数据字典应该由对下列</a:t>
            </a:r>
            <a:r>
              <a:rPr lang="en-US" altLang="zh-CN" sz="2400" dirty="0">
                <a:solidFill>
                  <a:srgbClr val="FF0000"/>
                </a:solidFill>
                <a:latin typeface="Bodoni MT Black" pitchFamily="18" charset="0"/>
                <a:ea typeface="+mn-ea"/>
              </a:rPr>
              <a:t>4</a:t>
            </a:r>
            <a:r>
              <a:rPr lang="zh-CN" altLang="zh-CN" sz="2400" dirty="0">
                <a:latin typeface="Bodoni MT Black" pitchFamily="18" charset="0"/>
                <a:ea typeface="+mn-ea"/>
              </a:rPr>
              <a:t>类元素的定义组成。</a:t>
            </a:r>
            <a:endParaRPr lang="zh-CN" altLang="en-US" sz="2400" dirty="0">
              <a:latin typeface="Bodoni MT Black" pitchFamily="18" charset="0"/>
              <a:ea typeface="+mn-ea"/>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2.5.1 </a:t>
            </a:r>
            <a:r>
              <a:rPr lang="zh-CN" altLang="en-US" sz="2400" dirty="0">
                <a:solidFill>
                  <a:srgbClr val="D9D9D9"/>
                </a:solidFill>
                <a:latin typeface="Bodoni MT Black" pitchFamily="18" charset="0"/>
                <a:ea typeface="+mn-ea"/>
              </a:rPr>
              <a:t>内容</a:t>
            </a:r>
          </a:p>
        </p:txBody>
      </p:sp>
      <p:sp>
        <p:nvSpPr>
          <p:cNvPr id="8" name="标题 3"/>
          <p:cNvSpPr>
            <a:spLocks noGrp="1"/>
          </p:cNvSpPr>
          <p:nvPr>
            <p:ph type="title"/>
          </p:nvPr>
        </p:nvSpPr>
        <p:spPr>
          <a:xfrm>
            <a:off x="323850" y="0"/>
            <a:ext cx="8229600" cy="1143000"/>
          </a:xfrm>
        </p:spPr>
        <p:txBody>
          <a:bodyPr/>
          <a:lstStyle/>
          <a:p>
            <a:pPr>
              <a:defRPr/>
            </a:pPr>
            <a:r>
              <a:rPr lang="en-US" altLang="zh-CN" b="1" dirty="0" smtClean="0">
                <a:latin typeface="Bodoni MT Black" pitchFamily="18" charset="0"/>
                <a:ea typeface="+mn-ea"/>
              </a:rPr>
              <a:t>2.5 </a:t>
            </a:r>
            <a:r>
              <a:rPr lang="zh-CN" altLang="en-US" b="1" dirty="0" smtClean="0">
                <a:latin typeface="Bodoni MT Black" pitchFamily="18" charset="0"/>
              </a:rPr>
              <a:t>数据字典</a:t>
            </a:r>
          </a:p>
        </p:txBody>
      </p:sp>
      <p:sp>
        <p:nvSpPr>
          <p:cNvPr id="7" name="TextBox 6"/>
          <p:cNvSpPr txBox="1"/>
          <p:nvPr/>
        </p:nvSpPr>
        <p:spPr>
          <a:xfrm>
            <a:off x="319322" y="980728"/>
            <a:ext cx="24050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2.5.1</a:t>
            </a:r>
            <a:r>
              <a:rPr lang="zh-CN" altLang="en-US" sz="3200" b="1" dirty="0">
                <a:solidFill>
                  <a:schemeClr val="tx1"/>
                </a:solidFill>
                <a:latin typeface="Bodoni MT Black" pitchFamily="18" charset="0"/>
              </a:rPr>
              <a:t> 内容</a:t>
            </a:r>
          </a:p>
        </p:txBody>
      </p:sp>
      <p:graphicFrame>
        <p:nvGraphicFramePr>
          <p:cNvPr id="3" name="图示 2"/>
          <p:cNvGraphicFramePr/>
          <p:nvPr>
            <p:extLst>
              <p:ext uri="{D42A27DB-BD31-4B8C-83A1-F6EECF244321}">
                <p14:modId xmlns:p14="http://schemas.microsoft.com/office/powerpoint/2010/main" val="2961845746"/>
              </p:ext>
            </p:extLst>
          </p:nvPr>
        </p:nvGraphicFramePr>
        <p:xfrm>
          <a:off x="5724128" y="4162152"/>
          <a:ext cx="4151784" cy="2695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4" name="矩形 3"/>
          <p:cNvSpPr/>
          <p:nvPr/>
        </p:nvSpPr>
        <p:spPr>
          <a:xfrm>
            <a:off x="289618" y="1564928"/>
            <a:ext cx="8387982" cy="3516347"/>
          </a:xfrm>
          <a:prstGeom prst="rect">
            <a:avLst/>
          </a:prstGeom>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solidFill>
                  <a:srgbClr val="FF0000"/>
                </a:solidFill>
                <a:latin typeface="+mn-ea"/>
                <a:ea typeface="+mn-ea"/>
              </a:rPr>
              <a:t>数据流词</a:t>
            </a:r>
            <a:r>
              <a:rPr lang="zh-CN" altLang="en-US" sz="2400" dirty="0" smtClean="0">
                <a:solidFill>
                  <a:srgbClr val="FF0000"/>
                </a:solidFill>
                <a:latin typeface="+mn-ea"/>
                <a:ea typeface="+mn-ea"/>
              </a:rPr>
              <a:t>条：</a:t>
            </a:r>
            <a:r>
              <a:rPr lang="zh-CN" altLang="en-US" sz="2400" dirty="0" smtClean="0">
                <a:solidFill>
                  <a:srgbClr val="0070C0"/>
                </a:solidFill>
                <a:latin typeface="+mn-ea"/>
                <a:ea typeface="+mn-ea"/>
              </a:rPr>
              <a:t>数</a:t>
            </a:r>
            <a:r>
              <a:rPr lang="zh-CN" altLang="en-US" sz="2400" dirty="0">
                <a:solidFill>
                  <a:srgbClr val="0070C0"/>
                </a:solidFill>
                <a:latin typeface="+mn-ea"/>
                <a:ea typeface="+mn-ea"/>
              </a:rPr>
              <a:t>据流是数据结构在系统内传播的路</a:t>
            </a:r>
            <a:r>
              <a:rPr lang="zh-CN" altLang="en-US" sz="2400" dirty="0" smtClean="0">
                <a:solidFill>
                  <a:srgbClr val="0070C0"/>
                </a:solidFill>
                <a:latin typeface="+mn-ea"/>
                <a:ea typeface="+mn-ea"/>
              </a:rPr>
              <a:t>径。</a:t>
            </a:r>
            <a:endParaRPr lang="zh-CN" altLang="en-US" sz="2400" dirty="0">
              <a:latin typeface="+mn-ea"/>
              <a:ea typeface="+mn-ea"/>
            </a:endParaRPr>
          </a:p>
          <a:p>
            <a:pPr eaLnBrk="1" hangingPunct="1">
              <a:lnSpc>
                <a:spcPct val="125000"/>
              </a:lnSpc>
              <a:buFontTx/>
              <a:buNone/>
            </a:pPr>
            <a:r>
              <a:rPr lang="zh-CN" altLang="en-US" sz="2200" dirty="0" smtClean="0">
                <a:latin typeface="+mn-ea"/>
                <a:ea typeface="+mn-ea"/>
              </a:rPr>
              <a:t>① 数</a:t>
            </a:r>
            <a:r>
              <a:rPr lang="zh-CN" altLang="en-US" sz="2200" dirty="0">
                <a:latin typeface="+mn-ea"/>
                <a:ea typeface="+mn-ea"/>
              </a:rPr>
              <a:t>据流名：要求与数据流图中该图形元素的名字一致。</a:t>
            </a:r>
          </a:p>
          <a:p>
            <a:pPr eaLnBrk="1" hangingPunct="1">
              <a:lnSpc>
                <a:spcPct val="125000"/>
              </a:lnSpc>
              <a:buFontTx/>
              <a:buNone/>
            </a:pPr>
            <a:r>
              <a:rPr lang="zh-CN" altLang="en-US" sz="2200" dirty="0" smtClean="0">
                <a:latin typeface="+mn-ea"/>
                <a:ea typeface="+mn-ea"/>
              </a:rPr>
              <a:t>② 简</a:t>
            </a:r>
            <a:r>
              <a:rPr lang="zh-CN" altLang="en-US" sz="2200" dirty="0">
                <a:latin typeface="+mn-ea"/>
                <a:ea typeface="+mn-ea"/>
              </a:rPr>
              <a:t>述：简要介绍它产生的原因和结果。</a:t>
            </a:r>
          </a:p>
          <a:p>
            <a:pPr eaLnBrk="1" hangingPunct="1">
              <a:lnSpc>
                <a:spcPct val="125000"/>
              </a:lnSpc>
              <a:buFontTx/>
              <a:buNone/>
            </a:pPr>
            <a:r>
              <a:rPr lang="zh-CN" altLang="en-US" sz="2200" dirty="0" smtClean="0">
                <a:latin typeface="+mn-ea"/>
                <a:ea typeface="+mn-ea"/>
              </a:rPr>
              <a:t>③ 组</a:t>
            </a:r>
            <a:r>
              <a:rPr lang="zh-CN" altLang="en-US" sz="2200" dirty="0">
                <a:latin typeface="+mn-ea"/>
                <a:ea typeface="+mn-ea"/>
              </a:rPr>
              <a:t>成：数据流的数据结构。</a:t>
            </a:r>
          </a:p>
          <a:p>
            <a:pPr eaLnBrk="1" hangingPunct="1">
              <a:lnSpc>
                <a:spcPct val="125000"/>
              </a:lnSpc>
              <a:buFontTx/>
              <a:buNone/>
            </a:pPr>
            <a:r>
              <a:rPr lang="zh-CN" altLang="en-US" sz="2200" dirty="0" smtClean="0">
                <a:latin typeface="+mn-ea"/>
                <a:ea typeface="+mn-ea"/>
              </a:rPr>
              <a:t>④ 来</a:t>
            </a:r>
            <a:r>
              <a:rPr lang="zh-CN" altLang="en-US" sz="2200" dirty="0">
                <a:latin typeface="+mn-ea"/>
                <a:ea typeface="+mn-ea"/>
              </a:rPr>
              <a:t>源：数据流来自哪个加工或作为哪个数据</a:t>
            </a:r>
            <a:r>
              <a:rPr lang="zh-CN" altLang="en-US" sz="2200" dirty="0" smtClean="0">
                <a:latin typeface="+mn-ea"/>
                <a:ea typeface="+mn-ea"/>
              </a:rPr>
              <a:t>源</a:t>
            </a:r>
            <a:r>
              <a:rPr lang="zh-CN" altLang="en-US" sz="2200" dirty="0">
                <a:latin typeface="+mn-ea"/>
                <a:ea typeface="+mn-ea"/>
              </a:rPr>
              <a:t>点</a:t>
            </a:r>
            <a:r>
              <a:rPr lang="zh-CN" altLang="en-US" sz="2200" dirty="0" smtClean="0">
                <a:latin typeface="+mn-ea"/>
                <a:ea typeface="+mn-ea"/>
              </a:rPr>
              <a:t>的</a:t>
            </a:r>
            <a:r>
              <a:rPr lang="zh-CN" altLang="en-US" sz="2200" dirty="0">
                <a:latin typeface="+mn-ea"/>
                <a:ea typeface="+mn-ea"/>
              </a:rPr>
              <a:t>外部实体。</a:t>
            </a:r>
          </a:p>
          <a:p>
            <a:pPr eaLnBrk="1" hangingPunct="1">
              <a:lnSpc>
                <a:spcPct val="125000"/>
              </a:lnSpc>
              <a:buFontTx/>
              <a:buNone/>
            </a:pPr>
            <a:r>
              <a:rPr lang="zh-CN" altLang="en-US" sz="2200" dirty="0" smtClean="0">
                <a:latin typeface="+mn-ea"/>
                <a:ea typeface="+mn-ea"/>
              </a:rPr>
              <a:t>⑤ 去</a:t>
            </a:r>
            <a:r>
              <a:rPr lang="zh-CN" altLang="en-US" sz="2200" dirty="0">
                <a:latin typeface="+mn-ea"/>
                <a:ea typeface="+mn-ea"/>
              </a:rPr>
              <a:t>向：数据流流向哪个加工或作为哪个数据汇点的外部实体。</a:t>
            </a:r>
          </a:p>
          <a:p>
            <a:pPr eaLnBrk="1" hangingPunct="1">
              <a:lnSpc>
                <a:spcPct val="125000"/>
              </a:lnSpc>
              <a:buFontTx/>
              <a:buNone/>
            </a:pPr>
            <a:r>
              <a:rPr lang="zh-CN" altLang="en-US" sz="2200" dirty="0" smtClean="0">
                <a:latin typeface="+mn-ea"/>
                <a:ea typeface="+mn-ea"/>
              </a:rPr>
              <a:t>⑥ 流</a:t>
            </a:r>
            <a:r>
              <a:rPr lang="zh-CN" altLang="en-US" sz="2200" dirty="0">
                <a:latin typeface="+mn-ea"/>
                <a:ea typeface="+mn-ea"/>
              </a:rPr>
              <a:t>通量：单位时间数据的流通量。</a:t>
            </a:r>
          </a:p>
          <a:p>
            <a:pPr eaLnBrk="1" hangingPunct="1">
              <a:lnSpc>
                <a:spcPct val="125000"/>
              </a:lnSpc>
              <a:buFontTx/>
              <a:buNone/>
            </a:pPr>
            <a:r>
              <a:rPr lang="zh-CN" altLang="en-US" sz="2200" dirty="0" smtClean="0">
                <a:latin typeface="+mn-ea"/>
                <a:ea typeface="+mn-ea"/>
              </a:rPr>
              <a:t>⑦ 峰</a:t>
            </a:r>
            <a:r>
              <a:rPr lang="zh-CN" altLang="en-US" sz="2200" dirty="0">
                <a:latin typeface="+mn-ea"/>
                <a:ea typeface="+mn-ea"/>
              </a:rPr>
              <a:t>值：流通量的极限值。</a:t>
            </a:r>
            <a:endParaRPr lang="zh-CN" altLang="en-US" sz="2200" dirty="0">
              <a:solidFill>
                <a:srgbClr val="0033CC"/>
              </a:solidFill>
              <a:latin typeface="+mn-ea"/>
              <a:ea typeface="+mn-ea"/>
            </a:endParaRPr>
          </a:p>
        </p:txBody>
      </p:sp>
    </p:spTree>
    <p:extLst>
      <p:ext uri="{BB962C8B-B14F-4D97-AF65-F5344CB8AC3E}">
        <p14:creationId xmlns:p14="http://schemas.microsoft.com/office/powerpoint/2010/main" val="6509614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2.5.1 </a:t>
            </a:r>
            <a:r>
              <a:rPr lang="zh-CN" altLang="en-US" sz="2400" dirty="0">
                <a:solidFill>
                  <a:srgbClr val="D9D9D9"/>
                </a:solidFill>
                <a:latin typeface="Bodoni MT Black" pitchFamily="18" charset="0"/>
                <a:ea typeface="+mn-ea"/>
              </a:rPr>
              <a:t>内容</a:t>
            </a:r>
          </a:p>
        </p:txBody>
      </p:sp>
      <p:sp>
        <p:nvSpPr>
          <p:cNvPr id="8" name="标题 3"/>
          <p:cNvSpPr>
            <a:spLocks noGrp="1"/>
          </p:cNvSpPr>
          <p:nvPr>
            <p:ph type="title"/>
          </p:nvPr>
        </p:nvSpPr>
        <p:spPr>
          <a:xfrm>
            <a:off x="323850" y="0"/>
            <a:ext cx="8229600" cy="1143000"/>
          </a:xfrm>
        </p:spPr>
        <p:txBody>
          <a:bodyPr/>
          <a:lstStyle/>
          <a:p>
            <a:pPr>
              <a:defRPr/>
            </a:pPr>
            <a:r>
              <a:rPr lang="en-US" altLang="zh-CN" b="1" dirty="0" smtClean="0">
                <a:latin typeface="Bodoni MT Black" pitchFamily="18" charset="0"/>
                <a:ea typeface="+mn-ea"/>
              </a:rPr>
              <a:t>2.5 </a:t>
            </a:r>
            <a:r>
              <a:rPr lang="zh-CN" altLang="en-US" b="1" dirty="0" smtClean="0">
                <a:latin typeface="Bodoni MT Black" pitchFamily="18" charset="0"/>
              </a:rPr>
              <a:t>数据字典</a:t>
            </a:r>
          </a:p>
        </p:txBody>
      </p:sp>
      <p:sp>
        <p:nvSpPr>
          <p:cNvPr id="7" name="TextBox 6"/>
          <p:cNvSpPr txBox="1"/>
          <p:nvPr/>
        </p:nvSpPr>
        <p:spPr>
          <a:xfrm>
            <a:off x="319322" y="980728"/>
            <a:ext cx="24050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2.5.1</a:t>
            </a:r>
            <a:r>
              <a:rPr lang="zh-CN" altLang="en-US" sz="3200" b="1" dirty="0">
                <a:solidFill>
                  <a:schemeClr val="tx1"/>
                </a:solidFill>
                <a:latin typeface="Bodoni MT Black" pitchFamily="18" charset="0"/>
              </a:rPr>
              <a:t> 内容</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4" name="矩形 3"/>
          <p:cNvSpPr/>
          <p:nvPr/>
        </p:nvSpPr>
        <p:spPr>
          <a:xfrm>
            <a:off x="289618" y="1564928"/>
            <a:ext cx="8387982" cy="4016484"/>
          </a:xfrm>
          <a:prstGeom prst="rect">
            <a:avLst/>
          </a:prstGeom>
        </p:spPr>
        <p:txBody>
          <a:bodyPr wrap="square">
            <a:spAutoFit/>
          </a:bodyPr>
          <a:lstStyle/>
          <a:p>
            <a:pPr marL="342900" indent="-342900" eaLnBrk="1" hangingPunct="1">
              <a:lnSpc>
                <a:spcPct val="125000"/>
              </a:lnSpc>
              <a:buClr>
                <a:srgbClr val="FF0000"/>
              </a:buClr>
              <a:buSzPct val="100000"/>
              <a:buFont typeface="Wingdings" panose="05000000000000000000" pitchFamily="2" charset="2"/>
              <a:buChar char="l"/>
            </a:pPr>
            <a:r>
              <a:rPr lang="zh-CN" altLang="en-US" sz="2400" dirty="0">
                <a:solidFill>
                  <a:srgbClr val="FF0000"/>
                </a:solidFill>
                <a:latin typeface="+mn-lt"/>
                <a:ea typeface="+mn-ea"/>
              </a:rPr>
              <a:t>数</a:t>
            </a:r>
            <a:r>
              <a:rPr lang="zh-CN" altLang="en-US" sz="2400" dirty="0" smtClean="0">
                <a:solidFill>
                  <a:srgbClr val="FF0000"/>
                </a:solidFill>
                <a:latin typeface="+mn-lt"/>
                <a:ea typeface="+mn-ea"/>
              </a:rPr>
              <a:t>据元素词条：</a:t>
            </a:r>
            <a:r>
              <a:rPr lang="zh-CN" altLang="en-US" sz="2400" dirty="0">
                <a:latin typeface="+mn-lt"/>
                <a:ea typeface="+mn-ea"/>
              </a:rPr>
              <a:t>数据流图中的每个数据结构都是由数据元素构成的，</a:t>
            </a:r>
            <a:r>
              <a:rPr lang="zh-CN" altLang="en-US" sz="2400" dirty="0">
                <a:solidFill>
                  <a:srgbClr val="0070C0"/>
                </a:solidFill>
                <a:latin typeface="+mn-lt"/>
                <a:ea typeface="+mn-ea"/>
              </a:rPr>
              <a:t>数据元素是数据处理中最小的、不可再分的单位，</a:t>
            </a:r>
            <a:r>
              <a:rPr lang="zh-CN" altLang="en-US" sz="2400" dirty="0">
                <a:latin typeface="+mn-lt"/>
                <a:ea typeface="+mn-ea"/>
              </a:rPr>
              <a:t>它直接反映事物的某一特征。</a:t>
            </a:r>
          </a:p>
          <a:p>
            <a:pPr eaLnBrk="1" hangingPunct="1">
              <a:lnSpc>
                <a:spcPct val="125000"/>
              </a:lnSpc>
              <a:buFontTx/>
              <a:buNone/>
            </a:pPr>
            <a:r>
              <a:rPr lang="zh-CN" altLang="en-US" sz="2200" dirty="0">
                <a:latin typeface="+mn-lt"/>
                <a:ea typeface="+mn-ea"/>
              </a:rPr>
              <a:t>① 类型：数据元素分为</a:t>
            </a:r>
            <a:r>
              <a:rPr lang="zh-CN" altLang="en-US" sz="2200" dirty="0">
                <a:solidFill>
                  <a:srgbClr val="0070C0"/>
                </a:solidFill>
                <a:latin typeface="+mn-lt"/>
                <a:ea typeface="+mn-ea"/>
              </a:rPr>
              <a:t>数字型</a:t>
            </a:r>
            <a:r>
              <a:rPr lang="zh-CN" altLang="en-US" sz="2200" dirty="0">
                <a:latin typeface="+mn-lt"/>
                <a:ea typeface="+mn-ea"/>
              </a:rPr>
              <a:t>与</a:t>
            </a:r>
            <a:r>
              <a:rPr lang="zh-CN" altLang="en-US" sz="2200" dirty="0">
                <a:solidFill>
                  <a:srgbClr val="0070C0"/>
                </a:solidFill>
                <a:latin typeface="+mn-lt"/>
                <a:ea typeface="+mn-ea"/>
              </a:rPr>
              <a:t>文字型</a:t>
            </a:r>
            <a:r>
              <a:rPr lang="zh-CN" altLang="en-US" sz="2200" dirty="0">
                <a:latin typeface="+mn-lt"/>
                <a:ea typeface="+mn-ea"/>
              </a:rPr>
              <a:t>。数字型又分为离散值和连续值，文字的类型用编码类型和长度区分。</a:t>
            </a:r>
          </a:p>
          <a:p>
            <a:pPr eaLnBrk="1" hangingPunct="1">
              <a:lnSpc>
                <a:spcPct val="125000"/>
              </a:lnSpc>
              <a:buFontTx/>
              <a:buNone/>
            </a:pPr>
            <a:r>
              <a:rPr lang="zh-CN" altLang="en-US" sz="2200" dirty="0">
                <a:latin typeface="+mn-lt"/>
                <a:ea typeface="+mn-ea"/>
              </a:rPr>
              <a:t>② 取值范围：离散值的取值或是枚举</a:t>
            </a:r>
            <a:r>
              <a:rPr lang="zh-CN" altLang="en-US" sz="2200" dirty="0" smtClean="0">
                <a:latin typeface="+mn-lt"/>
                <a:ea typeface="+mn-ea"/>
              </a:rPr>
              <a:t>的，</a:t>
            </a:r>
            <a:r>
              <a:rPr lang="zh-CN" altLang="en-US" sz="2200" dirty="0">
                <a:latin typeface="+mn-lt"/>
                <a:ea typeface="+mn-ea"/>
              </a:rPr>
              <a:t>或是介于上下界的一</a:t>
            </a:r>
            <a:r>
              <a:rPr lang="zh-CN" altLang="en-US" sz="2200" dirty="0" smtClean="0">
                <a:latin typeface="+mn-lt"/>
                <a:ea typeface="+mn-ea"/>
              </a:rPr>
              <a:t>组；</a:t>
            </a:r>
            <a:r>
              <a:rPr lang="zh-CN" altLang="en-US" sz="2200" dirty="0">
                <a:latin typeface="+mn-lt"/>
                <a:ea typeface="+mn-ea"/>
              </a:rPr>
              <a:t>连续值一般是有取值范围的实数</a:t>
            </a:r>
            <a:r>
              <a:rPr lang="zh-CN" altLang="en-US" sz="2200" dirty="0" smtClean="0">
                <a:latin typeface="+mn-lt"/>
                <a:ea typeface="+mn-ea"/>
              </a:rPr>
              <a:t>集。对</a:t>
            </a:r>
            <a:r>
              <a:rPr lang="zh-CN" altLang="en-US" sz="2200" dirty="0">
                <a:latin typeface="+mn-lt"/>
                <a:ea typeface="+mn-ea"/>
              </a:rPr>
              <a:t>于文字型，文字的取值需加以定义。</a:t>
            </a:r>
          </a:p>
          <a:p>
            <a:pPr eaLnBrk="1" hangingPunct="1">
              <a:lnSpc>
                <a:spcPct val="125000"/>
              </a:lnSpc>
              <a:buFontTx/>
              <a:buNone/>
            </a:pPr>
            <a:r>
              <a:rPr lang="zh-CN" altLang="en-US" sz="2200" dirty="0">
                <a:latin typeface="+mn-lt"/>
                <a:ea typeface="+mn-ea"/>
              </a:rPr>
              <a:t>③ 相关的数据元素及数据结构。 </a:t>
            </a:r>
          </a:p>
        </p:txBody>
      </p:sp>
      <p:graphicFrame>
        <p:nvGraphicFramePr>
          <p:cNvPr id="10" name="图示 9"/>
          <p:cNvGraphicFramePr/>
          <p:nvPr>
            <p:extLst>
              <p:ext uri="{D42A27DB-BD31-4B8C-83A1-F6EECF244321}">
                <p14:modId xmlns:p14="http://schemas.microsoft.com/office/powerpoint/2010/main" val="197664779"/>
              </p:ext>
            </p:extLst>
          </p:nvPr>
        </p:nvGraphicFramePr>
        <p:xfrm>
          <a:off x="6156176" y="4293096"/>
          <a:ext cx="3359671" cy="2534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08756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2.5.1 </a:t>
            </a:r>
            <a:r>
              <a:rPr lang="zh-CN" altLang="en-US" sz="2400" dirty="0">
                <a:solidFill>
                  <a:srgbClr val="D9D9D9"/>
                </a:solidFill>
                <a:latin typeface="Bodoni MT Black" pitchFamily="18" charset="0"/>
                <a:ea typeface="+mn-ea"/>
              </a:rPr>
              <a:t>内容</a:t>
            </a:r>
          </a:p>
        </p:txBody>
      </p:sp>
      <p:sp>
        <p:nvSpPr>
          <p:cNvPr id="8" name="标题 3"/>
          <p:cNvSpPr>
            <a:spLocks noGrp="1"/>
          </p:cNvSpPr>
          <p:nvPr>
            <p:ph type="title"/>
          </p:nvPr>
        </p:nvSpPr>
        <p:spPr>
          <a:xfrm>
            <a:off x="323850" y="0"/>
            <a:ext cx="8229600" cy="1143000"/>
          </a:xfrm>
        </p:spPr>
        <p:txBody>
          <a:bodyPr/>
          <a:lstStyle/>
          <a:p>
            <a:pPr>
              <a:defRPr/>
            </a:pPr>
            <a:r>
              <a:rPr lang="en-US" altLang="zh-CN" b="1" dirty="0" smtClean="0">
                <a:latin typeface="Bodoni MT Black" pitchFamily="18" charset="0"/>
                <a:ea typeface="+mn-ea"/>
              </a:rPr>
              <a:t>2.5 </a:t>
            </a:r>
            <a:r>
              <a:rPr lang="zh-CN" altLang="en-US" b="1" dirty="0" smtClean="0">
                <a:latin typeface="Bodoni MT Black" pitchFamily="18" charset="0"/>
              </a:rPr>
              <a:t>数据字典</a:t>
            </a:r>
          </a:p>
        </p:txBody>
      </p:sp>
      <p:sp>
        <p:nvSpPr>
          <p:cNvPr id="7" name="TextBox 6"/>
          <p:cNvSpPr txBox="1"/>
          <p:nvPr/>
        </p:nvSpPr>
        <p:spPr>
          <a:xfrm>
            <a:off x="319322" y="980728"/>
            <a:ext cx="24050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2.5.1</a:t>
            </a:r>
            <a:r>
              <a:rPr lang="zh-CN" altLang="en-US" sz="3200" b="1" dirty="0">
                <a:solidFill>
                  <a:schemeClr val="tx1"/>
                </a:solidFill>
                <a:latin typeface="Bodoni MT Black" pitchFamily="18" charset="0"/>
              </a:rPr>
              <a:t> 内容</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4" name="矩形 3"/>
          <p:cNvSpPr/>
          <p:nvPr/>
        </p:nvSpPr>
        <p:spPr>
          <a:xfrm>
            <a:off x="289618" y="1564928"/>
            <a:ext cx="8387982" cy="3939540"/>
          </a:xfrm>
          <a:prstGeom prst="rect">
            <a:avLst/>
          </a:prstGeom>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solidFill>
                  <a:srgbClr val="FF0000"/>
                </a:solidFill>
                <a:latin typeface="+mn-ea"/>
                <a:ea typeface="+mn-ea"/>
              </a:rPr>
              <a:t>数据存储文件词</a:t>
            </a:r>
            <a:r>
              <a:rPr lang="zh-CN" altLang="en-US" sz="2400" dirty="0" smtClean="0">
                <a:solidFill>
                  <a:srgbClr val="FF0000"/>
                </a:solidFill>
                <a:latin typeface="+mn-ea"/>
                <a:ea typeface="+mn-ea"/>
              </a:rPr>
              <a:t>条：</a:t>
            </a:r>
            <a:r>
              <a:rPr lang="zh-CN" altLang="en-US" sz="2400" dirty="0" smtClean="0">
                <a:solidFill>
                  <a:srgbClr val="0070C0"/>
                </a:solidFill>
                <a:latin typeface="+mn-ea"/>
                <a:ea typeface="+mn-ea"/>
              </a:rPr>
              <a:t>数</a:t>
            </a:r>
            <a:r>
              <a:rPr lang="zh-CN" altLang="en-US" sz="2400" dirty="0">
                <a:solidFill>
                  <a:srgbClr val="0070C0"/>
                </a:solidFill>
                <a:latin typeface="+mn-ea"/>
                <a:ea typeface="+mn-ea"/>
              </a:rPr>
              <a:t>据存储文件是数据保存的地方</a:t>
            </a:r>
            <a:r>
              <a:rPr lang="zh-CN" altLang="en-US" sz="2400" dirty="0" smtClean="0">
                <a:latin typeface="+mn-ea"/>
                <a:ea typeface="+mn-ea"/>
              </a:rPr>
              <a:t>。</a:t>
            </a:r>
            <a:endParaRPr lang="zh-CN" altLang="en-US" sz="2400" dirty="0">
              <a:latin typeface="+mn-ea"/>
              <a:ea typeface="+mn-ea"/>
            </a:endParaRPr>
          </a:p>
          <a:p>
            <a:pPr eaLnBrk="1" hangingPunct="1">
              <a:lnSpc>
                <a:spcPct val="125000"/>
              </a:lnSpc>
              <a:buFontTx/>
              <a:buNone/>
            </a:pPr>
            <a:r>
              <a:rPr lang="zh-CN" altLang="en-US" sz="2200" dirty="0">
                <a:latin typeface="+mn-ea"/>
                <a:ea typeface="+mn-ea"/>
              </a:rPr>
              <a:t>① 文件名：要求与数据流图中该图形元素的名字一致。</a:t>
            </a:r>
          </a:p>
          <a:p>
            <a:pPr eaLnBrk="1" hangingPunct="1">
              <a:lnSpc>
                <a:spcPct val="125000"/>
              </a:lnSpc>
              <a:buFontTx/>
              <a:buNone/>
            </a:pPr>
            <a:r>
              <a:rPr lang="zh-CN" altLang="en-US" sz="2200" dirty="0">
                <a:latin typeface="+mn-ea"/>
                <a:ea typeface="+mn-ea"/>
              </a:rPr>
              <a:t>② 简述：简要介绍存放的是什么数据。</a:t>
            </a:r>
          </a:p>
          <a:p>
            <a:pPr eaLnBrk="1" hangingPunct="1">
              <a:lnSpc>
                <a:spcPct val="125000"/>
              </a:lnSpc>
              <a:buFontTx/>
              <a:buNone/>
            </a:pPr>
            <a:r>
              <a:rPr lang="zh-CN" altLang="en-US" sz="2200" dirty="0">
                <a:latin typeface="+mn-ea"/>
                <a:ea typeface="+mn-ea"/>
              </a:rPr>
              <a:t>③ 组成：文件的数据结构。</a:t>
            </a:r>
          </a:p>
          <a:p>
            <a:pPr eaLnBrk="1" hangingPunct="1">
              <a:lnSpc>
                <a:spcPct val="125000"/>
              </a:lnSpc>
              <a:buFontTx/>
              <a:buNone/>
            </a:pPr>
            <a:r>
              <a:rPr lang="zh-CN" altLang="en-US" sz="2200" dirty="0">
                <a:latin typeface="+mn-ea"/>
                <a:ea typeface="+mn-ea"/>
              </a:rPr>
              <a:t>④ 输入：从哪些加工获取数据。</a:t>
            </a:r>
          </a:p>
          <a:p>
            <a:pPr eaLnBrk="1" hangingPunct="1">
              <a:lnSpc>
                <a:spcPct val="125000"/>
              </a:lnSpc>
              <a:buFontTx/>
              <a:buNone/>
            </a:pPr>
            <a:r>
              <a:rPr lang="zh-CN" altLang="en-US" sz="2200" dirty="0">
                <a:latin typeface="+mn-ea"/>
                <a:ea typeface="+mn-ea"/>
              </a:rPr>
              <a:t>⑤ 输出：由哪些加工使用数据。</a:t>
            </a:r>
          </a:p>
          <a:p>
            <a:pPr eaLnBrk="1" hangingPunct="1">
              <a:lnSpc>
                <a:spcPct val="125000"/>
              </a:lnSpc>
              <a:buFontTx/>
              <a:buNone/>
            </a:pPr>
            <a:r>
              <a:rPr lang="zh-CN" altLang="en-US" sz="2200" dirty="0">
                <a:latin typeface="+mn-ea"/>
                <a:ea typeface="+mn-ea"/>
              </a:rPr>
              <a:t>⑥ 存取方式：分为顺序、直接、关键码等不同存取方式。</a:t>
            </a:r>
          </a:p>
          <a:p>
            <a:pPr eaLnBrk="1" hangingPunct="1">
              <a:lnSpc>
                <a:spcPct val="125000"/>
              </a:lnSpc>
              <a:buFontTx/>
              <a:buNone/>
            </a:pPr>
            <a:r>
              <a:rPr lang="zh-CN" altLang="en-US" sz="2200" dirty="0">
                <a:latin typeface="+mn-ea"/>
                <a:ea typeface="+mn-ea"/>
              </a:rPr>
              <a:t>⑦ 存取频率：单位时间的存取次数。</a:t>
            </a:r>
          </a:p>
          <a:p>
            <a:pPr eaLnBrk="1" hangingPunct="1">
              <a:lnSpc>
                <a:spcPct val="125000"/>
              </a:lnSpc>
              <a:buFontTx/>
              <a:buNone/>
            </a:pPr>
            <a:endParaRPr lang="zh-CN" altLang="en-US" sz="2200" dirty="0">
              <a:latin typeface="+mn-ea"/>
              <a:ea typeface="+mn-ea"/>
            </a:endParaRPr>
          </a:p>
        </p:txBody>
      </p:sp>
      <p:graphicFrame>
        <p:nvGraphicFramePr>
          <p:cNvPr id="11" name="图示 10"/>
          <p:cNvGraphicFramePr/>
          <p:nvPr>
            <p:extLst>
              <p:ext uri="{D42A27DB-BD31-4B8C-83A1-F6EECF244321}">
                <p14:modId xmlns:p14="http://schemas.microsoft.com/office/powerpoint/2010/main" val="4223818488"/>
              </p:ext>
            </p:extLst>
          </p:nvPr>
        </p:nvGraphicFramePr>
        <p:xfrm>
          <a:off x="6012160" y="4395370"/>
          <a:ext cx="3719736" cy="2453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42152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2.5.1 </a:t>
            </a:r>
            <a:r>
              <a:rPr lang="zh-CN" altLang="en-US" sz="2400" dirty="0">
                <a:solidFill>
                  <a:srgbClr val="D9D9D9"/>
                </a:solidFill>
                <a:latin typeface="Bodoni MT Black" pitchFamily="18" charset="0"/>
                <a:ea typeface="+mn-ea"/>
              </a:rPr>
              <a:t>内容</a:t>
            </a:r>
          </a:p>
        </p:txBody>
      </p:sp>
      <p:sp>
        <p:nvSpPr>
          <p:cNvPr id="8" name="标题 3"/>
          <p:cNvSpPr>
            <a:spLocks noGrp="1"/>
          </p:cNvSpPr>
          <p:nvPr>
            <p:ph type="title"/>
          </p:nvPr>
        </p:nvSpPr>
        <p:spPr>
          <a:xfrm>
            <a:off x="323850" y="0"/>
            <a:ext cx="8229600" cy="1143000"/>
          </a:xfrm>
        </p:spPr>
        <p:txBody>
          <a:bodyPr/>
          <a:lstStyle/>
          <a:p>
            <a:pPr>
              <a:defRPr/>
            </a:pPr>
            <a:r>
              <a:rPr lang="en-US" altLang="zh-CN" b="1" dirty="0" smtClean="0">
                <a:latin typeface="Bodoni MT Black" pitchFamily="18" charset="0"/>
                <a:ea typeface="+mn-ea"/>
              </a:rPr>
              <a:t>2.5 </a:t>
            </a:r>
            <a:r>
              <a:rPr lang="zh-CN" altLang="en-US" b="1" dirty="0" smtClean="0">
                <a:latin typeface="Bodoni MT Black" pitchFamily="18" charset="0"/>
              </a:rPr>
              <a:t>数据字典</a:t>
            </a:r>
          </a:p>
        </p:txBody>
      </p:sp>
      <p:sp>
        <p:nvSpPr>
          <p:cNvPr id="7" name="TextBox 6"/>
          <p:cNvSpPr txBox="1"/>
          <p:nvPr/>
        </p:nvSpPr>
        <p:spPr>
          <a:xfrm>
            <a:off x="319322" y="980728"/>
            <a:ext cx="24050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2.5.1</a:t>
            </a:r>
            <a:r>
              <a:rPr lang="zh-CN" altLang="en-US" sz="3200" b="1" dirty="0">
                <a:solidFill>
                  <a:schemeClr val="tx1"/>
                </a:solidFill>
                <a:latin typeface="Bodoni MT Black" pitchFamily="18" charset="0"/>
              </a:rPr>
              <a:t> 内容</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4" name="矩形 3"/>
          <p:cNvSpPr/>
          <p:nvPr/>
        </p:nvSpPr>
        <p:spPr>
          <a:xfrm>
            <a:off x="289618" y="1564928"/>
            <a:ext cx="8387982" cy="4016484"/>
          </a:xfrm>
          <a:prstGeom prst="rect">
            <a:avLst/>
          </a:prstGeom>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solidFill>
                  <a:srgbClr val="FF0000"/>
                </a:solidFill>
                <a:latin typeface="+mn-ea"/>
                <a:ea typeface="+mn-ea"/>
              </a:rPr>
              <a:t>加工词</a:t>
            </a:r>
            <a:r>
              <a:rPr lang="zh-CN" altLang="en-US" sz="2400" dirty="0" smtClean="0">
                <a:solidFill>
                  <a:srgbClr val="FF0000"/>
                </a:solidFill>
                <a:latin typeface="+mn-ea"/>
                <a:ea typeface="+mn-ea"/>
              </a:rPr>
              <a:t>条：</a:t>
            </a:r>
            <a:r>
              <a:rPr lang="zh-CN" altLang="en-US" sz="2400" dirty="0" smtClean="0">
                <a:solidFill>
                  <a:srgbClr val="0070C0"/>
                </a:solidFill>
                <a:latin typeface="+mn-ea"/>
                <a:ea typeface="+mn-ea"/>
              </a:rPr>
              <a:t>加</a:t>
            </a:r>
            <a:r>
              <a:rPr lang="zh-CN" altLang="en-US" sz="2400" dirty="0">
                <a:solidFill>
                  <a:srgbClr val="0070C0"/>
                </a:solidFill>
                <a:latin typeface="+mn-ea"/>
                <a:ea typeface="+mn-ea"/>
              </a:rPr>
              <a:t>工可以使用诸如判定表、判定树、结构化语言等形式表</a:t>
            </a:r>
            <a:r>
              <a:rPr lang="zh-CN" altLang="en-US" sz="2400" dirty="0" smtClean="0">
                <a:solidFill>
                  <a:srgbClr val="0070C0"/>
                </a:solidFill>
                <a:latin typeface="+mn-ea"/>
                <a:ea typeface="+mn-ea"/>
              </a:rPr>
              <a:t>达</a:t>
            </a:r>
            <a:r>
              <a:rPr lang="zh-CN" altLang="en-US" sz="2400" dirty="0" smtClean="0">
                <a:latin typeface="+mn-ea"/>
                <a:ea typeface="+mn-ea"/>
              </a:rPr>
              <a:t>。</a:t>
            </a:r>
            <a:endParaRPr lang="zh-CN" altLang="en-US" sz="2400" dirty="0">
              <a:latin typeface="+mn-ea"/>
              <a:ea typeface="+mn-ea"/>
            </a:endParaRPr>
          </a:p>
          <a:p>
            <a:pPr eaLnBrk="1" hangingPunct="1">
              <a:lnSpc>
                <a:spcPct val="125000"/>
              </a:lnSpc>
              <a:buFontTx/>
              <a:buNone/>
            </a:pPr>
            <a:r>
              <a:rPr lang="zh-CN" altLang="en-US" sz="2200" dirty="0">
                <a:latin typeface="+mn-ea"/>
                <a:ea typeface="+mn-ea"/>
              </a:rPr>
              <a:t>① 加工名：要求与数据流图中该图形元素的名字一致。</a:t>
            </a:r>
          </a:p>
          <a:p>
            <a:pPr eaLnBrk="1" hangingPunct="1">
              <a:lnSpc>
                <a:spcPct val="125000"/>
              </a:lnSpc>
              <a:buFontTx/>
              <a:buNone/>
            </a:pPr>
            <a:r>
              <a:rPr lang="zh-CN" altLang="en-US" sz="2200" dirty="0">
                <a:latin typeface="+mn-ea"/>
                <a:ea typeface="+mn-ea"/>
              </a:rPr>
              <a:t>② 编号：用以反映该加工的层次和父子关系。</a:t>
            </a:r>
          </a:p>
          <a:p>
            <a:pPr eaLnBrk="1" hangingPunct="1">
              <a:lnSpc>
                <a:spcPct val="125000"/>
              </a:lnSpc>
              <a:buFontTx/>
              <a:buNone/>
            </a:pPr>
            <a:r>
              <a:rPr lang="zh-CN" altLang="en-US" sz="2200" dirty="0">
                <a:latin typeface="+mn-ea"/>
                <a:ea typeface="+mn-ea"/>
              </a:rPr>
              <a:t>③ 简述：加工逻辑及功能简述。</a:t>
            </a:r>
          </a:p>
          <a:p>
            <a:pPr eaLnBrk="1" hangingPunct="1">
              <a:lnSpc>
                <a:spcPct val="125000"/>
              </a:lnSpc>
              <a:buFontTx/>
              <a:buNone/>
            </a:pPr>
            <a:r>
              <a:rPr lang="zh-CN" altLang="en-US" sz="2200" dirty="0">
                <a:latin typeface="+mn-ea"/>
                <a:ea typeface="+mn-ea"/>
              </a:rPr>
              <a:t>④ 输入：加工的输入数据流。</a:t>
            </a:r>
          </a:p>
          <a:p>
            <a:pPr eaLnBrk="1" hangingPunct="1">
              <a:lnSpc>
                <a:spcPct val="125000"/>
              </a:lnSpc>
              <a:buFontTx/>
              <a:buNone/>
            </a:pPr>
            <a:r>
              <a:rPr lang="zh-CN" altLang="en-US" sz="2200" dirty="0">
                <a:latin typeface="+mn-ea"/>
                <a:ea typeface="+mn-ea"/>
              </a:rPr>
              <a:t>⑤ 输出：加工的输出数据流。</a:t>
            </a:r>
          </a:p>
          <a:p>
            <a:pPr eaLnBrk="1" hangingPunct="1">
              <a:lnSpc>
                <a:spcPct val="125000"/>
              </a:lnSpc>
              <a:buFontTx/>
              <a:buNone/>
            </a:pPr>
            <a:r>
              <a:rPr lang="zh-CN" altLang="en-US" sz="2200" dirty="0">
                <a:latin typeface="+mn-ea"/>
                <a:ea typeface="+mn-ea"/>
              </a:rPr>
              <a:t>⑥ 加工逻辑：简述加工程序和加工顺序。</a:t>
            </a:r>
          </a:p>
          <a:p>
            <a:pPr eaLnBrk="1" hangingPunct="1">
              <a:lnSpc>
                <a:spcPct val="125000"/>
              </a:lnSpc>
              <a:buFontTx/>
              <a:buNone/>
            </a:pPr>
            <a:endParaRPr lang="zh-CN" altLang="en-US" sz="2400" dirty="0">
              <a:latin typeface="+mn-ea"/>
              <a:ea typeface="+mn-ea"/>
            </a:endParaRPr>
          </a:p>
        </p:txBody>
      </p:sp>
      <p:graphicFrame>
        <p:nvGraphicFramePr>
          <p:cNvPr id="11" name="图示 10"/>
          <p:cNvGraphicFramePr/>
          <p:nvPr>
            <p:extLst>
              <p:ext uri="{D42A27DB-BD31-4B8C-83A1-F6EECF244321}">
                <p14:modId xmlns:p14="http://schemas.microsoft.com/office/powerpoint/2010/main" val="73162189"/>
              </p:ext>
            </p:extLst>
          </p:nvPr>
        </p:nvGraphicFramePr>
        <p:xfrm>
          <a:off x="6012160" y="4395370"/>
          <a:ext cx="3719736" cy="2453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7218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2.5.1 </a:t>
            </a:r>
            <a:r>
              <a:rPr lang="zh-CN" altLang="en-US" sz="2400" dirty="0">
                <a:solidFill>
                  <a:srgbClr val="D9D9D9"/>
                </a:solidFill>
                <a:latin typeface="Bodoni MT Black" pitchFamily="18" charset="0"/>
                <a:ea typeface="+mn-ea"/>
              </a:rPr>
              <a:t>内容</a:t>
            </a:r>
          </a:p>
        </p:txBody>
      </p:sp>
      <p:sp>
        <p:nvSpPr>
          <p:cNvPr id="8" name="标题 3"/>
          <p:cNvSpPr>
            <a:spLocks noGrp="1"/>
          </p:cNvSpPr>
          <p:nvPr>
            <p:ph type="title"/>
          </p:nvPr>
        </p:nvSpPr>
        <p:spPr>
          <a:xfrm>
            <a:off x="323850" y="0"/>
            <a:ext cx="8229600" cy="1143000"/>
          </a:xfrm>
        </p:spPr>
        <p:txBody>
          <a:bodyPr/>
          <a:lstStyle/>
          <a:p>
            <a:pPr>
              <a:defRPr/>
            </a:pPr>
            <a:r>
              <a:rPr lang="en-US" altLang="zh-CN" b="1" dirty="0" smtClean="0">
                <a:latin typeface="Bodoni MT Black" pitchFamily="18" charset="0"/>
                <a:ea typeface="+mn-ea"/>
              </a:rPr>
              <a:t>2.5 </a:t>
            </a:r>
            <a:r>
              <a:rPr lang="zh-CN" altLang="en-US" b="1" dirty="0" smtClean="0">
                <a:latin typeface="Bodoni MT Black" pitchFamily="18" charset="0"/>
              </a:rPr>
              <a:t>数据字典</a:t>
            </a:r>
          </a:p>
        </p:txBody>
      </p:sp>
      <p:sp>
        <p:nvSpPr>
          <p:cNvPr id="7" name="TextBox 6"/>
          <p:cNvSpPr txBox="1"/>
          <p:nvPr/>
        </p:nvSpPr>
        <p:spPr>
          <a:xfrm>
            <a:off x="319322" y="980728"/>
            <a:ext cx="24050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2.5.1</a:t>
            </a:r>
            <a:r>
              <a:rPr lang="zh-CN" altLang="en-US" sz="3200" b="1" dirty="0">
                <a:solidFill>
                  <a:schemeClr val="tx1"/>
                </a:solidFill>
                <a:latin typeface="Bodoni MT Black" pitchFamily="18" charset="0"/>
              </a:rPr>
              <a:t> 内容</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4" name="矩形 3"/>
          <p:cNvSpPr/>
          <p:nvPr/>
        </p:nvSpPr>
        <p:spPr>
          <a:xfrm>
            <a:off x="289618" y="1564928"/>
            <a:ext cx="8602862" cy="3260508"/>
          </a:xfrm>
          <a:prstGeom prst="rect">
            <a:avLst/>
          </a:prstGeom>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solidFill>
                  <a:srgbClr val="FF0000"/>
                </a:solidFill>
                <a:latin typeface="+mn-ea"/>
                <a:ea typeface="+mn-ea"/>
              </a:rPr>
              <a:t>数据源点及数据汇点词</a:t>
            </a:r>
            <a:r>
              <a:rPr lang="zh-CN" altLang="en-US" sz="2400" dirty="0" smtClean="0">
                <a:solidFill>
                  <a:srgbClr val="FF0000"/>
                </a:solidFill>
                <a:latin typeface="+mn-ea"/>
                <a:ea typeface="+mn-ea"/>
              </a:rPr>
              <a:t>条：</a:t>
            </a:r>
            <a:r>
              <a:rPr lang="zh-CN" altLang="en-US" sz="2400" dirty="0" smtClean="0">
                <a:latin typeface="+mn-ea"/>
                <a:ea typeface="+mn-ea"/>
              </a:rPr>
              <a:t>对</a:t>
            </a:r>
            <a:r>
              <a:rPr lang="zh-CN" altLang="en-US" sz="2400" dirty="0">
                <a:latin typeface="+mn-ea"/>
                <a:ea typeface="+mn-ea"/>
              </a:rPr>
              <a:t>于一个数据处理系统来说，数据源点和数据汇点应比较少。 </a:t>
            </a:r>
          </a:p>
          <a:p>
            <a:pPr eaLnBrk="1" hangingPunct="1">
              <a:lnSpc>
                <a:spcPct val="125000"/>
              </a:lnSpc>
              <a:buFontTx/>
              <a:buNone/>
            </a:pPr>
            <a:r>
              <a:rPr lang="zh-CN" altLang="en-US" sz="2200" dirty="0">
                <a:latin typeface="+mn-ea"/>
                <a:ea typeface="+mn-ea"/>
              </a:rPr>
              <a:t>① 名称：要求与数据流图中该外部实体的名字一致。</a:t>
            </a:r>
          </a:p>
          <a:p>
            <a:pPr eaLnBrk="1" hangingPunct="1">
              <a:lnSpc>
                <a:spcPct val="125000"/>
              </a:lnSpc>
              <a:buFontTx/>
              <a:buNone/>
            </a:pPr>
            <a:r>
              <a:rPr lang="zh-CN" altLang="en-US" sz="2200" dirty="0">
                <a:latin typeface="+mn-ea"/>
                <a:ea typeface="+mn-ea"/>
              </a:rPr>
              <a:t>② 简述：简要描述是什么外部实体。</a:t>
            </a:r>
          </a:p>
          <a:p>
            <a:pPr eaLnBrk="1" hangingPunct="1">
              <a:lnSpc>
                <a:spcPct val="125000"/>
              </a:lnSpc>
              <a:buFontTx/>
              <a:buNone/>
            </a:pPr>
            <a:r>
              <a:rPr lang="zh-CN" altLang="en-US" sz="2200" dirty="0">
                <a:latin typeface="+mn-ea"/>
                <a:ea typeface="+mn-ea"/>
              </a:rPr>
              <a:t>③ 有关数据流：该实体与系统交互时涉及哪些数据流。</a:t>
            </a:r>
          </a:p>
          <a:p>
            <a:pPr eaLnBrk="1" hangingPunct="1">
              <a:lnSpc>
                <a:spcPct val="125000"/>
              </a:lnSpc>
              <a:buFontTx/>
              <a:buNone/>
            </a:pPr>
            <a:r>
              <a:rPr lang="zh-CN" altLang="en-US" sz="2200" dirty="0">
                <a:latin typeface="+mn-ea"/>
                <a:ea typeface="+mn-ea"/>
              </a:rPr>
              <a:t>④ 数目：该实体与系统交互的次数。</a:t>
            </a:r>
          </a:p>
          <a:p>
            <a:pPr eaLnBrk="1" hangingPunct="1">
              <a:lnSpc>
                <a:spcPct val="125000"/>
              </a:lnSpc>
              <a:buFontTx/>
              <a:buNone/>
            </a:pPr>
            <a:endParaRPr lang="zh-CN" altLang="en-US" sz="2400" dirty="0">
              <a:latin typeface="+mn-ea"/>
              <a:ea typeface="+mn-ea"/>
            </a:endParaRPr>
          </a:p>
        </p:txBody>
      </p:sp>
      <p:graphicFrame>
        <p:nvGraphicFramePr>
          <p:cNvPr id="17" name="图示 16"/>
          <p:cNvGraphicFramePr/>
          <p:nvPr>
            <p:extLst>
              <p:ext uri="{D42A27DB-BD31-4B8C-83A1-F6EECF244321}">
                <p14:modId xmlns:p14="http://schemas.microsoft.com/office/powerpoint/2010/main" val="2972264767"/>
              </p:ext>
            </p:extLst>
          </p:nvPr>
        </p:nvGraphicFramePr>
        <p:xfrm>
          <a:off x="6012160" y="4293096"/>
          <a:ext cx="3647753" cy="2496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4088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2.5.2 </a:t>
            </a:r>
            <a:r>
              <a:rPr lang="zh-CN" altLang="en-US" sz="2400" dirty="0">
                <a:solidFill>
                  <a:srgbClr val="D9D9D9"/>
                </a:solidFill>
                <a:latin typeface="Bodoni MT Black" pitchFamily="18" charset="0"/>
                <a:ea typeface="+mn-ea"/>
              </a:rPr>
              <a:t>定义数据的方法</a:t>
            </a:r>
          </a:p>
        </p:txBody>
      </p:sp>
      <p:sp>
        <p:nvSpPr>
          <p:cNvPr id="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9" name="矩形 8"/>
          <p:cNvSpPr/>
          <p:nvPr/>
        </p:nvSpPr>
        <p:spPr>
          <a:xfrm>
            <a:off x="539750" y="2335213"/>
            <a:ext cx="6843713" cy="5175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zh-CN" sz="2400" dirty="0">
                <a:latin typeface="Bodoni MT Black" pitchFamily="18" charset="0"/>
              </a:rPr>
              <a:t>由数据元素组成数据的方式只有下述</a:t>
            </a:r>
            <a:r>
              <a:rPr lang="en-US" altLang="zh-CN" sz="2400" dirty="0">
                <a:solidFill>
                  <a:srgbClr val="FF0000"/>
                </a:solidFill>
                <a:latin typeface="Bodoni MT Black" pitchFamily="18" charset="0"/>
              </a:rPr>
              <a:t>3</a:t>
            </a:r>
            <a:r>
              <a:rPr lang="zh-CN" altLang="zh-CN" sz="2400" dirty="0">
                <a:latin typeface="Bodoni MT Black" pitchFamily="18" charset="0"/>
              </a:rPr>
              <a:t>种基本类型：</a:t>
            </a:r>
          </a:p>
        </p:txBody>
      </p:sp>
      <p:graphicFrame>
        <p:nvGraphicFramePr>
          <p:cNvPr id="10" name="图示 9"/>
          <p:cNvGraphicFramePr/>
          <p:nvPr/>
        </p:nvGraphicFramePr>
        <p:xfrm>
          <a:off x="1030228" y="2852936"/>
          <a:ext cx="6926148"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477838" y="1301750"/>
            <a:ext cx="45259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2.5.2 </a:t>
            </a:r>
            <a:r>
              <a:rPr lang="zh-CN" altLang="en-US" sz="3200" b="1" dirty="0">
                <a:solidFill>
                  <a:schemeClr val="tx1"/>
                </a:solidFill>
                <a:latin typeface="Bodoni MT Black" pitchFamily="18" charset="0"/>
              </a:rPr>
              <a:t>定义数据的方法</a:t>
            </a:r>
          </a:p>
        </p:txBody>
      </p:sp>
      <p:sp>
        <p:nvSpPr>
          <p:cNvPr id="12"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90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11" name="TextBox 10"/>
          <p:cNvSpPr txBox="1"/>
          <p:nvPr/>
        </p:nvSpPr>
        <p:spPr>
          <a:xfrm>
            <a:off x="395288" y="1463675"/>
            <a:ext cx="2592536" cy="461665"/>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zh-CN" sz="2400" dirty="0">
                <a:latin typeface="Bodoni MT Black" pitchFamily="18" charset="0"/>
              </a:rPr>
              <a:t>第</a:t>
            </a:r>
            <a:r>
              <a:rPr lang="en-US" altLang="zh-CN" sz="2400" dirty="0">
                <a:latin typeface="Bodoni MT Black" pitchFamily="18" charset="0"/>
              </a:rPr>
              <a:t>4</a:t>
            </a:r>
            <a:r>
              <a:rPr lang="zh-CN" altLang="zh-CN" sz="2400" dirty="0" smtClean="0">
                <a:latin typeface="Bodoni MT Black" pitchFamily="18" charset="0"/>
              </a:rPr>
              <a:t>种</a:t>
            </a:r>
            <a:r>
              <a:rPr lang="zh-CN" altLang="en-US" sz="2400" dirty="0" smtClean="0">
                <a:latin typeface="Bodoni MT Black" pitchFamily="18" charset="0"/>
              </a:rPr>
              <a:t>：</a:t>
            </a:r>
            <a:r>
              <a:rPr lang="zh-CN" altLang="zh-CN" sz="2400" dirty="0" smtClean="0">
                <a:solidFill>
                  <a:srgbClr val="FF0000"/>
                </a:solidFill>
                <a:latin typeface="Bodoni MT Black" pitchFamily="18" charset="0"/>
              </a:rPr>
              <a:t>关系</a:t>
            </a:r>
            <a:r>
              <a:rPr lang="zh-CN" altLang="zh-CN" sz="2400" dirty="0">
                <a:solidFill>
                  <a:srgbClr val="FF0000"/>
                </a:solidFill>
                <a:latin typeface="Bodoni MT Black" pitchFamily="18" charset="0"/>
              </a:rPr>
              <a:t>算符</a:t>
            </a:r>
            <a:endParaRPr lang="zh-CN" altLang="en-US" sz="2400" dirty="0">
              <a:solidFill>
                <a:srgbClr val="FF0000"/>
              </a:solidFill>
              <a:latin typeface="Bodoni MT Black" pitchFamily="18" charset="0"/>
            </a:endParaRPr>
          </a:p>
        </p:txBody>
      </p:sp>
      <p:sp>
        <p:nvSpPr>
          <p:cNvPr id="4" name="TextBox 3"/>
          <p:cNvSpPr txBox="1"/>
          <p:nvPr/>
        </p:nvSpPr>
        <p:spPr>
          <a:xfrm>
            <a:off x="410152" y="2215549"/>
            <a:ext cx="8207375" cy="2939266"/>
          </a:xfrm>
          <a:prstGeom prst="rect">
            <a:avLst/>
          </a:prstGeom>
          <a:noFill/>
        </p:spPr>
        <p:txBody>
          <a:bodyPr>
            <a:spAutoFit/>
          </a:bodyPr>
          <a:lstStyle/>
          <a:p>
            <a:pPr eaLnBrk="1" fontAlgn="auto" hangingPunct="1">
              <a:lnSpc>
                <a:spcPts val="3700"/>
              </a:lnSpc>
              <a:spcBef>
                <a:spcPts val="0"/>
              </a:spcBef>
              <a:spcAft>
                <a:spcPts val="0"/>
              </a:spcAft>
              <a:defRPr/>
            </a:pPr>
            <a:r>
              <a:rPr lang="en-US" altLang="zh-CN" sz="2400" dirty="0" smtClean="0">
                <a:solidFill>
                  <a:srgbClr val="0070C0"/>
                </a:solidFill>
                <a:latin typeface="Bodoni MT Black" pitchFamily="18" charset="0"/>
                <a:ea typeface="+mn-ea"/>
              </a:rPr>
              <a:t>=</a:t>
            </a:r>
            <a:r>
              <a:rPr lang="zh-CN" altLang="zh-CN" sz="2400" dirty="0">
                <a:latin typeface="Bodoni MT Black" pitchFamily="18" charset="0"/>
                <a:ea typeface="+mn-ea"/>
              </a:rPr>
              <a:t>意思是</a:t>
            </a:r>
            <a:r>
              <a:rPr lang="zh-CN" altLang="zh-CN" sz="2400" dirty="0" smtClean="0">
                <a:latin typeface="Bodoni MT Black" pitchFamily="18" charset="0"/>
                <a:ea typeface="+mn-ea"/>
              </a:rPr>
              <a:t>等</a:t>
            </a:r>
            <a:r>
              <a:rPr lang="zh-CN" altLang="zh-CN" sz="2400" dirty="0">
                <a:latin typeface="Bodoni MT Black" pitchFamily="18" charset="0"/>
                <a:ea typeface="+mn-ea"/>
              </a:rPr>
              <a:t>价</a:t>
            </a:r>
            <a:r>
              <a:rPr lang="zh-CN" altLang="zh-CN" sz="2400" dirty="0" smtClean="0">
                <a:latin typeface="Bodoni MT Black" pitchFamily="18" charset="0"/>
                <a:ea typeface="+mn-ea"/>
              </a:rPr>
              <a:t>于</a:t>
            </a:r>
            <a:r>
              <a:rPr lang="zh-CN" altLang="en-US" sz="2400" dirty="0" smtClean="0">
                <a:latin typeface="Bodoni MT Black" pitchFamily="18" charset="0"/>
                <a:ea typeface="+mn-ea"/>
              </a:rPr>
              <a:t>（</a:t>
            </a:r>
            <a:r>
              <a:rPr lang="zh-CN" altLang="zh-CN" sz="2400" dirty="0">
                <a:latin typeface="Bodoni MT Black" pitchFamily="18" charset="0"/>
              </a:rPr>
              <a:t>或定义为</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eaLnBrk="1" fontAlgn="auto" hangingPunct="1">
              <a:lnSpc>
                <a:spcPts val="3700"/>
              </a:lnSpc>
              <a:spcBef>
                <a:spcPts val="0"/>
              </a:spcBef>
              <a:spcAft>
                <a:spcPts val="0"/>
              </a:spcAft>
              <a:defRPr/>
            </a:pPr>
            <a:r>
              <a:rPr lang="en-US" altLang="zh-CN" sz="2400" dirty="0">
                <a:solidFill>
                  <a:srgbClr val="0070C0"/>
                </a:solidFill>
                <a:latin typeface="Bodoni MT Black" pitchFamily="18" charset="0"/>
                <a:ea typeface="+mn-ea"/>
              </a:rPr>
              <a:t>+</a:t>
            </a:r>
            <a:r>
              <a:rPr lang="zh-CN" altLang="zh-CN" sz="2400" dirty="0">
                <a:latin typeface="Bodoni MT Black" pitchFamily="18" charset="0"/>
                <a:ea typeface="+mn-ea"/>
              </a:rPr>
              <a:t>意思是</a:t>
            </a:r>
            <a:r>
              <a:rPr lang="zh-CN" altLang="zh-CN" sz="2400" dirty="0" smtClean="0">
                <a:latin typeface="Bodoni MT Black" pitchFamily="18" charset="0"/>
                <a:ea typeface="+mn-ea"/>
              </a:rPr>
              <a:t>和</a:t>
            </a:r>
            <a:r>
              <a:rPr lang="zh-CN" altLang="en-US" sz="2400" dirty="0" smtClean="0">
                <a:latin typeface="Bodoni MT Black" pitchFamily="18" charset="0"/>
                <a:ea typeface="+mn-ea"/>
              </a:rPr>
              <a:t>（</a:t>
            </a:r>
            <a:r>
              <a:rPr lang="zh-CN" altLang="zh-CN" sz="2400" dirty="0">
                <a:latin typeface="Bodoni MT Black" pitchFamily="18" charset="0"/>
              </a:rPr>
              <a:t>即连接两个分量</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eaLnBrk="1" fontAlgn="auto" hangingPunct="1">
              <a:lnSpc>
                <a:spcPts val="3700"/>
              </a:lnSpc>
              <a:spcBef>
                <a:spcPts val="0"/>
              </a:spcBef>
              <a:spcAft>
                <a:spcPts val="0"/>
              </a:spcAft>
              <a:defRPr/>
            </a:pPr>
            <a:r>
              <a:rPr lang="en-US" altLang="zh-CN" sz="2400" dirty="0" smtClean="0">
                <a:solidFill>
                  <a:srgbClr val="0070C0"/>
                </a:solidFill>
                <a:latin typeface="Bodoni MT Black" pitchFamily="18" charset="0"/>
                <a:ea typeface="+mn-ea"/>
              </a:rPr>
              <a:t>[ ]</a:t>
            </a:r>
            <a:r>
              <a:rPr lang="zh-CN" altLang="zh-CN" sz="2400" dirty="0" smtClean="0">
                <a:latin typeface="Bodoni MT Black" pitchFamily="18" charset="0"/>
                <a:ea typeface="+mn-ea"/>
              </a:rPr>
              <a:t>意思</a:t>
            </a:r>
            <a:r>
              <a:rPr lang="zh-CN" altLang="zh-CN" sz="2400" dirty="0">
                <a:latin typeface="Bodoni MT Black" pitchFamily="18" charset="0"/>
                <a:ea typeface="+mn-ea"/>
              </a:rPr>
              <a:t>是</a:t>
            </a:r>
            <a:r>
              <a:rPr lang="zh-CN" altLang="zh-CN" sz="2400" dirty="0" smtClean="0">
                <a:latin typeface="Bodoni MT Black" pitchFamily="18" charset="0"/>
                <a:ea typeface="+mn-ea"/>
              </a:rPr>
              <a:t>或</a:t>
            </a:r>
            <a:r>
              <a:rPr lang="zh-CN" altLang="en-US" sz="2400" dirty="0" smtClean="0">
                <a:latin typeface="Bodoni MT Black" pitchFamily="18" charset="0"/>
                <a:ea typeface="+mn-ea"/>
              </a:rPr>
              <a:t>（</a:t>
            </a:r>
            <a:r>
              <a:rPr lang="zh-CN" altLang="zh-CN" sz="2400" dirty="0">
                <a:latin typeface="Bodoni MT Black" pitchFamily="18" charset="0"/>
              </a:rPr>
              <a:t>即从方括弧内列出的若干个分量中选择一个</a:t>
            </a:r>
            <a:r>
              <a:rPr lang="zh-CN" altLang="en-US" sz="2400" dirty="0" smtClean="0">
                <a:latin typeface="Bodoni MT Black" pitchFamily="18" charset="0"/>
                <a:ea typeface="+mn-ea"/>
              </a:rPr>
              <a:t>），</a:t>
            </a:r>
            <a:r>
              <a:rPr lang="zh-CN" altLang="zh-CN" sz="2400" dirty="0" smtClean="0">
                <a:latin typeface="Bodoni MT Black" pitchFamily="18" charset="0"/>
                <a:ea typeface="+mn-ea"/>
              </a:rPr>
              <a:t>通常</a:t>
            </a:r>
            <a:r>
              <a:rPr lang="zh-CN" altLang="zh-CN" sz="2400" dirty="0">
                <a:latin typeface="Bodoni MT Black" pitchFamily="18" charset="0"/>
                <a:ea typeface="+mn-ea"/>
              </a:rPr>
              <a:t>用“</a:t>
            </a:r>
            <a:r>
              <a:rPr lang="en-US" altLang="zh-CN" sz="2400" dirty="0">
                <a:solidFill>
                  <a:srgbClr val="0070C0"/>
                </a:solidFill>
                <a:latin typeface="Bodoni MT Black" pitchFamily="18" charset="0"/>
                <a:ea typeface="+mn-ea"/>
              </a:rPr>
              <a:t>|</a:t>
            </a:r>
            <a:r>
              <a:rPr lang="zh-CN" altLang="zh-CN" sz="2400" dirty="0">
                <a:latin typeface="Bodoni MT Black" pitchFamily="18" charset="0"/>
                <a:ea typeface="+mn-ea"/>
              </a:rPr>
              <a:t>”号隔开供选择的分量；</a:t>
            </a:r>
          </a:p>
          <a:p>
            <a:pPr eaLnBrk="1" fontAlgn="auto" hangingPunct="1">
              <a:lnSpc>
                <a:spcPts val="3700"/>
              </a:lnSpc>
              <a:spcBef>
                <a:spcPts val="0"/>
              </a:spcBef>
              <a:spcAft>
                <a:spcPts val="0"/>
              </a:spcAft>
              <a:defRPr/>
            </a:pPr>
            <a:r>
              <a:rPr lang="en-US" altLang="zh-CN" sz="2400" dirty="0" smtClean="0">
                <a:solidFill>
                  <a:srgbClr val="0070C0"/>
                </a:solidFill>
                <a:latin typeface="Bodoni MT Black" pitchFamily="18" charset="0"/>
                <a:ea typeface="+mn-ea"/>
              </a:rPr>
              <a:t>{ }</a:t>
            </a:r>
            <a:r>
              <a:rPr lang="zh-CN" altLang="zh-CN" sz="2400" dirty="0" smtClean="0">
                <a:latin typeface="Bodoni MT Black" pitchFamily="18" charset="0"/>
                <a:ea typeface="+mn-ea"/>
              </a:rPr>
              <a:t>意思</a:t>
            </a:r>
            <a:r>
              <a:rPr lang="zh-CN" altLang="zh-CN" sz="2400" dirty="0">
                <a:latin typeface="Bodoni MT Black" pitchFamily="18" charset="0"/>
                <a:ea typeface="+mn-ea"/>
              </a:rPr>
              <a:t>是</a:t>
            </a:r>
            <a:r>
              <a:rPr lang="zh-CN" altLang="zh-CN" sz="2400" dirty="0" smtClean="0">
                <a:latin typeface="Bodoni MT Black" pitchFamily="18" charset="0"/>
                <a:ea typeface="+mn-ea"/>
              </a:rPr>
              <a:t>重复</a:t>
            </a:r>
            <a:r>
              <a:rPr lang="zh-CN" altLang="en-US" sz="2400" dirty="0" smtClean="0">
                <a:latin typeface="Bodoni MT Black" pitchFamily="18" charset="0"/>
                <a:ea typeface="+mn-ea"/>
              </a:rPr>
              <a:t>（</a:t>
            </a:r>
            <a:r>
              <a:rPr lang="zh-CN" altLang="zh-CN" sz="2400" dirty="0">
                <a:latin typeface="Bodoni MT Black" pitchFamily="18" charset="0"/>
              </a:rPr>
              <a:t>即重复花括弧内的分量</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eaLnBrk="1" fontAlgn="auto" hangingPunct="1">
              <a:lnSpc>
                <a:spcPts val="3700"/>
              </a:lnSpc>
              <a:spcBef>
                <a:spcPts val="0"/>
              </a:spcBef>
              <a:spcAft>
                <a:spcPts val="0"/>
              </a:spcAft>
              <a:defRPr/>
            </a:pPr>
            <a:r>
              <a:rPr lang="en-US" altLang="zh-CN" sz="2400" dirty="0" smtClean="0">
                <a:solidFill>
                  <a:srgbClr val="0070C0"/>
                </a:solidFill>
                <a:latin typeface="Bodoni MT Black" pitchFamily="18" charset="0"/>
                <a:ea typeface="+mn-ea"/>
              </a:rPr>
              <a:t>( )</a:t>
            </a:r>
            <a:r>
              <a:rPr lang="zh-CN" altLang="zh-CN" sz="2400" dirty="0">
                <a:latin typeface="Bodoni MT Black" pitchFamily="18" charset="0"/>
                <a:ea typeface="+mn-ea"/>
              </a:rPr>
              <a:t>意思是</a:t>
            </a:r>
            <a:r>
              <a:rPr lang="zh-CN" altLang="zh-CN" sz="2400" dirty="0" smtClean="0">
                <a:latin typeface="Bodoni MT Black" pitchFamily="18" charset="0"/>
                <a:ea typeface="+mn-ea"/>
              </a:rPr>
              <a:t>可选</a:t>
            </a:r>
            <a:r>
              <a:rPr lang="zh-CN" altLang="en-US" sz="2400" dirty="0">
                <a:latin typeface="Bodoni MT Black" pitchFamily="18" charset="0"/>
              </a:rPr>
              <a:t>（</a:t>
            </a:r>
            <a:r>
              <a:rPr lang="zh-CN" altLang="zh-CN" sz="2400" dirty="0" smtClean="0">
                <a:latin typeface="Bodoni MT Black" pitchFamily="18" charset="0"/>
                <a:ea typeface="+mn-ea"/>
              </a:rPr>
              <a:t>即</a:t>
            </a:r>
            <a:r>
              <a:rPr lang="zh-CN" altLang="zh-CN" sz="2400" dirty="0">
                <a:latin typeface="Bodoni MT Black" pitchFamily="18" charset="0"/>
                <a:ea typeface="+mn-ea"/>
              </a:rPr>
              <a:t>圆括弧里的分量</a:t>
            </a:r>
            <a:r>
              <a:rPr lang="zh-CN" altLang="zh-CN" sz="2400" dirty="0" smtClean="0">
                <a:latin typeface="Bodoni MT Black" pitchFamily="18" charset="0"/>
                <a:ea typeface="+mn-ea"/>
              </a:rPr>
              <a:t>可有可无</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2.5.2 </a:t>
            </a:r>
            <a:r>
              <a:rPr lang="zh-CN" altLang="en-US" sz="2400" dirty="0">
                <a:solidFill>
                  <a:srgbClr val="D9D9D9"/>
                </a:solidFill>
                <a:latin typeface="Bodoni MT Black" pitchFamily="18" charset="0"/>
                <a:ea typeface="+mn-ea"/>
              </a:rPr>
              <a:t>定义数据的方法</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2.5.3  </a:t>
            </a:r>
            <a:r>
              <a:rPr lang="zh-CN" altLang="en-US" sz="2400" dirty="0">
                <a:solidFill>
                  <a:srgbClr val="D9D9D9"/>
                </a:solidFill>
                <a:latin typeface="Bodoni MT Black" pitchFamily="18" charset="0"/>
                <a:ea typeface="+mn-ea"/>
              </a:rPr>
              <a:t>数据字典的用途</a:t>
            </a:r>
          </a:p>
        </p:txBody>
      </p:sp>
      <p:sp>
        <p:nvSpPr>
          <p:cNvPr id="8" name="标题 3"/>
          <p:cNvSpPr>
            <a:spLocks noGrp="1"/>
          </p:cNvSpPr>
          <p:nvPr>
            <p:ph type="title"/>
          </p:nvPr>
        </p:nvSpPr>
        <p:spPr>
          <a:xfrm>
            <a:off x="323850"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7" name="TextBox 6"/>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2.5.3</a:t>
            </a:r>
            <a:r>
              <a:rPr lang="zh-CN" altLang="en-US" sz="3200" b="1" dirty="0">
                <a:solidFill>
                  <a:schemeClr val="tx1"/>
                </a:solidFill>
                <a:latin typeface="Bodoni MT Black" pitchFamily="18" charset="0"/>
              </a:rPr>
              <a:t>  数据字典的用途</a:t>
            </a:r>
          </a:p>
        </p:txBody>
      </p:sp>
      <p:graphicFrame>
        <p:nvGraphicFramePr>
          <p:cNvPr id="2" name="图示 1"/>
          <p:cNvGraphicFramePr/>
          <p:nvPr>
            <p:extLst>
              <p:ext uri="{D42A27DB-BD31-4B8C-83A1-F6EECF244321}">
                <p14:modId xmlns:p14="http://schemas.microsoft.com/office/powerpoint/2010/main" val="738304425"/>
              </p:ext>
            </p:extLst>
          </p:nvPr>
        </p:nvGraphicFramePr>
        <p:xfrm>
          <a:off x="574956" y="2132856"/>
          <a:ext cx="7512496" cy="311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2.1</a:t>
            </a:r>
            <a:r>
              <a:rPr lang="zh-CN" altLang="en-US" sz="2400" dirty="0">
                <a:solidFill>
                  <a:srgbClr val="D9D9D9"/>
                </a:solidFill>
                <a:latin typeface="Bodoni MT Black" pitchFamily="18" charset="0"/>
                <a:ea typeface="+mn-ea"/>
              </a:rPr>
              <a:t>可行性研究的任务</a:t>
            </a:r>
          </a:p>
        </p:txBody>
      </p:sp>
      <p:sp>
        <p:nvSpPr>
          <p:cNvPr id="8" name="标题 3"/>
          <p:cNvSpPr>
            <a:spLocks noGrp="1"/>
          </p:cNvSpPr>
          <p:nvPr>
            <p:ph type="title"/>
          </p:nvPr>
        </p:nvSpPr>
        <p:spPr>
          <a:xfrm>
            <a:off x="468313" y="19050"/>
            <a:ext cx="8229600" cy="962025"/>
          </a:xfrm>
        </p:spPr>
        <p:txBody>
          <a:bodyPr/>
          <a:lstStyle/>
          <a:p>
            <a:pPr>
              <a:defRPr/>
            </a:pPr>
            <a:r>
              <a:rPr lang="en-US" altLang="zh-CN" b="1" dirty="0">
                <a:latin typeface="Bodoni MT Black" pitchFamily="18" charset="0"/>
                <a:ea typeface="+mn-ea"/>
              </a:rPr>
              <a:t>2.1 </a:t>
            </a:r>
            <a:r>
              <a:rPr lang="zh-CN" altLang="en-US" b="1" dirty="0" smtClean="0">
                <a:latin typeface="Bodoni MT Black" pitchFamily="18" charset="0"/>
                <a:ea typeface="+mn-ea"/>
              </a:rPr>
              <a:t>可行性研究</a:t>
            </a:r>
            <a:r>
              <a:rPr lang="zh-CN" altLang="en-US" b="1" dirty="0" smtClean="0">
                <a:latin typeface="Bodoni MT Black" pitchFamily="18" charset="0"/>
              </a:rPr>
              <a:t>的任务</a:t>
            </a:r>
          </a:p>
        </p:txBody>
      </p:sp>
      <p:sp>
        <p:nvSpPr>
          <p:cNvPr id="3" name="TextBox 2"/>
          <p:cNvSpPr txBox="1"/>
          <p:nvPr/>
        </p:nvSpPr>
        <p:spPr>
          <a:xfrm>
            <a:off x="273051" y="1429362"/>
            <a:ext cx="8424862" cy="974113"/>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zh-CN" sz="2400" dirty="0">
                <a:solidFill>
                  <a:schemeClr val="tx1"/>
                </a:solidFill>
                <a:latin typeface="Bodoni MT Black" pitchFamily="18" charset="0"/>
              </a:rPr>
              <a:t>可行性研究的目的不是解决问题，而是确定问题是否值得去解决。</a:t>
            </a:r>
            <a:endParaRPr lang="zh-CN" altLang="en-US" sz="2400" dirty="0">
              <a:solidFill>
                <a:schemeClr val="tx1"/>
              </a:solidFill>
              <a:latin typeface="Bodoni MT Black" pitchFamily="18" charset="0"/>
            </a:endParaRPr>
          </a:p>
        </p:txBody>
      </p:sp>
      <p:sp>
        <p:nvSpPr>
          <p:cNvPr id="2" name="TextBox 1"/>
          <p:cNvSpPr txBox="1"/>
          <p:nvPr/>
        </p:nvSpPr>
        <p:spPr>
          <a:xfrm>
            <a:off x="370682" y="3438302"/>
            <a:ext cx="8424862" cy="1435778"/>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2400" dirty="0">
                <a:latin typeface="Bodoni MT Black" pitchFamily="18" charset="0"/>
                <a:ea typeface="+mn-ea"/>
              </a:rPr>
              <a:t>首先，进一步分析和澄清</a:t>
            </a:r>
            <a:r>
              <a:rPr lang="zh-CN" altLang="en-US" sz="2400" dirty="0">
                <a:solidFill>
                  <a:srgbClr val="FF0000"/>
                </a:solidFill>
                <a:latin typeface="Bodoni MT Black" pitchFamily="18" charset="0"/>
                <a:ea typeface="+mn-ea"/>
              </a:rPr>
              <a:t>问题定义</a:t>
            </a:r>
          </a:p>
          <a:p>
            <a:pPr eaLnBrk="1" fontAlgn="auto" hangingPunct="1">
              <a:lnSpc>
                <a:spcPct val="125000"/>
              </a:lnSpc>
              <a:spcBef>
                <a:spcPts val="0"/>
              </a:spcBef>
              <a:spcAft>
                <a:spcPts val="0"/>
              </a:spcAft>
              <a:defRPr/>
            </a:pPr>
            <a:r>
              <a:rPr lang="zh-CN" altLang="en-US" sz="2400" dirty="0">
                <a:latin typeface="Bodoni MT Black" pitchFamily="18" charset="0"/>
                <a:ea typeface="+mn-ea"/>
              </a:rPr>
              <a:t>然后，分析员应该导出系统的</a:t>
            </a:r>
            <a:r>
              <a:rPr lang="zh-CN" altLang="en-US" sz="2400" dirty="0">
                <a:solidFill>
                  <a:srgbClr val="FF0000"/>
                </a:solidFill>
                <a:latin typeface="Bodoni MT Black" pitchFamily="18" charset="0"/>
                <a:ea typeface="+mn-ea"/>
              </a:rPr>
              <a:t>逻辑模型</a:t>
            </a:r>
          </a:p>
          <a:p>
            <a:pPr eaLnBrk="1" fontAlgn="auto" hangingPunct="1">
              <a:lnSpc>
                <a:spcPct val="125000"/>
              </a:lnSpc>
              <a:spcBef>
                <a:spcPts val="0"/>
              </a:spcBef>
              <a:spcAft>
                <a:spcPts val="0"/>
              </a:spcAft>
              <a:defRPr/>
            </a:pPr>
            <a:r>
              <a:rPr lang="zh-CN" altLang="en-US" sz="2400" dirty="0">
                <a:latin typeface="Bodoni MT Black" pitchFamily="18" charset="0"/>
                <a:ea typeface="+mn-ea"/>
              </a:rPr>
              <a:t>最后，探索若干种可供选择的</a:t>
            </a:r>
            <a:r>
              <a:rPr lang="zh-CN" altLang="en-US" sz="2400" dirty="0">
                <a:solidFill>
                  <a:srgbClr val="FF0000"/>
                </a:solidFill>
                <a:latin typeface="Bodoni MT Black" pitchFamily="18" charset="0"/>
                <a:ea typeface="+mn-ea"/>
              </a:rPr>
              <a:t>主要解法</a:t>
            </a:r>
          </a:p>
        </p:txBody>
      </p:sp>
      <p:sp>
        <p:nvSpPr>
          <p:cNvPr id="9" name="TextBox 8"/>
          <p:cNvSpPr txBox="1"/>
          <p:nvPr/>
        </p:nvSpPr>
        <p:spPr>
          <a:xfrm>
            <a:off x="362602" y="2861959"/>
            <a:ext cx="3311525"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zh-CN" sz="2400" dirty="0">
                <a:solidFill>
                  <a:schemeClr val="tx1"/>
                </a:solidFill>
                <a:latin typeface="Bodoni MT Black" pitchFamily="18" charset="0"/>
              </a:rPr>
              <a:t>可行性研究</a:t>
            </a:r>
            <a:r>
              <a:rPr lang="zh-CN" altLang="en-US" sz="2400" dirty="0">
                <a:solidFill>
                  <a:schemeClr val="tx1"/>
                </a:solidFill>
                <a:latin typeface="Bodoni MT Black" pitchFamily="18" charset="0"/>
              </a:rPr>
              <a:t>分析过程：</a:t>
            </a: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2.5.4  </a:t>
            </a:r>
            <a:r>
              <a:rPr lang="zh-CN" altLang="en-US" sz="2400" dirty="0">
                <a:solidFill>
                  <a:srgbClr val="D9D9D9"/>
                </a:solidFill>
                <a:latin typeface="Bodoni MT Black" pitchFamily="18" charset="0"/>
                <a:ea typeface="+mn-ea"/>
              </a:rPr>
              <a:t>数据字典的实现</a:t>
            </a:r>
          </a:p>
        </p:txBody>
      </p:sp>
      <p:sp>
        <p:nvSpPr>
          <p:cNvPr id="8" name="标题 3"/>
          <p:cNvSpPr>
            <a:spLocks noGrp="1"/>
          </p:cNvSpPr>
          <p:nvPr>
            <p:ph type="title"/>
          </p:nvPr>
        </p:nvSpPr>
        <p:spPr>
          <a:xfrm>
            <a:off x="87313" y="0"/>
            <a:ext cx="8229600" cy="1143000"/>
          </a:xfrm>
        </p:spPr>
        <p:txBody>
          <a:bodyPr/>
          <a:lstStyle/>
          <a:p>
            <a:pPr>
              <a:defRPr/>
            </a:pPr>
            <a:r>
              <a:rPr lang="en-US" altLang="zh-CN" b="1" dirty="0" smtClean="0">
                <a:latin typeface="Bodoni MT Black" pitchFamily="18" charset="0"/>
                <a:ea typeface="+mn-ea"/>
              </a:rPr>
              <a:t>2.5 </a:t>
            </a:r>
            <a:r>
              <a:rPr lang="zh-CN" altLang="en-US" b="1" dirty="0" smtClean="0">
                <a:latin typeface="Bodoni MT Black" pitchFamily="18" charset="0"/>
              </a:rPr>
              <a:t>数据字典</a:t>
            </a:r>
          </a:p>
        </p:txBody>
      </p:sp>
      <p:sp>
        <p:nvSpPr>
          <p:cNvPr id="9" name="圆角矩形 8"/>
          <p:cNvSpPr/>
          <p:nvPr/>
        </p:nvSpPr>
        <p:spPr>
          <a:xfrm>
            <a:off x="310816" y="1857333"/>
            <a:ext cx="8512841" cy="1553220"/>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ct val="125000"/>
              </a:lnSpc>
              <a:spcBef>
                <a:spcPts val="0"/>
              </a:spcBef>
              <a:spcAft>
                <a:spcPts val="0"/>
              </a:spcAft>
              <a:defRPr/>
            </a:pPr>
            <a:r>
              <a:rPr lang="zh-CN" altLang="zh-CN" sz="2400" dirty="0" smtClean="0">
                <a:solidFill>
                  <a:schemeClr val="tx1"/>
                </a:solidFill>
                <a:latin typeface="Bodoni MT Black" pitchFamily="18" charset="0"/>
              </a:rPr>
              <a:t>数据字典总是作为</a:t>
            </a:r>
            <a:r>
              <a:rPr lang="zh-CN" altLang="en-US" sz="2400" dirty="0" smtClean="0">
                <a:solidFill>
                  <a:schemeClr val="tx1"/>
                </a:solidFill>
                <a:latin typeface="Bodoni MT Black" pitchFamily="18" charset="0"/>
              </a:rPr>
              <a:t> </a:t>
            </a:r>
            <a:r>
              <a:rPr lang="zh-CN" altLang="zh-CN" sz="2400" dirty="0" smtClean="0">
                <a:solidFill>
                  <a:srgbClr val="FF0000"/>
                </a:solidFill>
                <a:latin typeface="Bodoni MT Black" pitchFamily="18" charset="0"/>
              </a:rPr>
              <a:t>“结构化分析与设计工具”</a:t>
            </a:r>
            <a:r>
              <a:rPr lang="zh-CN" altLang="zh-CN" sz="2400" dirty="0" smtClean="0">
                <a:solidFill>
                  <a:schemeClr val="tx1"/>
                </a:solidFill>
                <a:latin typeface="Bodoni MT Black" pitchFamily="18" charset="0"/>
              </a:rPr>
              <a:t>的一部分实现的。在开发大型软件系统的过程中，数据字典的规模和复杂程度迅速增加，人工维护数据字典几乎是不可能的</a:t>
            </a:r>
            <a:r>
              <a:rPr lang="zh-CN" altLang="en-US" sz="2400" dirty="0" smtClean="0">
                <a:solidFill>
                  <a:schemeClr val="tx1"/>
                </a:solidFill>
                <a:latin typeface="Bodoni MT Black" pitchFamily="18" charset="0"/>
              </a:rPr>
              <a:t>，常采用</a:t>
            </a:r>
            <a:r>
              <a:rPr lang="zh-CN" altLang="en-US" sz="2400" dirty="0" smtClean="0">
                <a:solidFill>
                  <a:srgbClr val="FF0000"/>
                </a:solidFill>
                <a:latin typeface="Bodoni MT Black" pitchFamily="18" charset="0"/>
              </a:rPr>
              <a:t>数据字典软件</a:t>
            </a:r>
            <a:r>
              <a:rPr lang="zh-CN" altLang="en-US" sz="2400" dirty="0" smtClean="0">
                <a:solidFill>
                  <a:schemeClr val="tx1"/>
                </a:solidFill>
                <a:latin typeface="Bodoni MT Black" pitchFamily="18" charset="0"/>
              </a:rPr>
              <a:t>自动生成</a:t>
            </a:r>
            <a:r>
              <a:rPr lang="zh-CN" altLang="zh-CN" sz="2400" dirty="0" smtClean="0">
                <a:solidFill>
                  <a:schemeClr val="tx1"/>
                </a:solidFill>
                <a:latin typeface="Bodoni MT Black" pitchFamily="18" charset="0"/>
              </a:rPr>
              <a:t>。</a:t>
            </a:r>
            <a:endParaRPr lang="zh-CN" altLang="zh-CN" sz="2400" dirty="0">
              <a:solidFill>
                <a:schemeClr val="tx1"/>
              </a:solidFill>
              <a:latin typeface="Bodoni MT Black" pitchFamily="18" charset="0"/>
            </a:endParaRPr>
          </a:p>
        </p:txBody>
      </p:sp>
      <p:sp>
        <p:nvSpPr>
          <p:cNvPr id="10" name="TextBox 9"/>
          <p:cNvSpPr txBox="1"/>
          <p:nvPr/>
        </p:nvSpPr>
        <p:spPr>
          <a:xfrm>
            <a:off x="452437" y="1143000"/>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2.5.4</a:t>
            </a:r>
            <a:r>
              <a:rPr lang="zh-CN" altLang="en-US" sz="3200" b="1" dirty="0">
                <a:solidFill>
                  <a:schemeClr val="tx1"/>
                </a:solidFill>
                <a:latin typeface="Bodoni MT Black" pitchFamily="18" charset="0"/>
              </a:rPr>
              <a:t>  数据字典的实现</a:t>
            </a: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11" name="圆角矩形 10"/>
          <p:cNvSpPr/>
          <p:nvPr/>
        </p:nvSpPr>
        <p:spPr>
          <a:xfrm>
            <a:off x="536656" y="3867290"/>
            <a:ext cx="7780257" cy="166925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ct val="125000"/>
              </a:lnSpc>
              <a:spcBef>
                <a:spcPts val="0"/>
              </a:spcBef>
              <a:spcAft>
                <a:spcPts val="0"/>
              </a:spcAft>
              <a:defRPr/>
            </a:pPr>
            <a:endParaRPr lang="en-US" altLang="zh-CN" sz="2400" dirty="0">
              <a:solidFill>
                <a:schemeClr val="tx1"/>
              </a:solidFill>
              <a:latin typeface="Bodoni MT Black" pitchFamily="18" charset="0"/>
            </a:endParaRPr>
          </a:p>
        </p:txBody>
      </p:sp>
      <p:pic>
        <p:nvPicPr>
          <p:cNvPr id="2" name="图片 1"/>
          <p:cNvPicPr>
            <a:picLocks noChangeAspect="1"/>
          </p:cNvPicPr>
          <p:nvPr/>
        </p:nvPicPr>
        <p:blipFill>
          <a:blip r:embed="rId3"/>
          <a:stretch>
            <a:fillRect/>
          </a:stretch>
        </p:blipFill>
        <p:spPr>
          <a:xfrm>
            <a:off x="152131" y="3723490"/>
            <a:ext cx="4415105" cy="2125993"/>
          </a:xfrm>
          <a:prstGeom prst="rect">
            <a:avLst/>
          </a:prstGeom>
        </p:spPr>
      </p:pic>
      <p:pic>
        <p:nvPicPr>
          <p:cNvPr id="3" name="图片 2"/>
          <p:cNvPicPr>
            <a:picLocks noChangeAspect="1"/>
          </p:cNvPicPr>
          <p:nvPr/>
        </p:nvPicPr>
        <p:blipFill>
          <a:blip r:embed="rId4"/>
          <a:stretch>
            <a:fillRect/>
          </a:stretch>
        </p:blipFill>
        <p:spPr>
          <a:xfrm>
            <a:off x="4860032" y="3684371"/>
            <a:ext cx="4107641" cy="2165112"/>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11150"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9" name="圆角矩形 8"/>
          <p:cNvSpPr/>
          <p:nvPr/>
        </p:nvSpPr>
        <p:spPr>
          <a:xfrm>
            <a:off x="438150" y="2348880"/>
            <a:ext cx="8310314" cy="166925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ct val="125000"/>
              </a:lnSpc>
              <a:spcBef>
                <a:spcPts val="0"/>
              </a:spcBef>
              <a:spcAft>
                <a:spcPts val="0"/>
              </a:spcAft>
              <a:defRPr/>
            </a:pPr>
            <a:r>
              <a:rPr lang="zh-CN" altLang="zh-CN" sz="2400" dirty="0">
                <a:solidFill>
                  <a:schemeClr val="tx1"/>
                </a:solidFill>
                <a:latin typeface="Bodoni MT Black" pitchFamily="18" charset="0"/>
              </a:rPr>
              <a:t>在开发</a:t>
            </a:r>
            <a:r>
              <a:rPr lang="zh-CN" altLang="zh-CN" sz="2400" dirty="0">
                <a:solidFill>
                  <a:srgbClr val="FF0000"/>
                </a:solidFill>
                <a:latin typeface="Bodoni MT Black" pitchFamily="18" charset="0"/>
              </a:rPr>
              <a:t>小型软件系统</a:t>
            </a:r>
            <a:r>
              <a:rPr lang="zh-CN" altLang="zh-CN" sz="2400" dirty="0">
                <a:solidFill>
                  <a:schemeClr val="tx1"/>
                </a:solidFill>
                <a:latin typeface="Bodoni MT Black" pitchFamily="18" charset="0"/>
              </a:rPr>
              <a:t>时暂时没有数据字典处理程序，建议采用</a:t>
            </a:r>
            <a:r>
              <a:rPr lang="zh-CN" altLang="zh-CN" sz="2400" dirty="0">
                <a:solidFill>
                  <a:srgbClr val="FF0000"/>
                </a:solidFill>
                <a:latin typeface="Bodoni MT Black" pitchFamily="18" charset="0"/>
              </a:rPr>
              <a:t>卡片形式</a:t>
            </a:r>
            <a:r>
              <a:rPr lang="zh-CN" altLang="zh-CN" sz="2400" dirty="0">
                <a:solidFill>
                  <a:schemeClr val="tx1"/>
                </a:solidFill>
                <a:latin typeface="Bodoni MT Black" pitchFamily="18" charset="0"/>
              </a:rPr>
              <a:t>书写数据字典，每张卡片上保存描述一个数据的信息</a:t>
            </a:r>
            <a:r>
              <a:rPr lang="zh-CN" altLang="zh-CN" sz="2400" dirty="0" smtClean="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10" name="TextBox 9"/>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2.5.4</a:t>
            </a:r>
            <a:r>
              <a:rPr lang="zh-CN" altLang="en-US" sz="3200" b="1" dirty="0">
                <a:solidFill>
                  <a:schemeClr val="tx1"/>
                </a:solidFill>
                <a:latin typeface="Bodoni MT Black" pitchFamily="18" charset="0"/>
              </a:rPr>
              <a:t>  数据字典的实现</a:t>
            </a:r>
          </a:p>
        </p:txBody>
      </p:sp>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2.5.4  </a:t>
            </a:r>
            <a:r>
              <a:rPr lang="zh-CN" altLang="en-US" sz="2400" dirty="0">
                <a:solidFill>
                  <a:srgbClr val="D9D9D9"/>
                </a:solidFill>
                <a:latin typeface="Bodoni MT Black" pitchFamily="18" charset="0"/>
                <a:ea typeface="+mn-ea"/>
              </a:rPr>
              <a:t>数据字典的实现</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图片 1"/>
          <p:cNvPicPr>
            <a:picLocks noChangeAspect="1"/>
          </p:cNvPicPr>
          <p:nvPr/>
        </p:nvPicPr>
        <p:blipFill>
          <a:blip r:embed="rId3"/>
          <a:srcRect/>
          <a:stretch>
            <a:fillRect/>
          </a:stretch>
        </p:blipFill>
        <p:spPr bwMode="auto">
          <a:xfrm>
            <a:off x="737378" y="1149350"/>
            <a:ext cx="7488238" cy="4741863"/>
          </a:xfrm>
          <a:prstGeom prst="rect">
            <a:avLst/>
          </a:prstGeom>
          <a:noFill/>
          <a:ln w="9525">
            <a:noFill/>
            <a:miter lim="800000"/>
            <a:headEnd/>
            <a:tailEnd/>
          </a:ln>
        </p:spPr>
      </p:pic>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2.5.4  </a:t>
            </a:r>
            <a:r>
              <a:rPr lang="zh-CN" altLang="en-US" sz="2400" dirty="0">
                <a:solidFill>
                  <a:srgbClr val="D9D9D9"/>
                </a:solidFill>
                <a:latin typeface="Bodoni MT Black" pitchFamily="18" charset="0"/>
                <a:ea typeface="+mn-ea"/>
              </a:rPr>
              <a:t>数据字典的实现</a:t>
            </a:r>
          </a:p>
        </p:txBody>
      </p:sp>
      <p:sp>
        <p:nvSpPr>
          <p:cNvPr id="8"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9" name="标题 3"/>
          <p:cNvSpPr>
            <a:spLocks noGrp="1"/>
          </p:cNvSpPr>
          <p:nvPr>
            <p:ph type="title"/>
          </p:nvPr>
        </p:nvSpPr>
        <p:spPr>
          <a:xfrm>
            <a:off x="311150"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p>
        </p:txBody>
      </p:sp>
      <p:sp>
        <p:nvSpPr>
          <p:cNvPr id="2" name="文本框 1"/>
          <p:cNvSpPr txBox="1"/>
          <p:nvPr/>
        </p:nvSpPr>
        <p:spPr>
          <a:xfrm>
            <a:off x="2364759" y="1268760"/>
            <a:ext cx="1415153" cy="646331"/>
          </a:xfrm>
          <a:prstGeom prst="rect">
            <a:avLst/>
          </a:prstGeom>
          <a:solidFill>
            <a:srgbClr val="FFFF99"/>
          </a:solidFill>
        </p:spPr>
        <p:txBody>
          <a:bodyPr wrap="square" rtlCol="0">
            <a:spAutoFit/>
          </a:bodyPr>
          <a:lstStyle/>
          <a:p>
            <a:r>
              <a:rPr lang="zh-CN" altLang="en-US" dirty="0" smtClean="0">
                <a:solidFill>
                  <a:srgbClr val="FF0000"/>
                </a:solidFill>
              </a:rPr>
              <a:t>描述数据流的数据字典</a:t>
            </a:r>
            <a:endParaRPr lang="zh-CN" altLang="en-US" dirty="0">
              <a:solidFill>
                <a:srgbClr val="FF0000"/>
              </a:solidFill>
            </a:endParaRPr>
          </a:p>
        </p:txBody>
      </p:sp>
      <p:sp>
        <p:nvSpPr>
          <p:cNvPr id="10" name="文本框 9"/>
          <p:cNvSpPr txBox="1"/>
          <p:nvPr/>
        </p:nvSpPr>
        <p:spPr>
          <a:xfrm>
            <a:off x="6072037" y="1270501"/>
            <a:ext cx="1596307" cy="646331"/>
          </a:xfrm>
          <a:prstGeom prst="rect">
            <a:avLst/>
          </a:prstGeom>
          <a:solidFill>
            <a:srgbClr val="99CCFF"/>
          </a:solidFill>
        </p:spPr>
        <p:txBody>
          <a:bodyPr wrap="square" rtlCol="0">
            <a:spAutoFit/>
          </a:bodyPr>
          <a:lstStyle/>
          <a:p>
            <a:r>
              <a:rPr lang="zh-CN" altLang="en-US" dirty="0" smtClean="0">
                <a:solidFill>
                  <a:srgbClr val="FF0000"/>
                </a:solidFill>
              </a:rPr>
              <a:t>描述数据存储的数据字典</a:t>
            </a:r>
            <a:endParaRPr lang="zh-CN" altLang="en-US" dirty="0">
              <a:solidFill>
                <a:srgbClr val="FF0000"/>
              </a:solidFill>
            </a:endParaRPr>
          </a:p>
        </p:txBody>
      </p:sp>
      <p:sp>
        <p:nvSpPr>
          <p:cNvPr id="12" name="文本框 11"/>
          <p:cNvSpPr txBox="1"/>
          <p:nvPr/>
        </p:nvSpPr>
        <p:spPr>
          <a:xfrm>
            <a:off x="2411760" y="3933056"/>
            <a:ext cx="1596307" cy="646331"/>
          </a:xfrm>
          <a:prstGeom prst="rect">
            <a:avLst/>
          </a:prstGeom>
          <a:solidFill>
            <a:srgbClr val="99CCFF"/>
          </a:solidFill>
        </p:spPr>
        <p:txBody>
          <a:bodyPr wrap="square" rtlCol="0">
            <a:spAutoFit/>
          </a:bodyPr>
          <a:lstStyle/>
          <a:p>
            <a:r>
              <a:rPr lang="zh-CN" altLang="en-US" dirty="0" smtClean="0">
                <a:solidFill>
                  <a:srgbClr val="FF0000"/>
                </a:solidFill>
              </a:rPr>
              <a:t>描述数据存储的数据字典</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2.6 </a:t>
            </a:r>
            <a:r>
              <a:rPr lang="zh-CN" altLang="en-US" sz="2400" dirty="0" smtClean="0">
                <a:solidFill>
                  <a:srgbClr val="D9D9D9"/>
                </a:solidFill>
                <a:latin typeface="Bodoni MT Black" pitchFamily="18" charset="0"/>
                <a:ea typeface="+mn-ea"/>
              </a:rPr>
              <a:t>成本</a:t>
            </a:r>
            <a:r>
              <a:rPr lang="en-US" altLang="zh-CN" sz="2400" dirty="0" smtClean="0">
                <a:solidFill>
                  <a:srgbClr val="D9D9D9"/>
                </a:solidFill>
                <a:latin typeface="Bodoni MT Black" pitchFamily="18" charset="0"/>
                <a:ea typeface="+mn-ea"/>
              </a:rPr>
              <a:t>/</a:t>
            </a:r>
            <a:r>
              <a:rPr lang="zh-CN" altLang="en-US" sz="2400" dirty="0" smtClean="0">
                <a:solidFill>
                  <a:srgbClr val="D9D9D9"/>
                </a:solidFill>
                <a:latin typeface="Bodoni MT Black" pitchFamily="18" charset="0"/>
                <a:ea typeface="+mn-ea"/>
              </a:rPr>
              <a:t>效益分析</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268760"/>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494541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503113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2.6.1  </a:t>
            </a:r>
            <a:r>
              <a:rPr lang="zh-CN" altLang="en-US" sz="2400" dirty="0">
                <a:solidFill>
                  <a:srgbClr val="D9D9D9"/>
                </a:solidFill>
                <a:latin typeface="Bodoni MT Black" pitchFamily="18" charset="0"/>
                <a:ea typeface="+mn-ea"/>
              </a:rPr>
              <a:t>成本估计</a:t>
            </a:r>
          </a:p>
        </p:txBody>
      </p:sp>
      <p:sp>
        <p:nvSpPr>
          <p:cNvPr id="8" name="标题 3"/>
          <p:cNvSpPr>
            <a:spLocks noGrp="1"/>
          </p:cNvSpPr>
          <p:nvPr>
            <p:ph type="title"/>
          </p:nvPr>
        </p:nvSpPr>
        <p:spPr>
          <a:xfrm>
            <a:off x="360363" y="53975"/>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9" name="圆角矩形 8"/>
          <p:cNvSpPr/>
          <p:nvPr/>
        </p:nvSpPr>
        <p:spPr>
          <a:xfrm>
            <a:off x="317366" y="2212975"/>
            <a:ext cx="8315594" cy="1728192"/>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700"/>
              </a:lnSpc>
              <a:spcBef>
                <a:spcPts val="0"/>
              </a:spcBef>
              <a:spcAft>
                <a:spcPts val="0"/>
              </a:spcAft>
              <a:defRPr/>
            </a:pPr>
            <a:r>
              <a:rPr lang="zh-CN" altLang="zh-CN" sz="2400" dirty="0">
                <a:solidFill>
                  <a:schemeClr val="tx1"/>
                </a:solidFill>
                <a:latin typeface="Bodoni MT Black" pitchFamily="18" charset="0"/>
              </a:rPr>
              <a:t>软件开发成本主要表现为</a:t>
            </a:r>
            <a:r>
              <a:rPr lang="zh-CN" altLang="zh-CN" sz="2400" dirty="0">
                <a:solidFill>
                  <a:srgbClr val="FF0000"/>
                </a:solidFill>
                <a:latin typeface="Bodoni MT Black" pitchFamily="18" charset="0"/>
              </a:rPr>
              <a:t>人力</a:t>
            </a:r>
            <a:r>
              <a:rPr lang="zh-CN" altLang="zh-CN" sz="2400" dirty="0" smtClean="0">
                <a:solidFill>
                  <a:srgbClr val="FF0000"/>
                </a:solidFill>
                <a:latin typeface="Bodoni MT Black" pitchFamily="18" charset="0"/>
              </a:rPr>
              <a:t>消耗</a:t>
            </a:r>
            <a:r>
              <a:rPr lang="zh-CN" altLang="en-US" sz="2400" dirty="0" smtClean="0">
                <a:solidFill>
                  <a:schemeClr val="tx1"/>
                </a:solidFill>
                <a:latin typeface="Bodoni MT Black" pitchFamily="18" charset="0"/>
              </a:rPr>
              <a:t>（</a:t>
            </a:r>
            <a:r>
              <a:rPr lang="zh-CN" altLang="zh-CN" sz="2400" dirty="0">
                <a:solidFill>
                  <a:schemeClr val="tx1"/>
                </a:solidFill>
                <a:latin typeface="Bodoni MT Black" pitchFamily="18" charset="0"/>
              </a:rPr>
              <a:t>乘以平均工资则得到开发费用</a:t>
            </a:r>
            <a:r>
              <a:rPr lang="zh-CN" altLang="en-US" sz="2400" dirty="0" smtClean="0">
                <a:solidFill>
                  <a:schemeClr val="tx1"/>
                </a:solidFill>
                <a:latin typeface="Bodoni MT Black" pitchFamily="18" charset="0"/>
              </a:rPr>
              <a:t>）</a:t>
            </a:r>
            <a:r>
              <a:rPr lang="zh-CN" altLang="zh-CN" sz="2400" dirty="0" smtClean="0">
                <a:solidFill>
                  <a:schemeClr val="tx1"/>
                </a:solidFill>
                <a:latin typeface="Bodoni MT Black" pitchFamily="18" charset="0"/>
              </a:rPr>
              <a:t>。</a:t>
            </a:r>
            <a:r>
              <a:rPr lang="zh-CN" altLang="zh-CN" sz="2400" dirty="0">
                <a:solidFill>
                  <a:schemeClr val="tx1"/>
                </a:solidFill>
                <a:latin typeface="Bodoni MT Black" pitchFamily="18" charset="0"/>
              </a:rPr>
              <a:t>成本估计不是精确的科学，因此应该使用几种不同的估计技术以便相互校验。</a:t>
            </a:r>
            <a:endParaRPr lang="en-US" altLang="zh-CN" sz="2400" dirty="0">
              <a:solidFill>
                <a:schemeClr val="tx1"/>
              </a:solidFill>
              <a:latin typeface="Bodoni MT Black" pitchFamily="18" charset="0"/>
            </a:endParaRPr>
          </a:p>
          <a:p>
            <a:pPr indent="457200" eaLnBrk="1" fontAlgn="auto" hangingPunct="1">
              <a:lnSpc>
                <a:spcPts val="3700"/>
              </a:lnSpc>
              <a:spcBef>
                <a:spcPts val="0"/>
              </a:spcBef>
              <a:spcAft>
                <a:spcPts val="0"/>
              </a:spcAft>
              <a:defRPr/>
            </a:pPr>
            <a:r>
              <a:rPr lang="zh-CN" altLang="zh-CN" sz="2400" dirty="0">
                <a:solidFill>
                  <a:schemeClr val="tx1"/>
                </a:solidFill>
                <a:latin typeface="Bodoni MT Black" pitchFamily="18" charset="0"/>
              </a:rPr>
              <a:t>下面简单介绍</a:t>
            </a:r>
            <a:r>
              <a:rPr lang="en-US" altLang="zh-CN" sz="2400" dirty="0">
                <a:solidFill>
                  <a:srgbClr val="FF0000"/>
                </a:solidFill>
                <a:latin typeface="Bodoni MT Black" pitchFamily="18" charset="0"/>
              </a:rPr>
              <a:t>3</a:t>
            </a:r>
            <a:r>
              <a:rPr lang="zh-CN" altLang="zh-CN" sz="2400" dirty="0">
                <a:solidFill>
                  <a:schemeClr val="tx1"/>
                </a:solidFill>
                <a:latin typeface="Bodoni MT Black" pitchFamily="18" charset="0"/>
              </a:rPr>
              <a:t>种估算技术。</a:t>
            </a:r>
          </a:p>
        </p:txBody>
      </p:sp>
      <p:sp>
        <p:nvSpPr>
          <p:cNvPr id="10" name="TextBox 9"/>
          <p:cNvSpPr txBox="1"/>
          <p:nvPr/>
        </p:nvSpPr>
        <p:spPr>
          <a:xfrm>
            <a:off x="395288" y="1412875"/>
            <a:ext cx="3240087"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2.6.1</a:t>
            </a:r>
            <a:r>
              <a:rPr lang="zh-CN" altLang="en-US" sz="3200" b="1" dirty="0">
                <a:solidFill>
                  <a:schemeClr val="tx1"/>
                </a:solidFill>
                <a:latin typeface="Bodoni MT Black" pitchFamily="18" charset="0"/>
              </a:rPr>
              <a:t>  成本估计</a:t>
            </a:r>
          </a:p>
        </p:txBody>
      </p:sp>
      <p:sp>
        <p:nvSpPr>
          <p:cNvPr id="110600" name="TextBox 1"/>
          <p:cNvSpPr txBox="1">
            <a:spLocks noChangeArrowheads="1"/>
          </p:cNvSpPr>
          <p:nvPr/>
        </p:nvSpPr>
        <p:spPr bwMode="auto">
          <a:xfrm>
            <a:off x="935037" y="4005064"/>
            <a:ext cx="5400675" cy="1515800"/>
          </a:xfrm>
          <a:prstGeom prst="rect">
            <a:avLst/>
          </a:prstGeom>
          <a:noFill/>
          <a:ln w="9525">
            <a:noFill/>
            <a:miter lim="800000"/>
            <a:headEnd/>
            <a:tailEnd/>
          </a:ln>
        </p:spPr>
        <p:txBody>
          <a:bodyPr>
            <a:spAutoFit/>
          </a:bodyPr>
          <a:lstStyle/>
          <a:p>
            <a:pPr marL="457200" indent="-457200" eaLnBrk="1" hangingPunct="1">
              <a:lnSpc>
                <a:spcPts val="3700"/>
              </a:lnSpc>
              <a:buFont typeface="Calibri" pitchFamily="34" charset="0"/>
              <a:buAutoNum type="arabicPeriod"/>
            </a:pPr>
            <a:r>
              <a:rPr lang="zh-CN" altLang="en-US" sz="2400" dirty="0">
                <a:solidFill>
                  <a:srgbClr val="FF0000"/>
                </a:solidFill>
                <a:latin typeface="Bodoni MT Black" pitchFamily="18" charset="0"/>
              </a:rPr>
              <a:t>代码行技术</a:t>
            </a:r>
          </a:p>
          <a:p>
            <a:pPr marL="457200" indent="-457200" eaLnBrk="1" hangingPunct="1">
              <a:lnSpc>
                <a:spcPts val="3700"/>
              </a:lnSpc>
              <a:buFont typeface="Calibri" pitchFamily="34" charset="0"/>
              <a:buAutoNum type="arabicPeriod"/>
            </a:pPr>
            <a:r>
              <a:rPr lang="zh-CN" altLang="en-US" sz="2400" dirty="0">
                <a:solidFill>
                  <a:srgbClr val="FF0000"/>
                </a:solidFill>
                <a:latin typeface="Bodoni MT Black" pitchFamily="18" charset="0"/>
              </a:rPr>
              <a:t>任务分解技术</a:t>
            </a:r>
          </a:p>
          <a:p>
            <a:pPr marL="457200" indent="-457200" eaLnBrk="1" hangingPunct="1">
              <a:lnSpc>
                <a:spcPts val="3700"/>
              </a:lnSpc>
              <a:buFont typeface="Calibri" pitchFamily="34" charset="0"/>
              <a:buAutoNum type="arabicPeriod"/>
            </a:pPr>
            <a:r>
              <a:rPr lang="zh-CN" altLang="en-US" sz="2400" dirty="0">
                <a:solidFill>
                  <a:srgbClr val="FF0000"/>
                </a:solidFill>
                <a:latin typeface="Bodoni MT Black" pitchFamily="18" charset="0"/>
              </a:rPr>
              <a:t>自动估计成本技术</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60363" y="53975"/>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11" name="矩形 10"/>
          <p:cNvSpPr/>
          <p:nvPr/>
        </p:nvSpPr>
        <p:spPr>
          <a:xfrm>
            <a:off x="360363" y="1323975"/>
            <a:ext cx="8272462" cy="10080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indent="457200" eaLnBrk="1" fontAlgn="auto" hangingPunct="1">
              <a:lnSpc>
                <a:spcPct val="125000"/>
              </a:lnSpc>
              <a:spcBef>
                <a:spcPts val="0"/>
              </a:spcBef>
              <a:spcAft>
                <a:spcPts val="0"/>
              </a:spcAft>
              <a:defRPr/>
            </a:pPr>
            <a:r>
              <a:rPr lang="zh-CN" altLang="zh-CN" sz="2400" dirty="0">
                <a:latin typeface="Bodoni MT Black" pitchFamily="18" charset="0"/>
              </a:rPr>
              <a:t>任务分解技术最常用的办法是按开发阶段划分任务。典型环境下各个开发阶段需要使用的人力的百分比大致如</a:t>
            </a:r>
            <a:r>
              <a:rPr lang="zh-CN" altLang="en-US" sz="2400" dirty="0">
                <a:latin typeface="Bodoni MT Black" pitchFamily="18" charset="0"/>
              </a:rPr>
              <a:t>下</a:t>
            </a:r>
            <a:r>
              <a:rPr lang="zh-CN" altLang="en-US" sz="2400" dirty="0" smtClean="0">
                <a:latin typeface="Bodoni MT Black" pitchFamily="18" charset="0"/>
              </a:rPr>
              <a:t>表：</a:t>
            </a:r>
            <a:endParaRPr lang="zh-CN" altLang="zh-CN" sz="2400" dirty="0">
              <a:latin typeface="Bodoni MT Black" pitchFamily="18" charset="0"/>
            </a:endParaRPr>
          </a:p>
        </p:txBody>
      </p:sp>
      <p:pic>
        <p:nvPicPr>
          <p:cNvPr id="112644" name="图片 2"/>
          <p:cNvPicPr>
            <a:picLocks noChangeAspect="1"/>
          </p:cNvPicPr>
          <p:nvPr/>
        </p:nvPicPr>
        <p:blipFill>
          <a:blip r:embed="rId3"/>
          <a:srcRect t="4630"/>
          <a:stretch>
            <a:fillRect/>
          </a:stretch>
        </p:blipFill>
        <p:spPr bwMode="auto">
          <a:xfrm>
            <a:off x="270669" y="2940813"/>
            <a:ext cx="8408988" cy="2197100"/>
          </a:xfrm>
          <a:prstGeom prst="rect">
            <a:avLst/>
          </a:prstGeom>
          <a:noFill/>
          <a:ln w="9525">
            <a:noFill/>
            <a:miter lim="800000"/>
            <a:headEnd/>
            <a:tailEnd/>
          </a:ln>
        </p:spPr>
      </p:pic>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2.6.1  </a:t>
            </a:r>
            <a:r>
              <a:rPr lang="zh-CN" altLang="en-US" sz="2400" dirty="0">
                <a:solidFill>
                  <a:srgbClr val="D9D9D9"/>
                </a:solidFill>
                <a:latin typeface="Bodoni MT Black" pitchFamily="18" charset="0"/>
                <a:ea typeface="+mn-ea"/>
              </a:rPr>
              <a:t>成本估计</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8"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9" name="矩形 8"/>
          <p:cNvSpPr/>
          <p:nvPr/>
        </p:nvSpPr>
        <p:spPr>
          <a:xfrm>
            <a:off x="476250" y="2060575"/>
            <a:ext cx="5751513" cy="5048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zh-CN" sz="2400" dirty="0">
                <a:latin typeface="Bodoni MT Black" pitchFamily="18" charset="0"/>
              </a:rPr>
              <a:t>成本</a:t>
            </a:r>
            <a:r>
              <a:rPr lang="en-US" altLang="zh-CN" sz="2400" dirty="0">
                <a:latin typeface="Bodoni MT Black" pitchFamily="18" charset="0"/>
              </a:rPr>
              <a:t>/</a:t>
            </a:r>
            <a:r>
              <a:rPr lang="zh-CN" altLang="zh-CN" sz="2400" dirty="0">
                <a:latin typeface="Bodoni MT Black" pitchFamily="18" charset="0"/>
              </a:rPr>
              <a:t>效益</a:t>
            </a:r>
            <a:r>
              <a:rPr lang="zh-CN" altLang="en-US" sz="2400" dirty="0">
                <a:latin typeface="Bodoni MT Black" pitchFamily="18" charset="0"/>
              </a:rPr>
              <a:t>分析方法主要从四个方面考虑</a:t>
            </a:r>
            <a:endParaRPr lang="zh-CN" altLang="zh-CN" sz="2400" dirty="0">
              <a:latin typeface="Bodoni MT Black" pitchFamily="18" charset="0"/>
            </a:endParaRPr>
          </a:p>
        </p:txBody>
      </p:sp>
      <p:sp>
        <p:nvSpPr>
          <p:cNvPr id="12" name="TextBox 11"/>
          <p:cNvSpPr txBox="1"/>
          <p:nvPr/>
        </p:nvSpPr>
        <p:spPr>
          <a:xfrm>
            <a:off x="404813" y="1174750"/>
            <a:ext cx="56070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2.6.2  </a:t>
            </a:r>
            <a:r>
              <a:rPr lang="zh-CN" altLang="en-US" sz="3200" b="1" dirty="0">
                <a:solidFill>
                  <a:schemeClr val="tx1"/>
                </a:solidFill>
                <a:latin typeface="Bodoni MT Black" pitchFamily="18" charset="0"/>
              </a:rPr>
              <a:t>成本</a:t>
            </a:r>
            <a:r>
              <a:rPr lang="en-US" altLang="zh-CN" sz="3200" b="1" dirty="0">
                <a:solidFill>
                  <a:schemeClr val="tx1"/>
                </a:solidFill>
                <a:latin typeface="Bodoni MT Black" pitchFamily="18" charset="0"/>
                <a:ea typeface="+mj-ea"/>
              </a:rPr>
              <a:t>/</a:t>
            </a:r>
            <a:r>
              <a:rPr lang="zh-CN" altLang="en-US" sz="3200" b="1" dirty="0">
                <a:solidFill>
                  <a:schemeClr val="tx1"/>
                </a:solidFill>
                <a:latin typeface="Bodoni MT Black" pitchFamily="18" charset="0"/>
              </a:rPr>
              <a:t>效益分析的方法</a:t>
            </a:r>
          </a:p>
        </p:txBody>
      </p:sp>
      <p:sp>
        <p:nvSpPr>
          <p:cNvPr id="114694" name="TextBox 1"/>
          <p:cNvSpPr txBox="1">
            <a:spLocks noChangeArrowheads="1"/>
          </p:cNvSpPr>
          <p:nvPr/>
        </p:nvSpPr>
        <p:spPr bwMode="auto">
          <a:xfrm>
            <a:off x="739775" y="2949575"/>
            <a:ext cx="7551738" cy="1990288"/>
          </a:xfrm>
          <a:prstGeom prst="rect">
            <a:avLst/>
          </a:prstGeom>
          <a:noFill/>
          <a:ln w="9525">
            <a:noFill/>
            <a:miter lim="800000"/>
            <a:headEnd/>
            <a:tailEnd/>
          </a:ln>
        </p:spPr>
        <p:txBody>
          <a:bodyPr>
            <a:spAutoFit/>
          </a:bodyPr>
          <a:lstStyle/>
          <a:p>
            <a:pPr marL="457200" indent="-457200" eaLnBrk="1" hangingPunct="1">
              <a:lnSpc>
                <a:spcPts val="3700"/>
              </a:lnSpc>
              <a:buSzPct val="70000"/>
              <a:buFont typeface="Wingdings" pitchFamily="2" charset="2"/>
              <a:buChar char="l"/>
            </a:pPr>
            <a:r>
              <a:rPr lang="zh-CN" altLang="en-US" sz="2400">
                <a:latin typeface="Bodoni MT Black" pitchFamily="18" charset="0"/>
              </a:rPr>
              <a:t>货币的时间价值</a:t>
            </a:r>
          </a:p>
          <a:p>
            <a:pPr marL="457200" indent="-457200" eaLnBrk="1" hangingPunct="1">
              <a:lnSpc>
                <a:spcPts val="3700"/>
              </a:lnSpc>
              <a:buSzPct val="70000"/>
              <a:buFont typeface="Wingdings" pitchFamily="2" charset="2"/>
              <a:buChar char="l"/>
            </a:pPr>
            <a:r>
              <a:rPr lang="zh-CN" altLang="en-US" sz="2400">
                <a:latin typeface="Bodoni MT Black" pitchFamily="18" charset="0"/>
              </a:rPr>
              <a:t>投资回收期</a:t>
            </a:r>
          </a:p>
          <a:p>
            <a:pPr marL="457200" indent="-457200" eaLnBrk="1" hangingPunct="1">
              <a:lnSpc>
                <a:spcPts val="3700"/>
              </a:lnSpc>
              <a:buSzPct val="70000"/>
              <a:buFont typeface="Wingdings" pitchFamily="2" charset="2"/>
              <a:buChar char="l"/>
            </a:pPr>
            <a:r>
              <a:rPr lang="zh-CN" altLang="en-US" sz="2400">
                <a:latin typeface="Bodoni MT Black" pitchFamily="18" charset="0"/>
              </a:rPr>
              <a:t>纯收入</a:t>
            </a:r>
          </a:p>
          <a:p>
            <a:pPr marL="457200" indent="-457200" eaLnBrk="1" hangingPunct="1">
              <a:lnSpc>
                <a:spcPts val="3700"/>
              </a:lnSpc>
              <a:buSzPct val="70000"/>
              <a:buFont typeface="Wingdings" pitchFamily="2" charset="2"/>
              <a:buChar char="l"/>
            </a:pPr>
            <a:r>
              <a:rPr lang="zh-CN" altLang="en-US" sz="2400">
                <a:latin typeface="Bodoni MT Black" pitchFamily="18" charset="0"/>
              </a:rPr>
              <a:t>投资回收率</a:t>
            </a: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87350" y="1268413"/>
            <a:ext cx="2384450" cy="523577"/>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a:latin typeface="Bodoni MT Black" pitchFamily="18" charset="0"/>
              </a:rPr>
              <a:t>货币的时间价值</a:t>
            </a:r>
            <a:endParaRPr lang="zh-CN" altLang="zh-CN" sz="2400" dirty="0">
              <a:latin typeface="Bodoni MT Black" pitchFamily="18" charset="0"/>
            </a:endParaRPr>
          </a:p>
        </p:txBody>
      </p:sp>
      <p:sp>
        <p:nvSpPr>
          <p:cNvPr id="3" name="TextBox 2"/>
          <p:cNvSpPr txBox="1"/>
          <p:nvPr/>
        </p:nvSpPr>
        <p:spPr>
          <a:xfrm>
            <a:off x="387350" y="2097088"/>
            <a:ext cx="7962900" cy="974113"/>
          </a:xfrm>
          <a:prstGeom prst="rect">
            <a:avLst/>
          </a:prstGeom>
          <a:noFill/>
        </p:spPr>
        <p:txBody>
          <a:bodyPr>
            <a:spAutoFit/>
          </a:bodyPr>
          <a:lstStyle/>
          <a:p>
            <a:pPr eaLnBrk="1" fontAlgn="auto" hangingPunct="1">
              <a:lnSpc>
                <a:spcPct val="125000"/>
              </a:lnSpc>
              <a:spcBef>
                <a:spcPts val="0"/>
              </a:spcBef>
              <a:spcAft>
                <a:spcPts val="0"/>
              </a:spcAft>
              <a:defRPr/>
            </a:pPr>
            <a:r>
              <a:rPr lang="zh-CN" altLang="zh-CN" sz="2400" dirty="0">
                <a:latin typeface="Bodoni MT Black" pitchFamily="18" charset="0"/>
                <a:ea typeface="+mn-ea"/>
              </a:rPr>
              <a:t>通常用利率的形式表示货币的时间价值。假设年利率为</a:t>
            </a:r>
            <a:r>
              <a:rPr lang="en-US" altLang="zh-CN" sz="2400" dirty="0" err="1">
                <a:latin typeface="Bodoni MT Black" pitchFamily="18" charset="0"/>
                <a:ea typeface="+mn-ea"/>
              </a:rPr>
              <a:t>i</a:t>
            </a:r>
            <a:r>
              <a:rPr lang="zh-CN" altLang="zh-CN" sz="2400" dirty="0">
                <a:latin typeface="Bodoni MT Black" pitchFamily="18" charset="0"/>
                <a:ea typeface="+mn-ea"/>
              </a:rPr>
              <a:t>，如果现在存入</a:t>
            </a:r>
            <a:r>
              <a:rPr lang="en-US" altLang="zh-CN" sz="2400" dirty="0">
                <a:latin typeface="Bodoni MT Black" pitchFamily="18" charset="0"/>
                <a:ea typeface="+mn-ea"/>
              </a:rPr>
              <a:t>P</a:t>
            </a:r>
            <a:r>
              <a:rPr lang="zh-CN" altLang="zh-CN" sz="2400" dirty="0">
                <a:latin typeface="Bodoni MT Black" pitchFamily="18" charset="0"/>
                <a:ea typeface="+mn-ea"/>
              </a:rPr>
              <a:t>元，则</a:t>
            </a:r>
            <a:r>
              <a:rPr lang="en-US" altLang="zh-CN" sz="2400" dirty="0">
                <a:latin typeface="Bodoni MT Black" pitchFamily="18" charset="0"/>
                <a:ea typeface="+mn-ea"/>
              </a:rPr>
              <a:t>n</a:t>
            </a:r>
            <a:r>
              <a:rPr lang="zh-CN" altLang="zh-CN" sz="2400" dirty="0">
                <a:latin typeface="Bodoni MT Black" pitchFamily="18" charset="0"/>
                <a:ea typeface="+mn-ea"/>
              </a:rPr>
              <a:t>年后可以得到的钱数为：</a:t>
            </a:r>
            <a:endParaRPr lang="zh-CN" altLang="en-US" sz="2400" dirty="0">
              <a:latin typeface="Bodoni MT Black" pitchFamily="18" charset="0"/>
              <a:ea typeface="+mn-ea"/>
            </a:endParaRPr>
          </a:p>
        </p:txBody>
      </p:sp>
      <p:sp>
        <p:nvSpPr>
          <p:cNvPr id="116740" name="TextBox 3"/>
          <p:cNvSpPr txBox="1">
            <a:spLocks noChangeArrowheads="1"/>
          </p:cNvSpPr>
          <p:nvPr/>
        </p:nvSpPr>
        <p:spPr bwMode="auto">
          <a:xfrm>
            <a:off x="3089101" y="3201281"/>
            <a:ext cx="1944687" cy="461962"/>
          </a:xfrm>
          <a:prstGeom prst="rect">
            <a:avLst/>
          </a:prstGeom>
          <a:noFill/>
          <a:ln w="9525">
            <a:noFill/>
            <a:miter lim="800000"/>
            <a:headEnd/>
            <a:tailEnd/>
          </a:ln>
        </p:spPr>
        <p:txBody>
          <a:bodyPr>
            <a:spAutoFit/>
          </a:bodyPr>
          <a:lstStyle/>
          <a:p>
            <a:pPr eaLnBrk="1" hangingPunct="1"/>
            <a:r>
              <a:rPr lang="en-US" altLang="zh-CN" sz="2400" dirty="0">
                <a:solidFill>
                  <a:srgbClr val="0070C0"/>
                </a:solidFill>
                <a:latin typeface="Bodoni MT Black" pitchFamily="18" charset="0"/>
              </a:rPr>
              <a:t>F=P(1+i)</a:t>
            </a:r>
            <a:r>
              <a:rPr lang="en-US" altLang="zh-CN" sz="2400" baseline="30000" dirty="0">
                <a:solidFill>
                  <a:srgbClr val="0070C0"/>
                </a:solidFill>
                <a:latin typeface="Bodoni MT Black" pitchFamily="18" charset="0"/>
              </a:rPr>
              <a:t>n</a:t>
            </a:r>
            <a:endParaRPr lang="zh-CN" altLang="en-US" sz="2400" baseline="30000" dirty="0">
              <a:solidFill>
                <a:srgbClr val="0070C0"/>
              </a:solidFill>
              <a:latin typeface="Bodoni MT Black" pitchFamily="18" charset="0"/>
            </a:endParaRPr>
          </a:p>
        </p:txBody>
      </p:sp>
      <p:sp>
        <p:nvSpPr>
          <p:cNvPr id="12" name="TextBox 11"/>
          <p:cNvSpPr txBox="1"/>
          <p:nvPr/>
        </p:nvSpPr>
        <p:spPr>
          <a:xfrm>
            <a:off x="532606" y="3862082"/>
            <a:ext cx="7964488" cy="974113"/>
          </a:xfrm>
          <a:prstGeom prst="rect">
            <a:avLst/>
          </a:prstGeom>
          <a:noFill/>
        </p:spPr>
        <p:txBody>
          <a:bodyPr>
            <a:spAutoFit/>
          </a:bodyPr>
          <a:lstStyle/>
          <a:p>
            <a:pPr eaLnBrk="1" fontAlgn="auto" hangingPunct="1">
              <a:lnSpc>
                <a:spcPct val="125000"/>
              </a:lnSpc>
              <a:spcBef>
                <a:spcPts val="0"/>
              </a:spcBef>
              <a:spcAft>
                <a:spcPts val="0"/>
              </a:spcAft>
              <a:defRPr/>
            </a:pPr>
            <a:r>
              <a:rPr lang="zh-CN" altLang="zh-CN" sz="2400" dirty="0">
                <a:latin typeface="Bodoni MT Black" pitchFamily="18" charset="0"/>
                <a:ea typeface="+mn-ea"/>
              </a:rPr>
              <a:t>这也就是</a:t>
            </a:r>
            <a:r>
              <a:rPr lang="en-US" altLang="zh-CN" sz="2400" dirty="0">
                <a:latin typeface="Bodoni MT Black" pitchFamily="18" charset="0"/>
                <a:ea typeface="+mn-ea"/>
              </a:rPr>
              <a:t>P</a:t>
            </a:r>
            <a:r>
              <a:rPr lang="zh-CN" altLang="zh-CN" sz="2400" dirty="0">
                <a:latin typeface="Bodoni MT Black" pitchFamily="18" charset="0"/>
                <a:ea typeface="+mn-ea"/>
              </a:rPr>
              <a:t>元钱在</a:t>
            </a:r>
            <a:r>
              <a:rPr lang="en-US" altLang="zh-CN" sz="2400" dirty="0">
                <a:latin typeface="Bodoni MT Black" pitchFamily="18" charset="0"/>
                <a:ea typeface="+mn-ea"/>
              </a:rPr>
              <a:t>n</a:t>
            </a:r>
            <a:r>
              <a:rPr lang="zh-CN" altLang="zh-CN" sz="2400" dirty="0">
                <a:latin typeface="Bodoni MT Black" pitchFamily="18" charset="0"/>
                <a:ea typeface="+mn-ea"/>
              </a:rPr>
              <a:t>年后的价值。反之，如果</a:t>
            </a:r>
            <a:r>
              <a:rPr lang="en-US" altLang="zh-CN" sz="2400" dirty="0">
                <a:latin typeface="Bodoni MT Black" pitchFamily="18" charset="0"/>
                <a:ea typeface="+mn-ea"/>
              </a:rPr>
              <a:t>n</a:t>
            </a:r>
            <a:r>
              <a:rPr lang="zh-CN" altLang="zh-CN" sz="2400" dirty="0">
                <a:latin typeface="Bodoni MT Black" pitchFamily="18" charset="0"/>
                <a:ea typeface="+mn-ea"/>
              </a:rPr>
              <a:t>年后能收入</a:t>
            </a:r>
            <a:r>
              <a:rPr lang="en-US" altLang="zh-CN" sz="2400" dirty="0">
                <a:latin typeface="Bodoni MT Black" pitchFamily="18" charset="0"/>
                <a:ea typeface="+mn-ea"/>
              </a:rPr>
              <a:t>F</a:t>
            </a:r>
            <a:r>
              <a:rPr lang="zh-CN" altLang="zh-CN" sz="2400" dirty="0">
                <a:latin typeface="Bodoni MT Black" pitchFamily="18" charset="0"/>
                <a:ea typeface="+mn-ea"/>
              </a:rPr>
              <a:t>元钱，那么这些钱的现在价值是</a:t>
            </a:r>
            <a:r>
              <a:rPr lang="zh-CN" altLang="en-US" sz="2400" dirty="0">
                <a:latin typeface="Bodoni MT Black" pitchFamily="18" charset="0"/>
                <a:ea typeface="+mn-ea"/>
              </a:rPr>
              <a:t>：</a:t>
            </a:r>
          </a:p>
        </p:txBody>
      </p:sp>
      <p:sp>
        <p:nvSpPr>
          <p:cNvPr id="116742" name="TextBox 12"/>
          <p:cNvSpPr txBox="1">
            <a:spLocks noChangeArrowheads="1"/>
          </p:cNvSpPr>
          <p:nvPr/>
        </p:nvSpPr>
        <p:spPr bwMode="auto">
          <a:xfrm>
            <a:off x="3128961" y="4989593"/>
            <a:ext cx="2479678" cy="461665"/>
          </a:xfrm>
          <a:prstGeom prst="rect">
            <a:avLst/>
          </a:prstGeom>
          <a:noFill/>
          <a:ln w="9525">
            <a:noFill/>
            <a:miter lim="800000"/>
            <a:headEnd/>
            <a:tailEnd/>
          </a:ln>
        </p:spPr>
        <p:txBody>
          <a:bodyPr wrap="square">
            <a:spAutoFit/>
          </a:bodyPr>
          <a:lstStyle/>
          <a:p>
            <a:pPr eaLnBrk="1" hangingPunct="1"/>
            <a:r>
              <a:rPr lang="en-US" altLang="zh-CN" sz="2400" dirty="0">
                <a:solidFill>
                  <a:srgbClr val="0070C0"/>
                </a:solidFill>
                <a:latin typeface="Bodoni MT Black" pitchFamily="18" charset="0"/>
              </a:rPr>
              <a:t>P=F/(1+i)</a:t>
            </a:r>
            <a:r>
              <a:rPr lang="en-US" altLang="zh-CN" sz="2400" baseline="30000" dirty="0">
                <a:solidFill>
                  <a:srgbClr val="0070C0"/>
                </a:solidFill>
                <a:latin typeface="Bodoni MT Black" pitchFamily="18" charset="0"/>
              </a:rPr>
              <a:t>n</a:t>
            </a:r>
            <a:endParaRPr lang="zh-CN" altLang="en-US" sz="2400" baseline="30000" dirty="0">
              <a:solidFill>
                <a:srgbClr val="0070C0"/>
              </a:solidFill>
              <a:latin typeface="Bodoni MT Black" pitchFamily="18" charset="0"/>
            </a:endParaRPr>
          </a:p>
        </p:txBody>
      </p:sp>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11"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15"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12750" y="1002694"/>
            <a:ext cx="2446337" cy="489556"/>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a:latin typeface="Bodoni MT Black" pitchFamily="18" charset="0"/>
              </a:rPr>
              <a:t>货币的时间价值</a:t>
            </a:r>
            <a:endParaRPr lang="zh-CN" altLang="zh-CN" sz="2400" dirty="0">
              <a:latin typeface="Bodoni MT Black" pitchFamily="18" charset="0"/>
            </a:endParaRPr>
          </a:p>
        </p:txBody>
      </p:sp>
      <p:sp>
        <p:nvSpPr>
          <p:cNvPr id="3" name="TextBox 2"/>
          <p:cNvSpPr txBox="1"/>
          <p:nvPr/>
        </p:nvSpPr>
        <p:spPr>
          <a:xfrm>
            <a:off x="349695" y="1620837"/>
            <a:ext cx="8277225" cy="2631490"/>
          </a:xfrm>
          <a:prstGeom prst="rect">
            <a:avLst/>
          </a:prstGeom>
          <a:noFill/>
        </p:spPr>
        <p:txBody>
          <a:bodyPr>
            <a:spAutoFit/>
          </a:bodyPr>
          <a:lstStyle/>
          <a:p>
            <a:pPr indent="457200" eaLnBrk="1" fontAlgn="auto" hangingPunct="1">
              <a:lnSpc>
                <a:spcPct val="125000"/>
              </a:lnSpc>
              <a:spcBef>
                <a:spcPts val="0"/>
              </a:spcBef>
              <a:spcAft>
                <a:spcPts val="0"/>
              </a:spcAft>
              <a:defRPr/>
            </a:pPr>
            <a:r>
              <a:rPr lang="zh-CN" altLang="zh-CN" sz="2200" dirty="0" smtClean="0">
                <a:latin typeface="Bodoni MT Black" pitchFamily="18" charset="0"/>
                <a:ea typeface="+mn-ea"/>
              </a:rPr>
              <a:t>修</a:t>
            </a:r>
            <a:r>
              <a:rPr lang="zh-CN" altLang="zh-CN" sz="2200" dirty="0">
                <a:latin typeface="Bodoni MT Black" pitchFamily="18" charset="0"/>
                <a:ea typeface="+mn-ea"/>
              </a:rPr>
              <a:t>改一个已有的库存清单系统，使它能在每天送给采购员一份订货报表。修改已有的库存清单程序并且编写产生报表的程序，估计共需</a:t>
            </a:r>
            <a:r>
              <a:rPr lang="en-US" altLang="zh-CN" sz="2200" dirty="0">
                <a:solidFill>
                  <a:srgbClr val="0070C0"/>
                </a:solidFill>
                <a:latin typeface="Bodoni MT Black" pitchFamily="18" charset="0"/>
                <a:ea typeface="+mn-ea"/>
              </a:rPr>
              <a:t>5000</a:t>
            </a:r>
            <a:r>
              <a:rPr lang="zh-CN" altLang="zh-CN" sz="2200" dirty="0">
                <a:latin typeface="Bodoni MT Black" pitchFamily="18" charset="0"/>
                <a:ea typeface="+mn-ea"/>
              </a:rPr>
              <a:t>元；系统修改后能及时订货，这将消除零件短缺问题，估计因此每年可以节省</a:t>
            </a:r>
            <a:r>
              <a:rPr lang="en-US" altLang="zh-CN" sz="2200" dirty="0">
                <a:latin typeface="Bodoni MT Black" pitchFamily="18" charset="0"/>
                <a:ea typeface="+mn-ea"/>
              </a:rPr>
              <a:t>2500</a:t>
            </a:r>
            <a:r>
              <a:rPr lang="zh-CN" altLang="zh-CN" sz="2200" dirty="0">
                <a:latin typeface="Bodoni MT Black" pitchFamily="18" charset="0"/>
                <a:ea typeface="+mn-ea"/>
              </a:rPr>
              <a:t>元，</a:t>
            </a:r>
            <a:r>
              <a:rPr lang="en-US" altLang="zh-CN" sz="2200" dirty="0">
                <a:latin typeface="Bodoni MT Black" pitchFamily="18" charset="0"/>
                <a:ea typeface="+mn-ea"/>
              </a:rPr>
              <a:t>5</a:t>
            </a:r>
            <a:r>
              <a:rPr lang="zh-CN" altLang="zh-CN" sz="2200" dirty="0">
                <a:latin typeface="Bodoni MT Black" pitchFamily="18" charset="0"/>
                <a:ea typeface="+mn-ea"/>
              </a:rPr>
              <a:t>年共可节省</a:t>
            </a:r>
            <a:r>
              <a:rPr lang="en-US" altLang="zh-CN" sz="2200" dirty="0">
                <a:solidFill>
                  <a:srgbClr val="FF0000"/>
                </a:solidFill>
                <a:latin typeface="Bodoni MT Black" pitchFamily="18" charset="0"/>
                <a:ea typeface="+mn-ea"/>
              </a:rPr>
              <a:t>12500</a:t>
            </a:r>
            <a:r>
              <a:rPr lang="zh-CN" altLang="zh-CN" sz="2200" dirty="0">
                <a:latin typeface="Bodoni MT Black" pitchFamily="18" charset="0"/>
                <a:ea typeface="+mn-ea"/>
              </a:rPr>
              <a:t>元。但是，不能简单地把</a:t>
            </a:r>
            <a:r>
              <a:rPr lang="en-US" altLang="zh-CN" sz="2200" dirty="0">
                <a:latin typeface="Bodoni MT Black" pitchFamily="18" charset="0"/>
                <a:ea typeface="+mn-ea"/>
              </a:rPr>
              <a:t>5000</a:t>
            </a:r>
            <a:r>
              <a:rPr lang="zh-CN" altLang="zh-CN" sz="2200" dirty="0">
                <a:latin typeface="Bodoni MT Black" pitchFamily="18" charset="0"/>
                <a:ea typeface="+mn-ea"/>
              </a:rPr>
              <a:t>元和</a:t>
            </a:r>
            <a:r>
              <a:rPr lang="en-US" altLang="zh-CN" sz="2200" dirty="0">
                <a:latin typeface="Bodoni MT Black" pitchFamily="18" charset="0"/>
                <a:ea typeface="+mn-ea"/>
              </a:rPr>
              <a:t>12500</a:t>
            </a:r>
            <a:r>
              <a:rPr lang="zh-CN" altLang="zh-CN" sz="2200" dirty="0">
                <a:latin typeface="Bodoni MT Black" pitchFamily="18" charset="0"/>
                <a:ea typeface="+mn-ea"/>
              </a:rPr>
              <a:t>元相比较，因为前者是现在投资的钱，后者是若干年以后节省的钱。</a:t>
            </a:r>
            <a:endParaRPr lang="zh-CN" altLang="en-US" sz="2200" dirty="0">
              <a:latin typeface="Bodoni MT Black" pitchFamily="18" charset="0"/>
              <a:ea typeface="+mn-ea"/>
            </a:endParaRPr>
          </a:p>
        </p:txBody>
      </p:sp>
      <p:sp>
        <p:nvSpPr>
          <p:cNvPr id="11" name="TextBox 10"/>
          <p:cNvSpPr txBox="1"/>
          <p:nvPr/>
        </p:nvSpPr>
        <p:spPr>
          <a:xfrm>
            <a:off x="394494" y="4265024"/>
            <a:ext cx="8335963" cy="900631"/>
          </a:xfrm>
          <a:prstGeom prst="rect">
            <a:avLst/>
          </a:prstGeom>
          <a:noFill/>
        </p:spPr>
        <p:txBody>
          <a:bodyPr>
            <a:spAutoFit/>
          </a:bodyPr>
          <a:lstStyle/>
          <a:p>
            <a:pPr indent="457200" eaLnBrk="1" fontAlgn="auto" hangingPunct="1">
              <a:lnSpc>
                <a:spcPct val="125000"/>
              </a:lnSpc>
              <a:spcBef>
                <a:spcPts val="0"/>
              </a:spcBef>
              <a:spcAft>
                <a:spcPts val="0"/>
              </a:spcAft>
              <a:defRPr/>
            </a:pPr>
            <a:r>
              <a:rPr lang="en-US" altLang="zh-CN" sz="2200" dirty="0">
                <a:latin typeface="Bodoni MT Black" pitchFamily="18" charset="0"/>
                <a:ea typeface="+mn-ea"/>
              </a:rPr>
              <a:t> </a:t>
            </a:r>
            <a:r>
              <a:rPr lang="zh-CN" altLang="zh-CN" sz="2200" dirty="0">
                <a:latin typeface="Bodoni MT Black" pitchFamily="18" charset="0"/>
                <a:ea typeface="+mn-ea"/>
              </a:rPr>
              <a:t>假定年利率为</a:t>
            </a:r>
            <a:r>
              <a:rPr lang="en-US" altLang="zh-CN" sz="2200" dirty="0">
                <a:latin typeface="Bodoni MT Black" pitchFamily="18" charset="0"/>
                <a:ea typeface="+mn-ea"/>
              </a:rPr>
              <a:t>12%</a:t>
            </a:r>
            <a:r>
              <a:rPr lang="zh-CN" altLang="zh-CN" sz="2200" dirty="0">
                <a:latin typeface="Bodoni MT Black" pitchFamily="18" charset="0"/>
                <a:ea typeface="+mn-ea"/>
              </a:rPr>
              <a:t>，利用上面计算货币现在价值的公式可以算出修改库存清单系统后每年预计节省的钱的现在价值，如</a:t>
            </a:r>
            <a:r>
              <a:rPr lang="zh-CN" altLang="en-US" sz="2200" dirty="0">
                <a:latin typeface="Bodoni MT Black" pitchFamily="18" charset="0"/>
                <a:ea typeface="+mn-ea"/>
              </a:rPr>
              <a:t>下表</a:t>
            </a:r>
            <a:r>
              <a:rPr lang="zh-CN" altLang="zh-CN" sz="2200" dirty="0">
                <a:latin typeface="Bodoni MT Black" pitchFamily="18" charset="0"/>
                <a:ea typeface="+mn-ea"/>
              </a:rPr>
              <a:t>所示。</a:t>
            </a:r>
            <a:endParaRPr lang="zh-CN" altLang="en-US" sz="2200" dirty="0">
              <a:latin typeface="Bodoni MT Black" pitchFamily="18" charset="0"/>
              <a:ea typeface="+mn-ea"/>
            </a:endParaRPr>
          </a:p>
        </p:txBody>
      </p:sp>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8"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13"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14528" y="1171575"/>
            <a:ext cx="2446337" cy="431949"/>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a:latin typeface="Bodoni MT Black" pitchFamily="18" charset="0"/>
              </a:rPr>
              <a:t>货币的时间价值</a:t>
            </a:r>
            <a:endParaRPr lang="zh-CN" altLang="zh-CN" sz="2400" dirty="0">
              <a:latin typeface="Bodoni MT Black" pitchFamily="18" charset="0"/>
            </a:endParaRPr>
          </a:p>
        </p:txBody>
      </p:sp>
      <p:pic>
        <p:nvPicPr>
          <p:cNvPr id="120835" name="图片 1"/>
          <p:cNvPicPr>
            <a:picLocks noChangeAspect="1"/>
          </p:cNvPicPr>
          <p:nvPr/>
        </p:nvPicPr>
        <p:blipFill>
          <a:blip r:embed="rId3"/>
          <a:srcRect/>
          <a:stretch>
            <a:fillRect/>
          </a:stretch>
        </p:blipFill>
        <p:spPr bwMode="auto">
          <a:xfrm>
            <a:off x="474153" y="1988840"/>
            <a:ext cx="8306820" cy="2305050"/>
          </a:xfrm>
          <a:prstGeom prst="rect">
            <a:avLst/>
          </a:prstGeom>
          <a:noFill/>
          <a:ln w="9525">
            <a:noFill/>
            <a:miter lim="800000"/>
            <a:headEnd/>
            <a:tailEnd/>
          </a:ln>
        </p:spPr>
      </p:pic>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7"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11"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31750"/>
            <a:ext cx="8229600" cy="876300"/>
          </a:xfrm>
        </p:spPr>
        <p:txBody>
          <a:bodyPr/>
          <a:lstStyle/>
          <a:p>
            <a:pPr>
              <a:defRPr/>
            </a:pPr>
            <a:r>
              <a:rPr lang="en-US" altLang="zh-CN" b="1" dirty="0" smtClean="0">
                <a:latin typeface="Bodoni MT Black" pitchFamily="18" charset="0"/>
                <a:ea typeface="+mn-ea"/>
              </a:rPr>
              <a:t>2.1</a:t>
            </a:r>
            <a:r>
              <a:rPr lang="en-US" altLang="zh-CN" b="1" dirty="0" smtClean="0">
                <a:latin typeface="Bodoni MT Black" pitchFamily="18" charset="0"/>
              </a:rPr>
              <a:t> </a:t>
            </a:r>
            <a:r>
              <a:rPr lang="zh-CN" altLang="en-US" b="1" dirty="0" smtClean="0">
                <a:latin typeface="Bodoni MT Black" pitchFamily="18" charset="0"/>
                <a:ea typeface="+mn-ea"/>
              </a:rPr>
              <a:t>可行性研究</a:t>
            </a:r>
            <a:r>
              <a:rPr lang="zh-CN" altLang="en-US" b="1" dirty="0" smtClean="0">
                <a:latin typeface="Bodoni MT Black" pitchFamily="18" charset="0"/>
              </a:rPr>
              <a:t>的任务</a:t>
            </a:r>
          </a:p>
        </p:txBody>
      </p:sp>
      <p:sp>
        <p:nvSpPr>
          <p:cNvPr id="3" name="TextBox 2"/>
          <p:cNvSpPr txBox="1"/>
          <p:nvPr/>
        </p:nvSpPr>
        <p:spPr>
          <a:xfrm>
            <a:off x="539750" y="1311275"/>
            <a:ext cx="6480175" cy="461963"/>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至少应该从下述</a:t>
            </a:r>
            <a:r>
              <a:rPr lang="en-US" altLang="zh-CN" sz="2400" dirty="0">
                <a:solidFill>
                  <a:srgbClr val="FF0000"/>
                </a:solidFill>
                <a:latin typeface="Bodoni MT Black" pitchFamily="18" charset="0"/>
              </a:rPr>
              <a:t>3</a:t>
            </a:r>
            <a:r>
              <a:rPr lang="zh-CN" altLang="zh-CN" sz="2400" dirty="0">
                <a:latin typeface="Bodoni MT Black" pitchFamily="18" charset="0"/>
              </a:rPr>
              <a:t>个方面研究每种解法的可行性</a:t>
            </a:r>
            <a:endParaRPr lang="zh-CN" altLang="en-US" sz="2400" b="1" dirty="0">
              <a:solidFill>
                <a:schemeClr val="accent1">
                  <a:lumMod val="75000"/>
                </a:schemeClr>
              </a:solidFill>
              <a:latin typeface="Bodoni MT Black" pitchFamily="18" charset="0"/>
            </a:endParaRPr>
          </a:p>
        </p:txBody>
      </p:sp>
      <p:graphicFrame>
        <p:nvGraphicFramePr>
          <p:cNvPr id="2" name="图示 1"/>
          <p:cNvGraphicFramePr/>
          <p:nvPr/>
        </p:nvGraphicFramePr>
        <p:xfrm>
          <a:off x="539552" y="2060848"/>
          <a:ext cx="8064896"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2.1</a:t>
            </a:r>
            <a:r>
              <a:rPr lang="zh-CN" altLang="en-US" sz="2400" dirty="0">
                <a:solidFill>
                  <a:srgbClr val="D9D9D9"/>
                </a:solidFill>
                <a:latin typeface="Bodoni MT Black" pitchFamily="18" charset="0"/>
                <a:ea typeface="+mn-ea"/>
              </a:rPr>
              <a:t>可行性研究的任务</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4016" y="984045"/>
            <a:ext cx="1870422" cy="41528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smtClean="0">
                <a:latin typeface="Bodoni MT Black" pitchFamily="18" charset="0"/>
              </a:rPr>
              <a:t>投资回收期</a:t>
            </a:r>
            <a:endParaRPr lang="zh-CN" altLang="zh-CN" sz="2400" dirty="0">
              <a:latin typeface="Bodoni MT Black" pitchFamily="18" charset="0"/>
            </a:endParaRPr>
          </a:p>
        </p:txBody>
      </p:sp>
      <p:sp>
        <p:nvSpPr>
          <p:cNvPr id="3" name="TextBox 2"/>
          <p:cNvSpPr txBox="1"/>
          <p:nvPr/>
        </p:nvSpPr>
        <p:spPr>
          <a:xfrm>
            <a:off x="400050" y="1442829"/>
            <a:ext cx="8277225" cy="3287951"/>
          </a:xfrm>
          <a:prstGeom prst="rect">
            <a:avLst/>
          </a:prstGeom>
          <a:noFill/>
        </p:spPr>
        <p:txBody>
          <a:bodyPr>
            <a:spAutoFit/>
          </a:bodyPr>
          <a:lstStyle/>
          <a:p>
            <a:pPr indent="457200" eaLnBrk="1" fontAlgn="auto" hangingPunct="1">
              <a:lnSpc>
                <a:spcPct val="125000"/>
              </a:lnSpc>
              <a:spcBef>
                <a:spcPts val="0"/>
              </a:spcBef>
              <a:spcAft>
                <a:spcPts val="0"/>
              </a:spcAft>
              <a:defRPr/>
            </a:pPr>
            <a:r>
              <a:rPr lang="zh-CN" altLang="en-US" sz="2400" dirty="0" smtClean="0">
                <a:latin typeface="Bodoni MT Black" pitchFamily="18" charset="0"/>
                <a:ea typeface="+mn-ea"/>
              </a:rPr>
              <a:t>累计的经济效益等于最初投资所需的时间。</a:t>
            </a:r>
            <a:endParaRPr lang="en-US" altLang="zh-CN" sz="2400" dirty="0" smtClean="0">
              <a:latin typeface="Bodoni MT Black" pitchFamily="18" charset="0"/>
              <a:ea typeface="+mn-ea"/>
            </a:endParaRPr>
          </a:p>
          <a:p>
            <a:pPr indent="457200" eaLnBrk="1" fontAlgn="auto" hangingPunct="1">
              <a:lnSpc>
                <a:spcPct val="125000"/>
              </a:lnSpc>
              <a:spcBef>
                <a:spcPts val="0"/>
              </a:spcBef>
              <a:spcAft>
                <a:spcPts val="0"/>
              </a:spcAft>
              <a:defRPr/>
            </a:pPr>
            <a:r>
              <a:rPr lang="zh-CN" altLang="en-US" sz="2400" dirty="0" smtClean="0">
                <a:solidFill>
                  <a:srgbClr val="FF0000"/>
                </a:solidFill>
                <a:latin typeface="Bodoni MT Black" pitchFamily="18" charset="0"/>
                <a:ea typeface="+mn-ea"/>
              </a:rPr>
              <a:t>投资：</a:t>
            </a:r>
            <a:r>
              <a:rPr lang="en-US" altLang="zh-CN" sz="2400" dirty="0" smtClean="0">
                <a:latin typeface="Bodoni MT Black" pitchFamily="18" charset="0"/>
                <a:ea typeface="+mn-ea"/>
              </a:rPr>
              <a:t>5000</a:t>
            </a:r>
            <a:r>
              <a:rPr lang="zh-CN" altLang="en-US" sz="2400" dirty="0" smtClean="0">
                <a:latin typeface="Bodoni MT Black" pitchFamily="18" charset="0"/>
                <a:ea typeface="+mn-ea"/>
              </a:rPr>
              <a:t>元</a:t>
            </a:r>
            <a:endParaRPr lang="en-US" altLang="zh-CN" sz="2400" dirty="0" smtClean="0">
              <a:latin typeface="Bodoni MT Black" pitchFamily="18" charset="0"/>
              <a:ea typeface="+mn-ea"/>
            </a:endParaRPr>
          </a:p>
          <a:p>
            <a:pPr indent="457200" eaLnBrk="1" fontAlgn="auto" hangingPunct="1">
              <a:lnSpc>
                <a:spcPct val="125000"/>
              </a:lnSpc>
              <a:spcBef>
                <a:spcPts val="0"/>
              </a:spcBef>
              <a:spcAft>
                <a:spcPts val="0"/>
              </a:spcAft>
              <a:defRPr/>
            </a:pPr>
            <a:r>
              <a:rPr lang="zh-CN" altLang="en-US" sz="2400" dirty="0" smtClean="0">
                <a:solidFill>
                  <a:srgbClr val="FF0000"/>
                </a:solidFill>
                <a:latin typeface="Bodoni MT Black" pitchFamily="18" charset="0"/>
                <a:ea typeface="+mn-ea"/>
              </a:rPr>
              <a:t>收益：</a:t>
            </a:r>
            <a:r>
              <a:rPr lang="zh-CN" altLang="en-US" sz="2400" dirty="0" smtClean="0">
                <a:latin typeface="Bodoni MT Black" pitchFamily="18" charset="0"/>
                <a:ea typeface="+mn-ea"/>
              </a:rPr>
              <a:t>第一年 </a:t>
            </a:r>
            <a:r>
              <a:rPr lang="en-US" altLang="zh-CN" sz="2400" dirty="0" smtClean="0">
                <a:latin typeface="Bodoni MT Black" pitchFamily="18" charset="0"/>
                <a:ea typeface="+mn-ea"/>
              </a:rPr>
              <a:t>+ </a:t>
            </a:r>
            <a:r>
              <a:rPr lang="zh-CN" altLang="en-US" sz="2400" dirty="0" smtClean="0">
                <a:latin typeface="Bodoni MT Black" pitchFamily="18" charset="0"/>
                <a:ea typeface="+mn-ea"/>
              </a:rPr>
              <a:t>第二年 </a:t>
            </a:r>
            <a:r>
              <a:rPr lang="en-US" altLang="zh-CN" sz="2400" dirty="0" smtClean="0">
                <a:latin typeface="Bodoni MT Black" pitchFamily="18" charset="0"/>
                <a:ea typeface="+mn-ea"/>
              </a:rPr>
              <a:t>= 4225.12</a:t>
            </a:r>
            <a:r>
              <a:rPr lang="zh-CN" altLang="en-US" sz="2400" dirty="0" smtClean="0">
                <a:latin typeface="Bodoni MT Black" pitchFamily="18" charset="0"/>
                <a:ea typeface="+mn-ea"/>
              </a:rPr>
              <a:t>元</a:t>
            </a:r>
            <a:endParaRPr lang="en-US" altLang="zh-CN" sz="2400" dirty="0" smtClean="0">
              <a:latin typeface="Bodoni MT Black" pitchFamily="18" charset="0"/>
              <a:ea typeface="+mn-ea"/>
            </a:endParaRPr>
          </a:p>
          <a:p>
            <a:pPr indent="457200" eaLnBrk="1" fontAlgn="auto" hangingPunct="1">
              <a:lnSpc>
                <a:spcPct val="125000"/>
              </a:lnSpc>
              <a:spcBef>
                <a:spcPts val="0"/>
              </a:spcBef>
              <a:spcAft>
                <a:spcPts val="0"/>
              </a:spcAft>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en-US" sz="2400" dirty="0" smtClean="0">
                <a:latin typeface="Bodoni MT Black" pitchFamily="18" charset="0"/>
                <a:ea typeface="+mn-ea"/>
              </a:rPr>
              <a:t>第三年（部分）：</a:t>
            </a:r>
            <a:r>
              <a:rPr lang="en-US" altLang="zh-CN" sz="2400" dirty="0" smtClean="0">
                <a:latin typeface="Bodoni MT Black" pitchFamily="18" charset="0"/>
                <a:ea typeface="+mn-ea"/>
              </a:rPr>
              <a:t>5000 - 4225.12 = 774.88</a:t>
            </a:r>
            <a:r>
              <a:rPr lang="zh-CN" altLang="en-US" sz="2400" dirty="0" smtClean="0">
                <a:latin typeface="Bodoni MT Black" pitchFamily="18" charset="0"/>
                <a:ea typeface="+mn-ea"/>
              </a:rPr>
              <a:t>元</a:t>
            </a:r>
            <a:endParaRPr lang="en-US" altLang="zh-CN" sz="2400" dirty="0" smtClean="0">
              <a:latin typeface="Bodoni MT Black" pitchFamily="18" charset="0"/>
              <a:ea typeface="+mn-ea"/>
            </a:endParaRPr>
          </a:p>
          <a:p>
            <a:pPr indent="457200" eaLnBrk="1" fontAlgn="auto" hangingPunct="1">
              <a:lnSpc>
                <a:spcPct val="125000"/>
              </a:lnSpc>
              <a:spcBef>
                <a:spcPts val="0"/>
              </a:spcBef>
              <a:spcAft>
                <a:spcPts val="0"/>
              </a:spcAft>
              <a:defRPr/>
            </a:pPr>
            <a:r>
              <a:rPr lang="zh-CN" altLang="en-US" sz="2400" dirty="0" smtClean="0">
                <a:solidFill>
                  <a:srgbClr val="FF0000"/>
                </a:solidFill>
                <a:latin typeface="Bodoni MT Black" pitchFamily="18" charset="0"/>
                <a:ea typeface="+mn-ea"/>
              </a:rPr>
              <a:t>投资回收期：</a:t>
            </a:r>
            <a:r>
              <a:rPr lang="en-US" altLang="zh-CN" sz="2400" dirty="0" smtClean="0">
                <a:latin typeface="Bodoni MT Black" pitchFamily="18" charset="0"/>
                <a:ea typeface="+mn-ea"/>
              </a:rPr>
              <a:t>2 + 774.88 / 1779.45 = 2.44</a:t>
            </a:r>
            <a:r>
              <a:rPr lang="zh-CN" altLang="en-US" sz="2400" dirty="0" smtClean="0">
                <a:latin typeface="Bodoni MT Black" pitchFamily="18" charset="0"/>
                <a:ea typeface="+mn-ea"/>
              </a:rPr>
              <a:t>年</a:t>
            </a:r>
            <a:endParaRPr lang="en-US" altLang="zh-CN" sz="2400" dirty="0" smtClean="0">
              <a:latin typeface="Bodoni MT Black" pitchFamily="18" charset="0"/>
              <a:ea typeface="+mn-ea"/>
            </a:endParaRPr>
          </a:p>
          <a:p>
            <a:pPr indent="457200" eaLnBrk="1" fontAlgn="auto" hangingPunct="1">
              <a:lnSpc>
                <a:spcPct val="125000"/>
              </a:lnSpc>
              <a:spcBef>
                <a:spcPts val="0"/>
              </a:spcBef>
              <a:spcAft>
                <a:spcPts val="0"/>
              </a:spcAft>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p>
          <a:p>
            <a:pPr indent="457200" eaLnBrk="1" fontAlgn="auto" hangingPunct="1">
              <a:lnSpc>
                <a:spcPct val="125000"/>
              </a:lnSpc>
              <a:spcBef>
                <a:spcPts val="0"/>
              </a:spcBef>
              <a:spcAft>
                <a:spcPts val="0"/>
              </a:spcAft>
              <a:defRPr/>
            </a:pPr>
            <a:endParaRPr lang="zh-CN" altLang="en-US" sz="2400" dirty="0">
              <a:latin typeface="Bodoni MT Black" pitchFamily="18" charset="0"/>
              <a:ea typeface="+mn-ea"/>
            </a:endParaRPr>
          </a:p>
        </p:txBody>
      </p:sp>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8"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13"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12" name="矩形 11"/>
          <p:cNvSpPr/>
          <p:nvPr/>
        </p:nvSpPr>
        <p:spPr>
          <a:xfrm>
            <a:off x="755576" y="4087368"/>
            <a:ext cx="1150341" cy="477604"/>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smtClean="0">
                <a:latin typeface="Bodoni MT Black" pitchFamily="18" charset="0"/>
              </a:rPr>
              <a:t>纯收入</a:t>
            </a:r>
            <a:endParaRPr lang="zh-CN" altLang="zh-CN" sz="2400" dirty="0">
              <a:latin typeface="Bodoni MT Black" pitchFamily="18" charset="0"/>
            </a:endParaRPr>
          </a:p>
        </p:txBody>
      </p:sp>
      <p:sp>
        <p:nvSpPr>
          <p:cNvPr id="14" name="TextBox 2"/>
          <p:cNvSpPr txBox="1"/>
          <p:nvPr/>
        </p:nvSpPr>
        <p:spPr>
          <a:xfrm>
            <a:off x="400050" y="4636249"/>
            <a:ext cx="8277225" cy="1015663"/>
          </a:xfrm>
          <a:prstGeom prst="rect">
            <a:avLst/>
          </a:prstGeom>
          <a:noFill/>
        </p:spPr>
        <p:txBody>
          <a:bodyPr>
            <a:spAutoFit/>
          </a:bodyPr>
          <a:lstStyle/>
          <a:p>
            <a:pPr indent="457200" eaLnBrk="1" fontAlgn="auto" hangingPunct="1">
              <a:lnSpc>
                <a:spcPct val="125000"/>
              </a:lnSpc>
              <a:spcBef>
                <a:spcPts val="0"/>
              </a:spcBef>
              <a:spcAft>
                <a:spcPts val="0"/>
              </a:spcAft>
              <a:defRPr/>
            </a:pPr>
            <a:r>
              <a:rPr lang="zh-CN" altLang="en-US" sz="2400" dirty="0" smtClean="0">
                <a:latin typeface="Bodoni MT Black" pitchFamily="18" charset="0"/>
                <a:ea typeface="+mn-ea"/>
              </a:rPr>
              <a:t> 工程纯收入大于零，工程投资才能盈利。</a:t>
            </a:r>
            <a:endParaRPr lang="en-US" altLang="zh-CN" sz="2400" dirty="0" smtClean="0">
              <a:latin typeface="Bodoni MT Black" pitchFamily="18" charset="0"/>
              <a:ea typeface="+mn-ea"/>
            </a:endParaRPr>
          </a:p>
          <a:p>
            <a:pPr indent="457200" eaLnBrk="1" fontAlgn="auto" hangingPunct="1">
              <a:lnSpc>
                <a:spcPct val="125000"/>
              </a:lnSpc>
              <a:spcBef>
                <a:spcPts val="0"/>
              </a:spcBef>
              <a:spcAft>
                <a:spcPts val="0"/>
              </a:spcAft>
              <a:defRPr/>
            </a:pPr>
            <a:r>
              <a:rPr lang="en-US" altLang="zh-CN" sz="2400" dirty="0">
                <a:latin typeface="Bodoni MT Black" pitchFamily="18" charset="0"/>
                <a:ea typeface="+mn-ea"/>
              </a:rPr>
              <a:t> </a:t>
            </a:r>
            <a:r>
              <a:rPr lang="en-US" altLang="zh-CN" sz="2400" dirty="0" smtClean="0">
                <a:latin typeface="Bodoni MT Black" pitchFamily="18" charset="0"/>
                <a:ea typeface="+mn-ea"/>
              </a:rPr>
              <a:t> 9011.94 – 5000 = 4011.94</a:t>
            </a:r>
            <a:r>
              <a:rPr lang="zh-CN" altLang="en-US" sz="2400" dirty="0" smtClean="0">
                <a:latin typeface="Bodoni MT Black" pitchFamily="18" charset="0"/>
                <a:ea typeface="+mn-ea"/>
              </a:rPr>
              <a:t>元</a:t>
            </a:r>
            <a:endParaRPr lang="zh-CN" altLang="en-US" sz="2400" dirty="0">
              <a:latin typeface="Bodoni MT Black" pitchFamily="18" charset="0"/>
              <a:ea typeface="+mn-ea"/>
            </a:endParaRPr>
          </a:p>
        </p:txBody>
      </p:sp>
    </p:spTree>
    <p:extLst>
      <p:ext uri="{BB962C8B-B14F-4D97-AF65-F5344CB8AC3E}">
        <p14:creationId xmlns:p14="http://schemas.microsoft.com/office/powerpoint/2010/main" val="39594220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9552" y="1052736"/>
            <a:ext cx="1726406" cy="432048"/>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smtClean="0">
                <a:latin typeface="Bodoni MT Black" pitchFamily="18" charset="0"/>
              </a:rPr>
              <a:t>投资回收率</a:t>
            </a:r>
            <a:endParaRPr lang="zh-CN" altLang="zh-CN" sz="2400" dirty="0">
              <a:latin typeface="Bodoni MT Black" pitchFamily="18" charset="0"/>
            </a:endParaRPr>
          </a:p>
        </p:txBody>
      </p:sp>
      <p:sp>
        <p:nvSpPr>
          <p:cNvPr id="3" name="TextBox 2"/>
          <p:cNvSpPr txBox="1"/>
          <p:nvPr/>
        </p:nvSpPr>
        <p:spPr>
          <a:xfrm>
            <a:off x="112582" y="1556792"/>
            <a:ext cx="8804535" cy="5632311"/>
          </a:xfrm>
          <a:prstGeom prst="rect">
            <a:avLst/>
          </a:prstGeom>
          <a:noFill/>
        </p:spPr>
        <p:txBody>
          <a:bodyPr wrap="square">
            <a:spAutoFit/>
          </a:bodyPr>
          <a:lstStyle/>
          <a:p>
            <a:pPr indent="457200" eaLnBrk="1" fontAlgn="auto" hangingPunct="1">
              <a:lnSpc>
                <a:spcPct val="125000"/>
              </a:lnSpc>
              <a:spcBef>
                <a:spcPts val="0"/>
              </a:spcBef>
              <a:spcAft>
                <a:spcPts val="0"/>
              </a:spcAft>
              <a:defRPr/>
            </a:pPr>
            <a:r>
              <a:rPr lang="zh-CN" altLang="en-US" sz="2400" dirty="0" smtClean="0">
                <a:latin typeface="Bodoni MT Black" pitchFamily="18" charset="0"/>
                <a:ea typeface="+mn-ea"/>
              </a:rPr>
              <a:t>在系统寿命期限内，为确保项目盈利，所需的年利率</a:t>
            </a:r>
            <a:r>
              <a:rPr lang="en-US" altLang="zh-CN" sz="2400" dirty="0" smtClean="0">
                <a:latin typeface="Bodoni MT Black" pitchFamily="18" charset="0"/>
                <a:ea typeface="+mn-ea"/>
              </a:rPr>
              <a:t>j</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indent="457200" eaLnBrk="1" fontAlgn="auto" hangingPunct="1">
              <a:lnSpc>
                <a:spcPct val="125000"/>
              </a:lnSpc>
              <a:spcBef>
                <a:spcPts val="0"/>
              </a:spcBef>
              <a:spcAft>
                <a:spcPts val="0"/>
              </a:spcAft>
              <a:defRPr/>
            </a:pPr>
            <a:r>
              <a:rPr lang="zh-CN" altLang="en-US" sz="2400" dirty="0">
                <a:latin typeface="Bodoni MT Black" pitchFamily="18" charset="0"/>
                <a:ea typeface="+mn-ea"/>
              </a:rPr>
              <a:t>即</a:t>
            </a:r>
            <a:r>
              <a:rPr lang="zh-CN" altLang="en-US" sz="2400" dirty="0" smtClean="0">
                <a:latin typeface="Bodoni MT Black" pitchFamily="18" charset="0"/>
                <a:ea typeface="+mn-ea"/>
              </a:rPr>
              <a:t>为投资回收率。</a:t>
            </a:r>
            <a:endParaRPr lang="en-US" altLang="zh-CN" sz="2400" dirty="0" smtClean="0">
              <a:latin typeface="Bodoni MT Black" pitchFamily="18" charset="0"/>
              <a:ea typeface="+mn-ea"/>
            </a:endParaRPr>
          </a:p>
          <a:p>
            <a:pPr indent="457200" eaLnBrk="1" fontAlgn="auto" hangingPunct="1">
              <a:lnSpc>
                <a:spcPct val="125000"/>
              </a:lnSpc>
              <a:spcBef>
                <a:spcPts val="0"/>
              </a:spcBef>
              <a:spcAft>
                <a:spcPts val="0"/>
              </a:spcAft>
              <a:defRPr/>
            </a:pPr>
            <a:r>
              <a:rPr lang="en-US" altLang="zh-CN" sz="2400" dirty="0" smtClean="0">
                <a:solidFill>
                  <a:srgbClr val="0070C0"/>
                </a:solidFill>
                <a:latin typeface="Bodoni MT Black" pitchFamily="18" charset="0"/>
                <a:ea typeface="+mn-ea"/>
              </a:rPr>
              <a:t>P = </a:t>
            </a:r>
            <a:r>
              <a:rPr lang="en-US" altLang="zh-CN" sz="2400" dirty="0" smtClean="0">
                <a:solidFill>
                  <a:srgbClr val="0070C0"/>
                </a:solidFill>
                <a:latin typeface="Bodoni MT Black" pitchFamily="18" charset="0"/>
              </a:rPr>
              <a:t>F</a:t>
            </a:r>
            <a:r>
              <a:rPr lang="en-US" altLang="zh-CN" sz="2400" baseline="-25000" dirty="0" smtClean="0">
                <a:solidFill>
                  <a:srgbClr val="0070C0"/>
                </a:solidFill>
                <a:latin typeface="Bodoni MT Black" pitchFamily="18" charset="0"/>
              </a:rPr>
              <a:t>1</a:t>
            </a:r>
            <a:r>
              <a:rPr lang="en-US" altLang="zh-CN" sz="2400" dirty="0" smtClean="0">
                <a:solidFill>
                  <a:srgbClr val="0070C0"/>
                </a:solidFill>
                <a:latin typeface="Bodoni MT Black" pitchFamily="18" charset="0"/>
              </a:rPr>
              <a:t>/(1+j)</a:t>
            </a:r>
            <a:r>
              <a:rPr lang="en-US" altLang="zh-CN" sz="2400" baseline="30000" dirty="0" smtClean="0">
                <a:solidFill>
                  <a:srgbClr val="0070C0"/>
                </a:solidFill>
                <a:latin typeface="Bodoni MT Black" pitchFamily="18" charset="0"/>
              </a:rPr>
              <a:t> </a:t>
            </a:r>
            <a:r>
              <a:rPr lang="en-US" altLang="zh-CN" sz="2400" dirty="0" smtClean="0">
                <a:solidFill>
                  <a:srgbClr val="0070C0"/>
                </a:solidFill>
                <a:latin typeface="Bodoni MT Black" pitchFamily="18" charset="0"/>
              </a:rPr>
              <a:t>+ F</a:t>
            </a:r>
            <a:r>
              <a:rPr lang="en-US" altLang="zh-CN" sz="2400" baseline="-25000" dirty="0" smtClean="0">
                <a:solidFill>
                  <a:srgbClr val="0070C0"/>
                </a:solidFill>
                <a:latin typeface="Bodoni MT Black" pitchFamily="18" charset="0"/>
              </a:rPr>
              <a:t>2</a:t>
            </a:r>
            <a:r>
              <a:rPr lang="en-US" altLang="zh-CN" sz="2400" dirty="0" smtClean="0">
                <a:solidFill>
                  <a:srgbClr val="0070C0"/>
                </a:solidFill>
                <a:latin typeface="Bodoni MT Black" pitchFamily="18" charset="0"/>
              </a:rPr>
              <a:t>/(1+j)</a:t>
            </a:r>
            <a:r>
              <a:rPr lang="en-US" altLang="zh-CN" sz="2400" baseline="30000" dirty="0" smtClean="0">
                <a:solidFill>
                  <a:srgbClr val="0070C0"/>
                </a:solidFill>
                <a:latin typeface="Bodoni MT Black" pitchFamily="18" charset="0"/>
              </a:rPr>
              <a:t>2 </a:t>
            </a:r>
            <a:r>
              <a:rPr lang="en-US" altLang="zh-CN" sz="2400" dirty="0">
                <a:solidFill>
                  <a:srgbClr val="0070C0"/>
                </a:solidFill>
                <a:latin typeface="Bodoni MT Black" pitchFamily="18" charset="0"/>
              </a:rPr>
              <a:t>+ </a:t>
            </a:r>
            <a:r>
              <a:rPr lang="en-US" altLang="zh-CN" sz="2400" dirty="0" smtClean="0">
                <a:solidFill>
                  <a:srgbClr val="0070C0"/>
                </a:solidFill>
                <a:latin typeface="Bodoni MT Black" pitchFamily="18" charset="0"/>
              </a:rPr>
              <a:t>…+ </a:t>
            </a:r>
            <a:r>
              <a:rPr lang="en-US" altLang="zh-CN" sz="2400" dirty="0" err="1">
                <a:solidFill>
                  <a:srgbClr val="0070C0"/>
                </a:solidFill>
                <a:latin typeface="Bodoni MT Black" pitchFamily="18" charset="0"/>
              </a:rPr>
              <a:t>F</a:t>
            </a:r>
            <a:r>
              <a:rPr lang="en-US" altLang="zh-CN" sz="2400" baseline="-25000" dirty="0" err="1">
                <a:solidFill>
                  <a:srgbClr val="0070C0"/>
                </a:solidFill>
                <a:latin typeface="Bodoni MT Black" pitchFamily="18" charset="0"/>
              </a:rPr>
              <a:t>n</a:t>
            </a:r>
            <a:r>
              <a:rPr lang="en-US" altLang="zh-CN" sz="2400" dirty="0">
                <a:solidFill>
                  <a:srgbClr val="0070C0"/>
                </a:solidFill>
                <a:latin typeface="Bodoni MT Black" pitchFamily="18" charset="0"/>
              </a:rPr>
              <a:t>/(</a:t>
            </a:r>
            <a:r>
              <a:rPr lang="en-US" altLang="zh-CN" sz="2400" dirty="0" smtClean="0">
                <a:solidFill>
                  <a:srgbClr val="0070C0"/>
                </a:solidFill>
                <a:latin typeface="Bodoni MT Black" pitchFamily="18" charset="0"/>
              </a:rPr>
              <a:t>1+j)</a:t>
            </a:r>
            <a:r>
              <a:rPr lang="en-US" altLang="zh-CN" sz="2400" baseline="30000" dirty="0" smtClean="0">
                <a:solidFill>
                  <a:srgbClr val="0070C0"/>
                </a:solidFill>
                <a:latin typeface="Bodoni MT Black" pitchFamily="18" charset="0"/>
              </a:rPr>
              <a:t>n</a:t>
            </a:r>
          </a:p>
          <a:p>
            <a:pPr indent="457200" eaLnBrk="1" fontAlgn="auto" hangingPunct="1">
              <a:lnSpc>
                <a:spcPct val="125000"/>
              </a:lnSpc>
              <a:spcBef>
                <a:spcPts val="0"/>
              </a:spcBef>
              <a:spcAft>
                <a:spcPts val="0"/>
              </a:spcAft>
              <a:defRPr/>
            </a:pPr>
            <a:endParaRPr lang="en-US" altLang="zh-CN" sz="2400" baseline="30000" dirty="0">
              <a:latin typeface="Bodoni MT Black" pitchFamily="18" charset="0"/>
            </a:endParaRPr>
          </a:p>
          <a:p>
            <a:pPr indent="457200" eaLnBrk="1" fontAlgn="auto" hangingPunct="1">
              <a:lnSpc>
                <a:spcPct val="125000"/>
              </a:lnSpc>
              <a:spcBef>
                <a:spcPts val="0"/>
              </a:spcBef>
              <a:spcAft>
                <a:spcPts val="0"/>
              </a:spcAft>
              <a:defRPr/>
            </a:pPr>
            <a:r>
              <a:rPr lang="en-US" altLang="zh-CN" sz="2400" dirty="0" smtClean="0">
                <a:latin typeface="Bodoni MT Black" pitchFamily="18" charset="0"/>
              </a:rPr>
              <a:t>P : </a:t>
            </a:r>
            <a:r>
              <a:rPr lang="zh-CN" altLang="en-US" sz="2400" dirty="0" smtClean="0">
                <a:latin typeface="Bodoni MT Black" pitchFamily="18" charset="0"/>
              </a:rPr>
              <a:t>现在投资额</a:t>
            </a:r>
            <a:endParaRPr lang="en-US" altLang="zh-CN" sz="2400" dirty="0" smtClean="0">
              <a:latin typeface="Bodoni MT Black" pitchFamily="18" charset="0"/>
            </a:endParaRPr>
          </a:p>
          <a:p>
            <a:pPr indent="457200" eaLnBrk="1" fontAlgn="auto" hangingPunct="1">
              <a:lnSpc>
                <a:spcPct val="125000"/>
              </a:lnSpc>
              <a:spcBef>
                <a:spcPts val="0"/>
              </a:spcBef>
              <a:spcAft>
                <a:spcPts val="0"/>
              </a:spcAft>
              <a:defRPr/>
            </a:pPr>
            <a:r>
              <a:rPr lang="en-US" altLang="zh-CN" sz="2400" dirty="0" err="1" smtClean="0">
                <a:latin typeface="Bodoni MT Black" pitchFamily="18" charset="0"/>
              </a:rPr>
              <a:t>F</a:t>
            </a:r>
            <a:r>
              <a:rPr lang="en-US" altLang="zh-CN" sz="2400" baseline="-25000" dirty="0" err="1" smtClean="0">
                <a:latin typeface="Bodoni MT Black" pitchFamily="18" charset="0"/>
              </a:rPr>
              <a:t>n</a:t>
            </a: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第</a:t>
            </a:r>
            <a:r>
              <a:rPr lang="en-US" altLang="zh-CN" sz="2400" dirty="0" smtClean="0">
                <a:latin typeface="Bodoni MT Black" pitchFamily="18" charset="0"/>
              </a:rPr>
              <a:t>n</a:t>
            </a:r>
            <a:r>
              <a:rPr lang="zh-CN" altLang="en-US" sz="2400" dirty="0" smtClean="0">
                <a:latin typeface="Bodoni MT Black" pitchFamily="18" charset="0"/>
              </a:rPr>
              <a:t>年的年底效益</a:t>
            </a:r>
            <a:endParaRPr lang="en-US" altLang="zh-CN" sz="2400" dirty="0" smtClean="0">
              <a:latin typeface="Bodoni MT Black" pitchFamily="18" charset="0"/>
            </a:endParaRPr>
          </a:p>
          <a:p>
            <a:pPr indent="457200" eaLnBrk="1" fontAlgn="auto" hangingPunct="1">
              <a:lnSpc>
                <a:spcPct val="125000"/>
              </a:lnSpc>
              <a:spcBef>
                <a:spcPts val="0"/>
              </a:spcBef>
              <a:spcAft>
                <a:spcPts val="0"/>
              </a:spcAft>
              <a:defRPr/>
            </a:pPr>
            <a:r>
              <a:rPr lang="en-US" altLang="zh-CN" sz="2400" dirty="0" smtClean="0">
                <a:latin typeface="Bodoni MT Black" pitchFamily="18" charset="0"/>
              </a:rPr>
              <a:t>n : </a:t>
            </a:r>
            <a:r>
              <a:rPr lang="zh-CN" altLang="en-US" sz="2400" dirty="0" smtClean="0">
                <a:latin typeface="Bodoni MT Black" pitchFamily="18" charset="0"/>
              </a:rPr>
              <a:t>系统寿命</a:t>
            </a:r>
            <a:endParaRPr lang="en-US" altLang="zh-CN" sz="2400" baseline="30000" dirty="0">
              <a:latin typeface="Bodoni MT Black" pitchFamily="18" charset="0"/>
            </a:endParaRPr>
          </a:p>
          <a:p>
            <a:pPr indent="457200" eaLnBrk="1" fontAlgn="auto" hangingPunct="1">
              <a:lnSpc>
                <a:spcPct val="125000"/>
              </a:lnSpc>
              <a:spcBef>
                <a:spcPts val="0"/>
              </a:spcBef>
              <a:spcAft>
                <a:spcPts val="0"/>
              </a:spcAft>
              <a:defRPr/>
            </a:pPr>
            <a:endParaRPr lang="en-US" altLang="zh-CN" sz="2400" baseline="30000" dirty="0">
              <a:latin typeface="Bodoni MT Black" pitchFamily="18" charset="0"/>
            </a:endParaRPr>
          </a:p>
          <a:p>
            <a:pPr indent="457200" eaLnBrk="1" fontAlgn="auto" hangingPunct="1">
              <a:lnSpc>
                <a:spcPct val="125000"/>
              </a:lnSpc>
              <a:spcBef>
                <a:spcPts val="0"/>
              </a:spcBef>
              <a:spcAft>
                <a:spcPts val="0"/>
              </a:spcAft>
              <a:defRPr/>
            </a:pPr>
            <a:r>
              <a:rPr lang="zh-CN" altLang="en-US" sz="2400" dirty="0" smtClean="0">
                <a:latin typeface="Bodoni MT Black" pitchFamily="18" charset="0"/>
              </a:rPr>
              <a:t>假定系统寿命是</a:t>
            </a:r>
            <a:r>
              <a:rPr lang="en-US" altLang="zh-CN" sz="2400" dirty="0" smtClean="0">
                <a:latin typeface="Bodoni MT Black" pitchFamily="18" charset="0"/>
              </a:rPr>
              <a:t>5</a:t>
            </a:r>
            <a:r>
              <a:rPr lang="zh-CN" altLang="en-US" sz="2400" dirty="0" smtClean="0">
                <a:latin typeface="Bodoni MT Black" pitchFamily="18" charset="0"/>
              </a:rPr>
              <a:t>年，修改库存清单系统的工程投资回收率是</a:t>
            </a:r>
            <a:r>
              <a:rPr lang="en-US" altLang="zh-CN" sz="2400" dirty="0" smtClean="0">
                <a:solidFill>
                  <a:srgbClr val="FF0000"/>
                </a:solidFill>
                <a:latin typeface="Bodoni MT Black" pitchFamily="18" charset="0"/>
              </a:rPr>
              <a:t>41%-42%</a:t>
            </a:r>
            <a:r>
              <a:rPr lang="zh-CN" altLang="en-US" sz="2400" dirty="0" smtClean="0">
                <a:latin typeface="Bodoni MT Black" pitchFamily="18" charset="0"/>
              </a:rPr>
              <a:t>左右。</a:t>
            </a:r>
            <a:endParaRPr lang="zh-CN" altLang="en-US" sz="2400" baseline="30000" dirty="0">
              <a:latin typeface="Bodoni MT Black" pitchFamily="18" charset="0"/>
            </a:endParaRPr>
          </a:p>
          <a:p>
            <a:pPr indent="457200" eaLnBrk="1" fontAlgn="auto" hangingPunct="1">
              <a:lnSpc>
                <a:spcPct val="125000"/>
              </a:lnSpc>
              <a:spcBef>
                <a:spcPts val="0"/>
              </a:spcBef>
              <a:spcAft>
                <a:spcPts val="0"/>
              </a:spcAft>
              <a:defRPr/>
            </a:pPr>
            <a:endParaRPr lang="zh-CN" altLang="en-US" sz="2400" baseline="30000" dirty="0">
              <a:latin typeface="Bodoni MT Black" pitchFamily="18" charset="0"/>
            </a:endParaRPr>
          </a:p>
          <a:p>
            <a:pPr indent="457200" eaLnBrk="1" fontAlgn="auto" hangingPunct="1">
              <a:lnSpc>
                <a:spcPct val="125000"/>
              </a:lnSpc>
              <a:spcBef>
                <a:spcPts val="0"/>
              </a:spcBef>
              <a:spcAft>
                <a:spcPts val="0"/>
              </a:spcAft>
              <a:defRPr/>
            </a:pPr>
            <a:endParaRPr lang="en-US" altLang="zh-CN" sz="2400" dirty="0" smtClean="0">
              <a:latin typeface="Bodoni MT Black" pitchFamily="18" charset="0"/>
              <a:ea typeface="+mn-ea"/>
            </a:endParaRPr>
          </a:p>
          <a:p>
            <a:pPr indent="457200" eaLnBrk="1" fontAlgn="auto" hangingPunct="1">
              <a:lnSpc>
                <a:spcPct val="125000"/>
              </a:lnSpc>
              <a:spcBef>
                <a:spcPts val="0"/>
              </a:spcBef>
              <a:spcAft>
                <a:spcPts val="0"/>
              </a:spcAft>
              <a:defRPr/>
            </a:pPr>
            <a:endParaRPr lang="zh-CN" altLang="en-US" sz="2400" dirty="0">
              <a:latin typeface="Bodoni MT Black" pitchFamily="18" charset="0"/>
              <a:ea typeface="+mn-ea"/>
            </a:endParaRPr>
          </a:p>
        </p:txBody>
      </p:sp>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8" name="1 Título"/>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p>
        </p:txBody>
      </p:sp>
      <p:sp>
        <p:nvSpPr>
          <p:cNvPr id="13"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5637805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b="1" smtClean="0">
                <a:latin typeface="Bodoni MT Black" pitchFamily="18" charset="0"/>
              </a:rPr>
              <a:t>本章小结</a:t>
            </a:r>
          </a:p>
        </p:txBody>
      </p:sp>
      <p:sp>
        <p:nvSpPr>
          <p:cNvPr id="3" name="内容占位符 2"/>
          <p:cNvSpPr>
            <a:spLocks noGrp="1"/>
          </p:cNvSpPr>
          <p:nvPr>
            <p:ph idx="1"/>
          </p:nvPr>
        </p:nvSpPr>
        <p:spPr>
          <a:xfrm>
            <a:off x="611188" y="1700213"/>
            <a:ext cx="8229600" cy="3024187"/>
          </a:xfrm>
        </p:spPr>
        <p:txBody>
          <a:bodyPr/>
          <a:lstStyle/>
          <a:p>
            <a:pPr marL="0" indent="0">
              <a:lnSpc>
                <a:spcPct val="125000"/>
              </a:lnSpc>
              <a:buFont typeface="Arial" charset="0"/>
              <a:buNone/>
              <a:defRPr/>
            </a:pPr>
            <a:r>
              <a:rPr lang="en-US" altLang="zh-CN" sz="2400" dirty="0" smtClean="0">
                <a:latin typeface="Bodoni MT Black" pitchFamily="18" charset="0"/>
              </a:rPr>
              <a:t>1. </a:t>
            </a:r>
            <a:r>
              <a:rPr lang="zh-CN" altLang="en-US" sz="2400" dirty="0" smtClean="0">
                <a:latin typeface="Bodoni MT Black" pitchFamily="18" charset="0"/>
              </a:rPr>
              <a:t>了解可行性研究的必要性，以及如何进行可行性研究</a:t>
            </a:r>
            <a:endParaRPr lang="en-US" altLang="zh-CN" sz="2400" dirty="0" smtClean="0">
              <a:latin typeface="Bodoni MT Black" pitchFamily="18" charset="0"/>
            </a:endParaRPr>
          </a:p>
          <a:p>
            <a:pPr marL="0" indent="0">
              <a:lnSpc>
                <a:spcPct val="125000"/>
              </a:lnSpc>
              <a:buFont typeface="Arial" charset="0"/>
              <a:buNone/>
              <a:defRPr/>
            </a:pPr>
            <a:r>
              <a:rPr lang="en-US" altLang="zh-CN" sz="2400" dirty="0" smtClean="0">
                <a:latin typeface="Bodoni MT Black" pitchFamily="18" charset="0"/>
              </a:rPr>
              <a:t>2. </a:t>
            </a:r>
            <a:r>
              <a:rPr lang="zh-CN" altLang="en-US" sz="2400" dirty="0" smtClean="0">
                <a:latin typeface="Bodoni MT Black" pitchFamily="18" charset="0"/>
              </a:rPr>
              <a:t>学习</a:t>
            </a:r>
            <a:r>
              <a:rPr lang="zh-CN" altLang="en-US" sz="2400" dirty="0" smtClean="0">
                <a:solidFill>
                  <a:srgbClr val="FF0000"/>
                </a:solidFill>
                <a:latin typeface="Bodoni MT Black" pitchFamily="18" charset="0"/>
              </a:rPr>
              <a:t>系统流程图（物理系统）</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数据流图（逻辑系统）</a:t>
            </a:r>
            <a:endParaRPr lang="en-US" altLang="zh-CN" sz="2400" dirty="0" smtClean="0">
              <a:solidFill>
                <a:srgbClr val="FF0000"/>
              </a:solidFill>
              <a:latin typeface="Bodoni MT Black" pitchFamily="18" charset="0"/>
            </a:endParaRPr>
          </a:p>
          <a:p>
            <a:pPr marL="0" indent="0">
              <a:lnSpc>
                <a:spcPct val="125000"/>
              </a:lnSpc>
              <a:buFont typeface="Arial" charset="0"/>
              <a:buNone/>
              <a:defRPr/>
            </a:pPr>
            <a:r>
              <a:rPr lang="en-US" altLang="zh-CN" sz="2400" dirty="0" smtClean="0">
                <a:latin typeface="Bodoni MT Black" pitchFamily="18" charset="0"/>
              </a:rPr>
              <a:t>3. </a:t>
            </a:r>
            <a:r>
              <a:rPr lang="zh-CN" altLang="en-US" sz="2400" dirty="0" smtClean="0">
                <a:latin typeface="Bodoni MT Black" pitchFamily="18" charset="0"/>
              </a:rPr>
              <a:t>学习</a:t>
            </a:r>
            <a:r>
              <a:rPr lang="zh-CN" altLang="en-US" sz="2400" dirty="0" smtClean="0">
                <a:solidFill>
                  <a:srgbClr val="FF0000"/>
                </a:solidFill>
                <a:latin typeface="Bodoni MT Black" pitchFamily="18" charset="0"/>
              </a:rPr>
              <a:t>数据字典</a:t>
            </a:r>
            <a:r>
              <a:rPr lang="zh-CN" altLang="en-US" sz="2400" dirty="0" smtClean="0">
                <a:latin typeface="Bodoni MT Black" pitchFamily="18" charset="0"/>
              </a:rPr>
              <a:t>的概念、用途及实现</a:t>
            </a:r>
            <a:endParaRPr lang="en-US" altLang="zh-CN" sz="2400" dirty="0" smtClean="0">
              <a:latin typeface="Bodoni MT Black" pitchFamily="18" charset="0"/>
            </a:endParaRPr>
          </a:p>
          <a:p>
            <a:pPr marL="0" indent="0">
              <a:lnSpc>
                <a:spcPct val="125000"/>
              </a:lnSpc>
              <a:buFont typeface="Arial" charset="0"/>
              <a:buNone/>
              <a:defRPr/>
            </a:pPr>
            <a:r>
              <a:rPr lang="en-US" altLang="zh-CN" sz="2400" dirty="0" smtClean="0">
                <a:latin typeface="Bodoni MT Black" pitchFamily="18" charset="0"/>
              </a:rPr>
              <a:t>4. </a:t>
            </a:r>
            <a:r>
              <a:rPr lang="zh-CN" altLang="en-US" sz="2400" dirty="0" smtClean="0">
                <a:solidFill>
                  <a:srgbClr val="FF0000"/>
                </a:solidFill>
                <a:latin typeface="Bodoni MT Black" pitchFamily="18" charset="0"/>
              </a:rPr>
              <a:t>成本</a:t>
            </a:r>
            <a:r>
              <a:rPr lang="en-US" altLang="zh-CN" sz="2400" dirty="0" smtClean="0">
                <a:solidFill>
                  <a:srgbClr val="FF0000"/>
                </a:solidFill>
                <a:latin typeface="Bodoni MT Black" pitchFamily="18" charset="0"/>
              </a:rPr>
              <a:t>/</a:t>
            </a:r>
            <a:r>
              <a:rPr lang="zh-CN" altLang="en-US" sz="2400" dirty="0" smtClean="0">
                <a:solidFill>
                  <a:srgbClr val="FF0000"/>
                </a:solidFill>
                <a:latin typeface="Bodoni MT Black" pitchFamily="18" charset="0"/>
              </a:rPr>
              <a:t>效益</a:t>
            </a:r>
            <a:r>
              <a:rPr lang="zh-CN" altLang="en-US" sz="2400" dirty="0" smtClean="0">
                <a:latin typeface="Bodoni MT Black" pitchFamily="18" charset="0"/>
              </a:rPr>
              <a:t>分析方法</a:t>
            </a:r>
            <a:endParaRPr lang="zh-CN" altLang="en-US" sz="2400" dirty="0">
              <a:latin typeface="Bodoni MT Black" pitchFamily="18" charset="0"/>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ts val="0"/>
              </a:spcBef>
              <a:spcAft>
                <a:spcPts val="0"/>
              </a:spcAft>
              <a:defRPr/>
            </a:pPr>
            <a:r>
              <a:rPr lang="zh-CN" altLang="en-US" sz="2400" dirty="0" smtClean="0">
                <a:solidFill>
                  <a:srgbClr val="D9D9D9"/>
                </a:solidFill>
                <a:latin typeface="Bodoni MT Black" pitchFamily="18" charset="0"/>
                <a:ea typeface="+mn-ea"/>
              </a:rPr>
              <a:t>本章小结</a:t>
            </a:r>
            <a:endParaRPr lang="zh-CN" altLang="en-US" sz="2400" dirty="0">
              <a:solidFill>
                <a:srgbClr val="D9D9D9"/>
              </a:solidFill>
              <a:latin typeface="Bodoni MT Black" pitchFamily="18" charset="0"/>
              <a:ea typeface="+mn-ea"/>
            </a:endParaRP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Box 2"/>
          <p:cNvSpPr txBox="1">
            <a:spLocks noChangeArrowheads="1"/>
          </p:cNvSpPr>
          <p:nvPr/>
        </p:nvSpPr>
        <p:spPr bwMode="auto">
          <a:xfrm>
            <a:off x="1030288" y="1700213"/>
            <a:ext cx="6985000" cy="1754187"/>
          </a:xfrm>
          <a:prstGeom prst="rect">
            <a:avLst/>
          </a:prstGeom>
          <a:noFill/>
          <a:ln w="9525">
            <a:noFill/>
            <a:miter lim="800000"/>
            <a:headEnd/>
            <a:tailEnd/>
          </a:ln>
        </p:spPr>
        <p:txBody>
          <a:bodyPr>
            <a:spAutoFit/>
          </a:bodyPr>
          <a:lstStyle/>
          <a:p>
            <a:pPr algn="ctr" eaLnBrk="1" hangingPunct="1"/>
            <a:endParaRPr lang="en-US" altLang="zh-CN" sz="5400" b="1"/>
          </a:p>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4128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21367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22225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a:latin typeface="Bodoni MT Black" pitchFamily="18" charset="0"/>
                <a:ea typeface="+mn-ea"/>
              </a:rPr>
              <a:t>2.2 </a:t>
            </a:r>
            <a:r>
              <a:rPr lang="zh-CN" altLang="en-US" b="1" dirty="0">
                <a:latin typeface="Bodoni MT Black" pitchFamily="18" charset="0"/>
              </a:rPr>
              <a:t>可行性研究过程</a:t>
            </a:r>
          </a:p>
        </p:txBody>
      </p:sp>
      <p:sp>
        <p:nvSpPr>
          <p:cNvPr id="3" name="TextBox 2"/>
          <p:cNvSpPr txBox="1"/>
          <p:nvPr/>
        </p:nvSpPr>
        <p:spPr>
          <a:xfrm>
            <a:off x="107504" y="1255780"/>
            <a:ext cx="8280400"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zh-CN" sz="2400" dirty="0" smtClean="0">
                <a:solidFill>
                  <a:schemeClr val="tx1"/>
                </a:solidFill>
                <a:latin typeface="Bodoni MT Black" pitchFamily="18" charset="0"/>
              </a:rPr>
              <a:t>典型</a:t>
            </a:r>
            <a:r>
              <a:rPr lang="zh-CN" altLang="zh-CN" sz="2400" dirty="0">
                <a:solidFill>
                  <a:schemeClr val="tx1"/>
                </a:solidFill>
                <a:latin typeface="Bodoni MT Black" pitchFamily="18" charset="0"/>
              </a:rPr>
              <a:t>的可行性研究过程有下述</a:t>
            </a:r>
            <a:r>
              <a:rPr lang="en-US" altLang="zh-CN" sz="2400" dirty="0">
                <a:solidFill>
                  <a:srgbClr val="FF0000"/>
                </a:solidFill>
                <a:latin typeface="Bodoni MT Black" pitchFamily="18" charset="0"/>
              </a:rPr>
              <a:t>8</a:t>
            </a:r>
            <a:r>
              <a:rPr lang="zh-CN" altLang="en-US" sz="2400" dirty="0">
                <a:solidFill>
                  <a:schemeClr val="tx1"/>
                </a:solidFill>
                <a:latin typeface="Bodoni MT Black" pitchFamily="18" charset="0"/>
              </a:rPr>
              <a:t>个</a:t>
            </a:r>
            <a:r>
              <a:rPr lang="zh-CN" altLang="zh-CN" sz="2400" dirty="0" smtClean="0">
                <a:solidFill>
                  <a:schemeClr val="tx1"/>
                </a:solidFill>
                <a:latin typeface="Bodoni MT Black" pitchFamily="18" charset="0"/>
              </a:rPr>
              <a:t>步骤</a:t>
            </a:r>
            <a:r>
              <a:rPr lang="zh-CN" altLang="en-US" sz="2400" dirty="0" smtClean="0">
                <a:solidFill>
                  <a:schemeClr val="tx1"/>
                </a:solidFill>
                <a:latin typeface="Bodoni MT Black" pitchFamily="18" charset="0"/>
              </a:rPr>
              <a:t>：</a:t>
            </a:r>
            <a:endParaRPr lang="zh-CN" altLang="en-US" sz="2400" b="1" dirty="0">
              <a:solidFill>
                <a:schemeClr val="tx1"/>
              </a:solidFill>
              <a:latin typeface="Bodoni MT Black" pitchFamily="18" charset="0"/>
            </a:endParaRPr>
          </a:p>
        </p:txBody>
      </p:sp>
      <p:sp>
        <p:nvSpPr>
          <p:cNvPr id="2" name="TextBox 1"/>
          <p:cNvSpPr txBox="1"/>
          <p:nvPr/>
        </p:nvSpPr>
        <p:spPr>
          <a:xfrm>
            <a:off x="517315" y="1839536"/>
            <a:ext cx="8201025" cy="3785652"/>
          </a:xfrm>
          <a:prstGeom prst="rect">
            <a:avLst/>
          </a:prstGeom>
          <a:noFill/>
        </p:spPr>
        <p:txBody>
          <a:bodyPr>
            <a:spAutoFit/>
          </a:bodyPr>
          <a:lstStyle/>
          <a:p>
            <a:pPr marL="457200" indent="-457200" eaLnBrk="1" fontAlgn="auto" hangingPunct="1">
              <a:lnSpc>
                <a:spcPct val="125000"/>
              </a:lnSpc>
              <a:spcBef>
                <a:spcPts val="0"/>
              </a:spcBef>
              <a:spcAft>
                <a:spcPts val="0"/>
              </a:spcAft>
              <a:buFont typeface="+mj-lt"/>
              <a:buAutoNum type="arabicPeriod"/>
              <a:defRPr/>
            </a:pPr>
            <a:r>
              <a:rPr lang="zh-CN" altLang="en-US" sz="2400" dirty="0">
                <a:latin typeface="Bodoni MT Black" pitchFamily="18" charset="0"/>
                <a:ea typeface="+mn-ea"/>
              </a:rPr>
              <a:t>复查系统</a:t>
            </a:r>
            <a:r>
              <a:rPr lang="zh-CN" altLang="en-US" sz="2400" dirty="0">
                <a:solidFill>
                  <a:srgbClr val="FF0000"/>
                </a:solidFill>
                <a:latin typeface="Bodoni MT Black" pitchFamily="18" charset="0"/>
                <a:ea typeface="+mn-ea"/>
              </a:rPr>
              <a:t>规模</a:t>
            </a:r>
            <a:r>
              <a:rPr lang="zh-CN" altLang="en-US" sz="2400" dirty="0">
                <a:latin typeface="Bodoni MT Black" pitchFamily="18" charset="0"/>
                <a:ea typeface="+mn-ea"/>
              </a:rPr>
              <a:t>和</a:t>
            </a:r>
            <a:r>
              <a:rPr lang="zh-CN" altLang="en-US" sz="2400" dirty="0">
                <a:solidFill>
                  <a:srgbClr val="FF0000"/>
                </a:solidFill>
                <a:latin typeface="Bodoni MT Black" pitchFamily="18" charset="0"/>
                <a:ea typeface="+mn-ea"/>
              </a:rPr>
              <a:t>目标</a:t>
            </a:r>
          </a:p>
          <a:p>
            <a:pPr marL="457200" indent="-457200" eaLnBrk="1" fontAlgn="auto" hangingPunct="1">
              <a:lnSpc>
                <a:spcPct val="125000"/>
              </a:lnSpc>
              <a:spcBef>
                <a:spcPts val="0"/>
              </a:spcBef>
              <a:spcAft>
                <a:spcPts val="0"/>
              </a:spcAft>
              <a:buFont typeface="+mj-lt"/>
              <a:buAutoNum type="arabicPeriod"/>
              <a:defRPr/>
            </a:pPr>
            <a:r>
              <a:rPr lang="zh-CN" altLang="en-US" sz="2400" dirty="0">
                <a:latin typeface="Bodoni MT Black" pitchFamily="18" charset="0"/>
                <a:ea typeface="+mn-ea"/>
              </a:rPr>
              <a:t>研究目前正在使用的系统</a:t>
            </a:r>
          </a:p>
          <a:p>
            <a:pPr marL="457200" indent="-457200" eaLnBrk="1" fontAlgn="auto" hangingPunct="1">
              <a:lnSpc>
                <a:spcPct val="125000"/>
              </a:lnSpc>
              <a:spcBef>
                <a:spcPts val="0"/>
              </a:spcBef>
              <a:spcAft>
                <a:spcPts val="0"/>
              </a:spcAft>
              <a:buFont typeface="+mj-lt"/>
              <a:buAutoNum type="arabicPeriod"/>
              <a:defRPr/>
            </a:pPr>
            <a:r>
              <a:rPr lang="zh-CN" altLang="en-US" sz="2400" dirty="0">
                <a:latin typeface="Bodoni MT Black" pitchFamily="18" charset="0"/>
                <a:ea typeface="+mn-ea"/>
              </a:rPr>
              <a:t>导出新系统的</a:t>
            </a:r>
            <a:r>
              <a:rPr lang="zh-CN" altLang="en-US" sz="2400" dirty="0">
                <a:solidFill>
                  <a:srgbClr val="FF0000"/>
                </a:solidFill>
                <a:latin typeface="Bodoni MT Black" pitchFamily="18" charset="0"/>
                <a:ea typeface="+mn-ea"/>
              </a:rPr>
              <a:t>高层逻辑模型</a:t>
            </a:r>
          </a:p>
          <a:p>
            <a:pPr marL="457200" indent="-457200" eaLnBrk="1" fontAlgn="auto" hangingPunct="1">
              <a:lnSpc>
                <a:spcPct val="125000"/>
              </a:lnSpc>
              <a:spcBef>
                <a:spcPts val="0"/>
              </a:spcBef>
              <a:spcAft>
                <a:spcPts val="0"/>
              </a:spcAft>
              <a:buFont typeface="+mj-lt"/>
              <a:buAutoNum type="arabicPeriod"/>
              <a:defRPr/>
            </a:pPr>
            <a:r>
              <a:rPr lang="zh-CN" altLang="en-US" sz="2400" dirty="0">
                <a:latin typeface="Bodoni MT Black" pitchFamily="18" charset="0"/>
                <a:ea typeface="+mn-ea"/>
              </a:rPr>
              <a:t>进一步定义问题</a:t>
            </a:r>
            <a:endParaRPr lang="en-US" altLang="zh-CN" sz="2400" dirty="0">
              <a:latin typeface="Bodoni MT Black" pitchFamily="18" charset="0"/>
              <a:ea typeface="+mn-ea"/>
            </a:endParaRPr>
          </a:p>
          <a:p>
            <a:pPr marL="457200" indent="-457200" eaLnBrk="1" fontAlgn="auto" hangingPunct="1">
              <a:lnSpc>
                <a:spcPct val="125000"/>
              </a:lnSpc>
              <a:spcBef>
                <a:spcPts val="0"/>
              </a:spcBef>
              <a:spcAft>
                <a:spcPts val="0"/>
              </a:spcAft>
              <a:buFont typeface="+mj-lt"/>
              <a:buAutoNum type="arabicPeriod"/>
              <a:defRPr/>
            </a:pPr>
            <a:r>
              <a:rPr lang="zh-CN" altLang="zh-CN" sz="2400" dirty="0">
                <a:latin typeface="Bodoni MT Black" pitchFamily="18" charset="0"/>
                <a:ea typeface="+mn-ea"/>
              </a:rPr>
              <a:t>导出和</a:t>
            </a:r>
            <a:r>
              <a:rPr lang="zh-CN" altLang="zh-CN" sz="2400" dirty="0">
                <a:solidFill>
                  <a:srgbClr val="FF0000"/>
                </a:solidFill>
                <a:latin typeface="Bodoni MT Black" pitchFamily="18" charset="0"/>
                <a:ea typeface="+mn-ea"/>
              </a:rPr>
              <a:t>评价</a:t>
            </a:r>
            <a:r>
              <a:rPr lang="zh-CN" altLang="zh-CN" sz="2400" dirty="0">
                <a:latin typeface="Bodoni MT Black" pitchFamily="18" charset="0"/>
                <a:ea typeface="+mn-ea"/>
              </a:rPr>
              <a:t>供选择的解法</a:t>
            </a:r>
            <a:endParaRPr lang="en-US" altLang="zh-CN" sz="2400" dirty="0">
              <a:latin typeface="Bodoni MT Black" pitchFamily="18" charset="0"/>
              <a:ea typeface="+mn-ea"/>
            </a:endParaRPr>
          </a:p>
          <a:p>
            <a:pPr marL="457200" indent="-457200" eaLnBrk="1" fontAlgn="auto" hangingPunct="1">
              <a:lnSpc>
                <a:spcPct val="125000"/>
              </a:lnSpc>
              <a:spcBef>
                <a:spcPts val="0"/>
              </a:spcBef>
              <a:spcAft>
                <a:spcPts val="0"/>
              </a:spcAft>
              <a:buFont typeface="+mj-lt"/>
              <a:buAutoNum type="arabicPeriod"/>
              <a:defRPr/>
            </a:pPr>
            <a:r>
              <a:rPr lang="zh-CN" altLang="zh-CN" sz="2400" dirty="0">
                <a:latin typeface="Bodoni MT Black" pitchFamily="18" charset="0"/>
                <a:ea typeface="+mn-ea"/>
              </a:rPr>
              <a:t>推荐行动方针</a:t>
            </a:r>
            <a:endParaRPr lang="en-US" altLang="zh-CN" sz="2400" dirty="0">
              <a:latin typeface="Bodoni MT Black" pitchFamily="18" charset="0"/>
              <a:ea typeface="+mn-ea"/>
            </a:endParaRPr>
          </a:p>
          <a:p>
            <a:pPr marL="457200" indent="-457200" eaLnBrk="1" fontAlgn="auto" hangingPunct="1">
              <a:lnSpc>
                <a:spcPct val="125000"/>
              </a:lnSpc>
              <a:spcBef>
                <a:spcPts val="0"/>
              </a:spcBef>
              <a:spcAft>
                <a:spcPts val="0"/>
              </a:spcAft>
              <a:buFont typeface="+mj-lt"/>
              <a:buAutoNum type="arabicPeriod"/>
              <a:defRPr/>
            </a:pPr>
            <a:r>
              <a:rPr lang="zh-CN" altLang="zh-CN" sz="2400" dirty="0">
                <a:latin typeface="Bodoni MT Black" pitchFamily="18" charset="0"/>
                <a:ea typeface="+mn-ea"/>
              </a:rPr>
              <a:t>草拟</a:t>
            </a:r>
            <a:r>
              <a:rPr lang="zh-CN" altLang="zh-CN" sz="2400" dirty="0">
                <a:solidFill>
                  <a:srgbClr val="FF0000"/>
                </a:solidFill>
                <a:latin typeface="Bodoni MT Black" pitchFamily="18" charset="0"/>
                <a:ea typeface="+mn-ea"/>
              </a:rPr>
              <a:t>开发计划书</a:t>
            </a:r>
            <a:endParaRPr lang="en-US" altLang="zh-CN" sz="2400" dirty="0">
              <a:solidFill>
                <a:srgbClr val="FF0000"/>
              </a:solidFill>
              <a:latin typeface="Bodoni MT Black" pitchFamily="18" charset="0"/>
              <a:ea typeface="+mn-ea"/>
            </a:endParaRPr>
          </a:p>
          <a:p>
            <a:pPr marL="457200" indent="-457200" eaLnBrk="1" fontAlgn="auto" hangingPunct="1">
              <a:lnSpc>
                <a:spcPct val="125000"/>
              </a:lnSpc>
              <a:spcBef>
                <a:spcPts val="0"/>
              </a:spcBef>
              <a:spcAft>
                <a:spcPts val="0"/>
              </a:spcAft>
              <a:buFont typeface="+mj-lt"/>
              <a:buAutoNum type="arabicPeriod"/>
              <a:defRPr/>
            </a:pPr>
            <a:r>
              <a:rPr lang="zh-CN" altLang="zh-CN" sz="2400" dirty="0">
                <a:latin typeface="Bodoni MT Black" pitchFamily="18" charset="0"/>
                <a:ea typeface="+mn-ea"/>
              </a:rPr>
              <a:t>写文档提交审查</a:t>
            </a:r>
            <a:endParaRPr lang="zh-CN" altLang="en-US" sz="2400" dirty="0">
              <a:latin typeface="Bodoni MT Black" pitchFamily="18" charset="0"/>
              <a:ea typeface="+mn-ea"/>
            </a:endParaRP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a:t>
            </a:r>
            <a:r>
              <a:rPr lang="en-US" altLang="zh-CN" b="1" dirty="0" smtClean="0">
                <a:latin typeface="Bodoni MT Black" pitchFamily="18" charset="0"/>
              </a:rPr>
              <a:t> </a:t>
            </a:r>
            <a:r>
              <a:rPr lang="zh-CN" altLang="en-US" b="1" dirty="0" smtClean="0">
                <a:latin typeface="Bodoni MT Black" pitchFamily="18" charset="0"/>
              </a:rPr>
              <a:t>可行性研究过程</a:t>
            </a:r>
          </a:p>
        </p:txBody>
      </p:sp>
      <p:sp>
        <p:nvSpPr>
          <p:cNvPr id="3" name="TextBox 2"/>
          <p:cNvSpPr txBox="1"/>
          <p:nvPr/>
        </p:nvSpPr>
        <p:spPr>
          <a:xfrm>
            <a:off x="468313" y="1382713"/>
            <a:ext cx="3608387"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marL="457200" indent="-457200" eaLnBrk="1" fontAlgn="auto" hangingPunct="1">
              <a:spcBef>
                <a:spcPts val="0"/>
              </a:spcBef>
              <a:spcAft>
                <a:spcPts val="0"/>
              </a:spcAft>
              <a:buFont typeface="+mj-lt"/>
              <a:buAutoNum type="arabicPeriod"/>
              <a:defRPr/>
            </a:pPr>
            <a:r>
              <a:rPr lang="zh-CN" altLang="en-US" sz="2400" dirty="0">
                <a:latin typeface="Bodoni MT Black" pitchFamily="18" charset="0"/>
              </a:rPr>
              <a:t>复查系统规模和目标</a:t>
            </a:r>
          </a:p>
        </p:txBody>
      </p:sp>
      <p:sp>
        <p:nvSpPr>
          <p:cNvPr id="4" name="TextBox 3"/>
          <p:cNvSpPr txBox="1"/>
          <p:nvPr/>
        </p:nvSpPr>
        <p:spPr>
          <a:xfrm>
            <a:off x="323528" y="2244317"/>
            <a:ext cx="8208962" cy="2400657"/>
          </a:xfrm>
          <a:prstGeom prst="rect">
            <a:avLst/>
          </a:prstGeom>
          <a:noFill/>
        </p:spPr>
        <p:txBody>
          <a:bodyPr>
            <a:spAutoFit/>
          </a:bodyPr>
          <a:lstStyle/>
          <a:p>
            <a:pPr indent="457200" eaLnBrk="1" fontAlgn="auto" hangingPunct="1">
              <a:lnSpc>
                <a:spcPct val="125000"/>
              </a:lnSpc>
              <a:spcBef>
                <a:spcPts val="0"/>
              </a:spcBef>
              <a:spcAft>
                <a:spcPts val="0"/>
              </a:spcAft>
              <a:defRPr/>
            </a:pPr>
            <a:r>
              <a:rPr lang="zh-CN" altLang="en-US" sz="2400" dirty="0">
                <a:latin typeface="Bodoni MT Black" pitchFamily="18" charset="0"/>
                <a:ea typeface="+mn-ea"/>
              </a:rPr>
              <a:t>分析员访问关键人员，仔细阅读和分析有关的材料，以便对</a:t>
            </a:r>
            <a:r>
              <a:rPr lang="zh-CN" altLang="en-US" sz="2400" dirty="0">
                <a:solidFill>
                  <a:srgbClr val="FF0000"/>
                </a:solidFill>
                <a:latin typeface="Bodoni MT Black" pitchFamily="18" charset="0"/>
                <a:ea typeface="+mn-ea"/>
              </a:rPr>
              <a:t>问题定义阶段</a:t>
            </a:r>
            <a:r>
              <a:rPr lang="zh-CN" altLang="en-US" sz="2400" dirty="0">
                <a:latin typeface="Bodoni MT Black" pitchFamily="18" charset="0"/>
                <a:ea typeface="+mn-ea"/>
              </a:rPr>
              <a:t>书写的关于</a:t>
            </a:r>
            <a:r>
              <a:rPr lang="zh-CN" altLang="en-US" sz="2400" dirty="0">
                <a:solidFill>
                  <a:srgbClr val="FF0000"/>
                </a:solidFill>
                <a:latin typeface="Bodoni MT Black" pitchFamily="18" charset="0"/>
                <a:ea typeface="+mn-ea"/>
              </a:rPr>
              <a:t>规模和目标的报告书</a:t>
            </a:r>
            <a:r>
              <a:rPr lang="zh-CN" altLang="en-US" sz="2400" dirty="0">
                <a:latin typeface="Bodoni MT Black" pitchFamily="18" charset="0"/>
                <a:ea typeface="+mn-ea"/>
              </a:rPr>
              <a:t>进一步复查确认，改正含糊或不确切的叙述，清晰地描述对目标系统的一切限制和约束。这个步骤的工作，</a:t>
            </a:r>
            <a:r>
              <a:rPr lang="zh-CN" altLang="en-US" sz="2400" dirty="0">
                <a:solidFill>
                  <a:srgbClr val="FF0000"/>
                </a:solidFill>
                <a:latin typeface="Bodoni MT Black" pitchFamily="18" charset="0"/>
                <a:ea typeface="+mn-ea"/>
              </a:rPr>
              <a:t>实质上是为了确保分析员正在解决的问题确实是要求他解决的问题。</a:t>
            </a:r>
          </a:p>
        </p:txBody>
      </p:sp>
      <p:sp>
        <p:nvSpPr>
          <p:cNvPr id="7" name="1 Título"/>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p>
        </p:txBody>
      </p:sp>
      <p:sp>
        <p:nvSpPr>
          <p:cNvPr id="9"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9699</TotalTime>
  <Words>13002</Words>
  <Application>Microsoft Office PowerPoint</Application>
  <PresentationFormat>全屏显示(4:3)</PresentationFormat>
  <Paragraphs>600</Paragraphs>
  <Slides>63</Slides>
  <Notes>62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63</vt:i4>
      </vt:variant>
    </vt:vector>
  </HeadingPairs>
  <TitlesOfParts>
    <vt:vector size="72" baseType="lpstr">
      <vt:lpstr>华文琥珀</vt:lpstr>
      <vt:lpstr>楷体_GB2312</vt:lpstr>
      <vt:lpstr>宋体</vt:lpstr>
      <vt:lpstr>Arial</vt:lpstr>
      <vt:lpstr>Bodoni MT Black</vt:lpstr>
      <vt:lpstr>Calibri</vt:lpstr>
      <vt:lpstr>Wingdings</vt:lpstr>
      <vt:lpstr>1_Tema de Office</vt:lpstr>
      <vt:lpstr>Tema de Office</vt:lpstr>
      <vt:lpstr>PowerPoint 演示文稿</vt:lpstr>
      <vt:lpstr>第2章 可行性研究</vt:lpstr>
      <vt:lpstr>主要内容</vt:lpstr>
      <vt:lpstr>主要内容</vt:lpstr>
      <vt:lpstr>2.1 可行性研究的任务</vt:lpstr>
      <vt:lpstr>2.1 可行性研究的任务</vt:lpstr>
      <vt:lpstr>主要内容</vt:lpstr>
      <vt:lpstr>2.2 可行性研究过程</vt:lpstr>
      <vt:lpstr>2.2 可行性研究过程</vt:lpstr>
      <vt:lpstr>2.2 可行性研究过程</vt:lpstr>
      <vt:lpstr>2.2 可行性研究过程</vt:lpstr>
      <vt:lpstr>2.2 可行性研究过程</vt:lpstr>
      <vt:lpstr>2.2 可行性研究过程</vt:lpstr>
      <vt:lpstr>2.2 可行性研究过程</vt:lpstr>
      <vt:lpstr>第2章可行性研究</vt:lpstr>
      <vt:lpstr>2.3 系统流程图</vt:lpstr>
      <vt:lpstr>2.3 系统流程图</vt:lpstr>
      <vt:lpstr>2.3 系统流程图</vt:lpstr>
      <vt:lpstr>PowerPoint 演示文稿</vt:lpstr>
      <vt:lpstr>2.3 系统流程图</vt:lpstr>
      <vt:lpstr>2.3 系统流程图</vt:lpstr>
      <vt:lpstr>PowerPoint 演示文稿</vt:lpstr>
      <vt:lpstr>2.3 系统流程图</vt:lpstr>
      <vt:lpstr>主要内容</vt:lpstr>
      <vt:lpstr>2.4 数据流图</vt:lpstr>
      <vt:lpstr>2.4 数据流图</vt:lpstr>
      <vt:lpstr>PowerPoint 演示文稿</vt:lpstr>
      <vt:lpstr>2.4 数据流图</vt:lpstr>
      <vt:lpstr>2.4 数据流图</vt:lpstr>
      <vt:lpstr>2.4 数据流图</vt:lpstr>
      <vt:lpstr>2.4 数据流图</vt:lpstr>
      <vt:lpstr>PowerPoint 演示文稿</vt:lpstr>
      <vt:lpstr>PowerPoint 演示文稿</vt:lpstr>
      <vt:lpstr>PowerPoint 演示文稿</vt:lpstr>
      <vt:lpstr>PowerPoint 演示文稿</vt:lpstr>
      <vt:lpstr>2.4 数据流图</vt:lpstr>
      <vt:lpstr>2.4 数据流图</vt:lpstr>
      <vt:lpstr>2.4 数据流图</vt:lpstr>
      <vt:lpstr>主要内容</vt:lpstr>
      <vt:lpstr>2.5 数据字典</vt:lpstr>
      <vt:lpstr>2.5 数据字典</vt:lpstr>
      <vt:lpstr>2.5 数据字典</vt:lpstr>
      <vt:lpstr>2.5 数据字典</vt:lpstr>
      <vt:lpstr>2.5 数据字典</vt:lpstr>
      <vt:lpstr>2.5 数据字典</vt:lpstr>
      <vt:lpstr>2.5 数据字典</vt:lpstr>
      <vt:lpstr>2.5 数据字典</vt:lpstr>
      <vt:lpstr>2.5 数据字典</vt:lpstr>
      <vt:lpstr>2.5 数据字典</vt:lpstr>
      <vt:lpstr>2.5 数据字典</vt:lpstr>
      <vt:lpstr>2.5 数据字典</vt:lpstr>
      <vt:lpstr>2.5 数据字典</vt:lpstr>
      <vt:lpstr>主要内容</vt:lpstr>
      <vt:lpstr>2.6 成本/效益分析</vt:lpstr>
      <vt:lpstr>2.6 成本/效益分析</vt:lpstr>
      <vt:lpstr>2.6 成本/效益分析</vt:lpstr>
      <vt:lpstr>2.6 成本/效益分析</vt:lpstr>
      <vt:lpstr>2.6 成本/效益分析</vt:lpstr>
      <vt:lpstr>2.6 成本/效益分析</vt:lpstr>
      <vt:lpstr>2.6 成本/效益分析</vt:lpstr>
      <vt:lpstr>2.6 成本/效益分析</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xap</dc:creator>
  <cp:lastModifiedBy>WRGHO</cp:lastModifiedBy>
  <cp:revision>447</cp:revision>
  <dcterms:created xsi:type="dcterms:W3CDTF">2015-07-27T03:23:20Z</dcterms:created>
  <dcterms:modified xsi:type="dcterms:W3CDTF">2021-05-10T11:11:34Z</dcterms:modified>
</cp:coreProperties>
</file>