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e96078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e96078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96078b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96078b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5634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5634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e96078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e96078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96078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e96078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96078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e96078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e96078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e96078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e96078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e96078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e96078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e96078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e96078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e96078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e96078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e96078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6D15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Funcional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Programa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45875" y="1979850"/>
            <a:ext cx="34734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de datos por teclado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función prompt();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411025" y="2671275"/>
            <a:ext cx="5568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 Nombre = prompt(“Ingrese su Nombre: ”);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 Apellido = prompt(“Ingrese su Apellido: “);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console.log(“Bienvenido “+Nombre+” “+Apellido);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alert(“Bienvenido “+Nombre+” “+Apellido);</a:t>
            </a:r>
            <a:endParaRPr sz="18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5875" y="3637075"/>
            <a:ext cx="34734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Muestreo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función alert();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60950" y="2186200"/>
            <a:ext cx="82221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Hacer un programa que tome dos valores por teclado y los multiplique, luego muestre el resultado por pantalla, por ambos métodos.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Realizar un programa en el que se ingrese la base y la altura de un triángulo e informe su área. El programa debe imprimir una leyenda que incluya los datos de entrada y el resultado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667700" y="357800"/>
            <a:ext cx="5083800" cy="4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Hacer un programa en el que se ingrese la velocidad máxima de una calle, la velocidad de un auto y tipo de auto (particular o ambulancia).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Las normas de tránsito indican que existe un 15% de tolerancia sobre la velocidad máxima.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Indicar si el auto recibe una advertencia, una multa o nada según los siguientes parámetros: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s">
                <a:solidFill>
                  <a:srgbClr val="000000"/>
                </a:solidFill>
              </a:rPr>
              <a:t>Particulares: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s">
                <a:solidFill>
                  <a:srgbClr val="000000"/>
                </a:solidFill>
              </a:rPr>
              <a:t>Si la velocidad es menor a la velocidad máxima, no pasa nada.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s">
                <a:solidFill>
                  <a:srgbClr val="000000"/>
                </a:solidFill>
              </a:rPr>
              <a:t>Si la velocidad está por encima de la velocidad máxima pero dentro del margen de tolerancia = Advertencia.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s">
                <a:solidFill>
                  <a:srgbClr val="000000"/>
                </a:solidFill>
              </a:rPr>
              <a:t>Si la velocidad está por encima del margen de tolerancia = Multa.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s">
                <a:solidFill>
                  <a:srgbClr val="000000"/>
                </a:solidFill>
              </a:rPr>
              <a:t>Ambulancia: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s">
                <a:solidFill>
                  <a:srgbClr val="000000"/>
                </a:solidFill>
              </a:rPr>
              <a:t>Si está en una emergencia, no pasa nada.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s">
                <a:solidFill>
                  <a:srgbClr val="000000"/>
                </a:solidFill>
              </a:rPr>
              <a:t>Si no está en emergencia, vale como un particular.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lenguaje Funcional?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2743550"/>
            <a:ext cx="82221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lenguaje funcional no es </a:t>
            </a:r>
            <a:r>
              <a:rPr lang="es"/>
              <a:t>más</a:t>
            </a:r>
            <a:r>
              <a:rPr lang="es"/>
              <a:t> que lo que su nombre indica, un lenguaje de programación orientado a </a:t>
            </a:r>
            <a:r>
              <a:rPr i="1" lang="es"/>
              <a:t>hacer algo</a:t>
            </a:r>
            <a:r>
              <a:rPr lang="es"/>
              <a:t> o </a:t>
            </a:r>
            <a:r>
              <a:rPr i="1" lang="es"/>
              <a:t>cumplir una función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programar?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905650" y="2433425"/>
            <a:ext cx="33327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Instrucciones sucesivas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y constantes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condicionales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bucles de repetición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931700" y="2087650"/>
            <a:ext cx="35202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&lt;title&gt;Hola Mundo&lt;/title&gt;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&lt;/html&gt;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931700" y="2087650"/>
            <a:ext cx="3909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&lt;title&gt;Hola Mundo&lt;/title&gt;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console.log(“¡Hola Mundo!”);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&lt;/html&gt;</a:t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programa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2456100"/>
            <a:ext cx="41193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Esqueleto HTML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931700" y="2087650"/>
            <a:ext cx="35202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&lt;title&gt;Hola Mundo&lt;/title&gt;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&lt;/html&gt;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71900" y="3192075"/>
            <a:ext cx="4119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		&lt;/script&gt;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71900" y="3859750"/>
            <a:ext cx="3650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console.log(“¡Hola Mundo!”);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Vincular un documento JS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0950" y="2206750"/>
            <a:ext cx="82221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nuevo archivo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Copiar lo que está dentro de la etiqueta &lt;script&gt; de nuestro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Guardar como “programa.js” en la misma carpeta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Reemplazar toda la etiqueta script por la siguiente </a:t>
            </a:r>
            <a:r>
              <a:rPr lang="es"/>
              <a:t>línea</a:t>
            </a:r>
            <a:r>
              <a:rPr lang="es"/>
              <a:t>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&lt;script type=”text/javascript” src=”programa.js”&gt;&lt;/script&gt;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Vincular un documento JS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71900" y="2075375"/>
            <a:ext cx="34323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&lt;title&gt;Hola Mundo&lt;/title&gt;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&lt;script type=”text/javascript”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src=”programa.js”&gt;&lt;/script&gt;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548125" y="2552975"/>
            <a:ext cx="271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console.log(“¡Hola Mundo!”);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592100" y="4212275"/>
            <a:ext cx="1191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HTML</a:t>
            </a:r>
            <a:endParaRPr sz="2500"/>
          </a:p>
        </p:txBody>
      </p:sp>
      <p:sp>
        <p:nvSpPr>
          <p:cNvPr id="106" name="Google Shape;106;p18"/>
          <p:cNvSpPr txBox="1"/>
          <p:nvPr/>
        </p:nvSpPr>
        <p:spPr>
          <a:xfrm>
            <a:off x="6308325" y="4190525"/>
            <a:ext cx="1191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JS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variable es un lugar donde guardar un valor que voy a necesitar </a:t>
            </a:r>
            <a:r>
              <a:rPr lang="es"/>
              <a:t>más</a:t>
            </a:r>
            <a:r>
              <a:rPr lang="es"/>
              <a:t> adelante.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244000" y="3137225"/>
            <a:ext cx="1399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 x=5;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x=10;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console.log(x);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278700" y="2988875"/>
            <a:ext cx="17322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 y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console.log(x+y);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console.log(x-y);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console.log(x*y);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console.log(x/y);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console.log(x%y);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5646400" y="3137225"/>
            <a:ext cx="27990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console.log("x+y="+ (x+y));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console.log("x-y="+ (x-y));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console.log("x·y="+ (x*y));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console.log("x/y="+ (x/y));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console.log("x%y="+ (x%y));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19075"/>
            <a:ext cx="8222100" cy="2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 Nombre = “Juan”;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var Apellido = “Perez”;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console.log(Nombre);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console.log(Apellido)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console.log(Nombre + Apellido);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console.log(Nombre+” “+Apellido);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para nombrar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nombres de las variables pueden contener: letras, </a:t>
            </a:r>
            <a:r>
              <a:rPr lang="es"/>
              <a:t>números</a:t>
            </a:r>
            <a:r>
              <a:rPr lang="es"/>
              <a:t>, guión bajo y signo pesos.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nombres pueden comenzar con: una letra, un signo pesos o un guión 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nombres distinguen entre mayúscula y minúscula (x es distinto de X).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nombres no pueden empezar con números.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pueden ser palabras reservadas del lenguaje.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