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f1bf5ace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f1bf5ace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23330ecc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23330ecc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23330ecc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23330ecc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23330ecc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23330ecc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23330ecc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23330ecc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23330ecc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23330ecc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23330ecc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23330ecc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f6c9be0b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f6c9be0b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f6c9be0b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f6c9be0b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f4664a2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f4664a2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23330ec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23330ec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rgbClr val="F8DC3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Relationship Id="rId4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n para JAVASCRIPT" id="67" name="Google Shape;67;p13"/>
          <p:cNvPicPr preferRelativeResize="0"/>
          <p:nvPr/>
        </p:nvPicPr>
        <p:blipFill rotWithShape="1">
          <a:blip r:embed="rId3">
            <a:alphaModFix/>
          </a:blip>
          <a:srcRect b="2655" l="2507" r="2507" t="2503"/>
          <a:stretch/>
        </p:blipFill>
        <p:spPr>
          <a:xfrm>
            <a:off x="3366900" y="265050"/>
            <a:ext cx="4885600" cy="48784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type="ctrTitle"/>
          </p:nvPr>
        </p:nvSpPr>
        <p:spPr>
          <a:xfrm>
            <a:off x="96200" y="1160175"/>
            <a:ext cx="5571300" cy="308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Funciones con parámetros variables y métodos de strings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Explotando el concepto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el ejemplo anterior, se obtiene el resultado sin tocar los parámetros.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3600"/>
              <a:t>Podríamos</a:t>
            </a:r>
            <a:r>
              <a:rPr lang="es" sz="3600"/>
              <a:t> no darle </a:t>
            </a:r>
            <a:r>
              <a:rPr lang="es" sz="3600"/>
              <a:t>ningún</a:t>
            </a:r>
            <a:r>
              <a:rPr lang="es" sz="3600"/>
              <a:t> parámetro y utilizar el objeto arguments.</a:t>
            </a:r>
            <a:endParaRPr sz="3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226078" y="209505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Ejemplos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7500" y="3867392"/>
            <a:ext cx="5746500" cy="1276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7500" y="0"/>
            <a:ext cx="5746500" cy="3653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Métodos de strings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strings como objetos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Las cadenas de texto en javascript son, en </a:t>
            </a:r>
            <a:r>
              <a:rPr lang="es" sz="2400"/>
              <a:t>esencia</a:t>
            </a:r>
            <a:r>
              <a:rPr lang="es" sz="2400"/>
              <a:t> un objeto.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400"/>
              <a:t>Como todo objeto poseen métodos y propiedades que podemos aprovechar para manipular estos strings.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0" y="407600"/>
            <a:ext cx="3339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substring(inicio, fin)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878" y="3107675"/>
            <a:ext cx="5805123" cy="2035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2825" y="0"/>
            <a:ext cx="5741176" cy="27841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14425" y="1197075"/>
            <a:ext cx="3245100" cy="3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oboto"/>
              <a:buChar char="●"/>
            </a:pPr>
            <a:r>
              <a:rPr lang="es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Devuelve una subcadena del texto sobre el cual se aplica.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oboto"/>
              <a:buChar char="●"/>
            </a:pPr>
            <a:r>
              <a:rPr lang="es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Recibe dos índices (principio y fin) que definen desde dónde (incluido) y hasta donde (no incluido) se copia el string. 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Roboto"/>
              <a:buChar char="●"/>
            </a:pPr>
            <a:r>
              <a:rPr lang="es" sz="17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Si no se indica un fin, corre hasta el final del string.</a:t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</a:rPr>
              <a:t>toLowerCase()</a:t>
            </a:r>
            <a:endParaRPr sz="3000">
              <a:solidFill>
                <a:srgbClr val="434343"/>
              </a:solidFill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chemeClr val="lt2"/>
                </a:solidFill>
              </a:rPr>
              <a:t>Devuelve el mismo string con todas sus letras en minúscula</a:t>
            </a:r>
            <a:endParaRPr sz="2400">
              <a:solidFill>
                <a:schemeClr val="lt2"/>
              </a:solidFill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071" y="2926524"/>
            <a:ext cx="5855925" cy="16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8075" y="0"/>
            <a:ext cx="5855926" cy="2414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</a:rPr>
              <a:t>toUpperCase()</a:t>
            </a:r>
            <a:endParaRPr sz="3000">
              <a:solidFill>
                <a:srgbClr val="434343"/>
              </a:solidFill>
            </a:endParaRPr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chemeClr val="lt2"/>
                </a:solidFill>
              </a:rPr>
              <a:t>Devuelve el mismo string con todas las letras en mayúscula.</a:t>
            </a:r>
            <a:endParaRPr sz="2400">
              <a:solidFill>
                <a:schemeClr val="lt2"/>
              </a:solidFill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2228" y="722225"/>
            <a:ext cx="5805123" cy="2290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5575" y="3603750"/>
            <a:ext cx="5698425" cy="15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434343"/>
                </a:solidFill>
              </a:rPr>
              <a:t>trim()</a:t>
            </a:r>
            <a:endParaRPr sz="3000">
              <a:solidFill>
                <a:srgbClr val="434343"/>
              </a:solidFill>
            </a:endParaRPr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2"/>
                </a:solidFill>
              </a:rPr>
              <a:t>Recortar:</a:t>
            </a:r>
            <a:endParaRPr sz="24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400">
                <a:solidFill>
                  <a:schemeClr val="lt2"/>
                </a:solidFill>
              </a:rPr>
              <a:t>Devuelve un string eliminando los espacios en blanco de ambos extremos.</a:t>
            </a:r>
            <a:endParaRPr sz="2400">
              <a:solidFill>
                <a:schemeClr val="lt2"/>
              </a:solidFill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66064" l="12059" r="39568" t="4738"/>
          <a:stretch/>
        </p:blipFill>
        <p:spPr>
          <a:xfrm>
            <a:off x="3636450" y="791000"/>
            <a:ext cx="5145950" cy="17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4">
            <a:alphaModFix/>
          </a:blip>
          <a:srcRect b="53793" l="19426" r="0" t="18976"/>
          <a:stretch/>
        </p:blipFill>
        <p:spPr>
          <a:xfrm>
            <a:off x="3636450" y="3319175"/>
            <a:ext cx="5145950" cy="978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460950" y="1565250"/>
            <a:ext cx="8222100" cy="20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Funciones con parámetros variables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34343"/>
                </a:solidFill>
              </a:rPr>
              <a:t>Arguments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471900" y="191907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En toda función de javascript existe el objeto </a:t>
            </a:r>
            <a:r>
              <a:rPr i="1" lang="es">
                <a:solidFill>
                  <a:schemeClr val="accent1"/>
                </a:solidFill>
              </a:rPr>
              <a:t>“arguments”</a:t>
            </a:r>
            <a:r>
              <a:rPr lang="es">
                <a:solidFill>
                  <a:schemeClr val="accent1"/>
                </a:solidFill>
              </a:rPr>
              <a:t> </a:t>
            </a:r>
            <a:r>
              <a:rPr lang="es"/>
              <a:t>, un arreglo donde se almacenan todos los datos de entrada de la función.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5600" y="2839175"/>
            <a:ext cx="2118971" cy="2151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271" y="2839175"/>
            <a:ext cx="5169384" cy="215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