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1bf5ac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1bf5ac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fc7eed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4fc7eed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fc7eed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fc7eed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fc7eed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fc7eed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d53db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d53db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d53db5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d53db5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d53db5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d53db5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d53db5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d53db5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fc7ee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fc7ee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d53db5a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d53db5a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d53db5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d53db5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fc7eed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fc7eed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d53db5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d53db5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fc7eed6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fc7eed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fc7eed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fc7eed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fc7eed6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fc7eed6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b1de34f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b1de34f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fc7eed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fc7eed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fc7eed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fc7eed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fc7eed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fc7eed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fc7eed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fc7eed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fc7eed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fc7eed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fc7eed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fc7eed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fc7eed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fc7eed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erfectionkills.com/the-poor-misunderstood-innerText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66900" y="3412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738900"/>
            <a:ext cx="5571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DOM y Eventos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2 clases (una para títulos y otra para párrafos) en CSS que modifiquen: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tamaño de letra.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tipo de letra.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Luego </a:t>
            </a:r>
            <a:r>
              <a:rPr lang="es"/>
              <a:t>aplicarlas</a:t>
            </a:r>
            <a:r>
              <a:rPr lang="es"/>
              <a:t> por JS a un </a:t>
            </a:r>
            <a:r>
              <a:rPr b="1" lang="es"/>
              <a:t>título</a:t>
            </a:r>
            <a:r>
              <a:rPr lang="es"/>
              <a:t> y un </a:t>
            </a:r>
            <a:r>
              <a:rPr b="1" lang="es"/>
              <a:t>párrafo</a:t>
            </a:r>
            <a:r>
              <a:rPr lang="es"/>
              <a:t> creado en HTML.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Luego utilizar la propiedad </a:t>
            </a:r>
            <a:r>
              <a:rPr i="1" lang="es">
                <a:solidFill>
                  <a:schemeClr val="accent2"/>
                </a:solidFill>
              </a:rPr>
              <a:t>style</a:t>
            </a:r>
            <a:r>
              <a:rPr lang="es"/>
              <a:t> en ambos para cambiar color de fondo y color de letra.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(los valores de color, tamaño y tipo de letra son a elección de cada uno)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827450" y="1919075"/>
            <a:ext cx="548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cosas que pasan en el documento HTML.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carga la página.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hace click en un botón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llena un campo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Javascript puede reaccionar a estos eventos.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pueden declarar en las etiquetas de HTML o manejarlos directamente desde el código JS.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¿Cómo se pueden implementar?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Implementaciones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784100" y="2571750"/>
            <a:ext cx="5575800" cy="18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Atributos de evento que ejecuten código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Atributos de evento que llamen funciones de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Directamente desde JS con </a:t>
            </a:r>
            <a:r>
              <a:rPr i="1" lang="es"/>
              <a:t>“Event Handlers”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Eventos Comunes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723550" y="396600"/>
            <a:ext cx="5139300" cy="4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onchange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Se modificó un elemento de HTML.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onclick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hizo click sobre un elemento.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onmouseover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mueve el mouse sobre un elemento.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onmouseout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mueve el mouse fuera de un elemento.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onkeydown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aprieta una tecla.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onload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La página se termina de cargar.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3308625" y="-200"/>
            <a:ext cx="583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”UTF-8”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”text/javascript”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”programa.js”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onload=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”alert(‘página cargada’)”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onclick=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”alert(‘botón clickeado’)”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Clickeame!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onmouseover=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”this.innerText=’que tal?’”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onmouseout=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”this.innerText=’Hola!’”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Hola!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”text”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onchange=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”alert(‘texto modificado’)”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Desde JS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 Listeners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71900" y="2571750"/>
            <a:ext cx="82221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establecer desde javascript que un elemento de HTML esté a la espera de que un evento ocurra utilizando el método “</a:t>
            </a:r>
            <a:r>
              <a:rPr i="1" lang="es"/>
              <a:t>addEventListener”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método </a:t>
            </a:r>
            <a:r>
              <a:rPr i="1" lang="es"/>
              <a:t>addEventListener</a:t>
            </a:r>
            <a:r>
              <a:rPr lang="es"/>
              <a:t> recibe dos parámetros, el evento a escuchar (sin el prefijo “on” y la función a ejecutar (el handler) cuando el evento ocurra.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hlinkClick r:id="rId3"/>
          </p:cNvPr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textContent vs innerText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textContent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694250" y="1919075"/>
            <a:ext cx="39999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innerText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72000" y="2466275"/>
            <a:ext cx="39999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Refiere a todo el contenido de texto del elemento.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Toma el contenido de HTML y elimina las etiquetas dejando el texto tal cual se escribió.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No hay normalización de espacios.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694250" y="2571875"/>
            <a:ext cx="39999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Refiere solamente al texto visible del elemento.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Toma el elemento como aparece en el navegador.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Posee normalización de espacios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Permite distinguir espacios ingresados por el usuario.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71900" y="3063675"/>
            <a:ext cx="82221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elemento.</a:t>
            </a:r>
            <a:r>
              <a:rPr b="1" lang="es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event”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1" lang="e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Ejercicio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Escribir el código JS para que al apretar el botón, se sumen X1 y X2 </a:t>
            </a:r>
            <a:r>
              <a:rPr lang="es">
                <a:solidFill>
                  <a:schemeClr val="dk2"/>
                </a:solidFill>
              </a:rPr>
              <a:t>mostrándose</a:t>
            </a:r>
            <a:r>
              <a:rPr lang="es">
                <a:solidFill>
                  <a:schemeClr val="dk2"/>
                </a:solidFill>
              </a:rPr>
              <a:t> el resultado en el título con id=”resultado”.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arenR"/>
            </a:pPr>
            <a:r>
              <a:rPr lang="es">
                <a:solidFill>
                  <a:schemeClr val="dk2"/>
                </a:solidFill>
              </a:rPr>
              <a:t>generar evento </a:t>
            </a:r>
            <a:r>
              <a:rPr i="1" lang="es">
                <a:solidFill>
                  <a:schemeClr val="dk2"/>
                </a:solidFill>
              </a:rPr>
              <a:t>click</a:t>
            </a:r>
            <a:r>
              <a:rPr lang="es">
                <a:solidFill>
                  <a:schemeClr val="dk2"/>
                </a:solidFill>
              </a:rPr>
              <a:t> en el botón.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arenR"/>
            </a:pPr>
            <a:r>
              <a:rPr lang="es">
                <a:solidFill>
                  <a:schemeClr val="dk2"/>
                </a:solidFill>
              </a:rPr>
              <a:t>cuando se aprieta, tomar lo que hay en la propiedad value de los inputs y almacenarlo en alguna variable.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arenR"/>
            </a:pPr>
            <a:r>
              <a:rPr lang="es">
                <a:solidFill>
                  <a:schemeClr val="dk2"/>
                </a:solidFill>
              </a:rPr>
              <a:t>sumar las variables y mostrar el resultado en el contenido del h2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3475875" y="432675"/>
            <a:ext cx="5408400" cy="4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&lt;title&gt;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Estilos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&lt;meta 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charset="UTF-8"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¡SUMAS SUMAS SUMAS!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Ingresá un número en cada casilla 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para sumarlos.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&lt;input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"x1"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"x1"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&lt;input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"x2"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"x2"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Sumar!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&lt;h2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&gt;&lt;/h2&gt;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DESAFÍO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4047125" y="544525"/>
            <a:ext cx="45621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una calculadora con con 15 botones.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10 Dígitos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4 Operaciones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1 Igual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Escribir el código HTML correspondiente. recordar que deben dejar un espacio para el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mediante JS programar todos los eventos y los handlers.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425" y="2317975"/>
            <a:ext cx="3617500" cy="2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FIN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Ejercicio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Copiar el siguiente código HTML.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Luego mostrar por consola el </a:t>
            </a:r>
            <a:r>
              <a:rPr i="1" lang="es" sz="1800">
                <a:solidFill>
                  <a:srgbClr val="434343"/>
                </a:solidFill>
              </a:rPr>
              <a:t>innerText</a:t>
            </a:r>
            <a:r>
              <a:rPr lang="es" sz="1800">
                <a:solidFill>
                  <a:srgbClr val="434343"/>
                </a:solidFill>
              </a:rPr>
              <a:t> y el </a:t>
            </a:r>
            <a:r>
              <a:rPr i="1" lang="es" sz="1800">
                <a:solidFill>
                  <a:srgbClr val="434343"/>
                </a:solidFill>
              </a:rPr>
              <a:t>textContent</a:t>
            </a:r>
            <a:r>
              <a:rPr lang="es" sz="1800">
                <a:solidFill>
                  <a:srgbClr val="434343"/>
                </a:solidFill>
              </a:rPr>
              <a:t> del título.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296550" y="0"/>
            <a:ext cx="584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innerText vs textContent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”UTF-8”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&lt;span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”display:none;”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Mundo!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&lt;/span&gt;&lt;/h1&gt;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”text/javascript”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”programa.js”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Clases y estilos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style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elemento de HTML tiene la propiedad </a:t>
            </a:r>
            <a:r>
              <a:rPr i="1" lang="es">
                <a:solidFill>
                  <a:schemeClr val="accent2"/>
                </a:solidFill>
              </a:rPr>
              <a:t>style </a:t>
            </a:r>
            <a:r>
              <a:rPr lang="es"/>
              <a:t>que es un objeto en sí mismo.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Podemos utilizar esta propiedad para modificar el estilo del elemento.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48384" l="11195" r="48820" t="6183"/>
          <a:stretch/>
        </p:blipFill>
        <p:spPr>
          <a:xfrm>
            <a:off x="0" y="2930650"/>
            <a:ext cx="3462096" cy="22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87836" l="10014" r="76042" t="8552"/>
          <a:stretch/>
        </p:blipFill>
        <p:spPr>
          <a:xfrm>
            <a:off x="2940138" y="4694625"/>
            <a:ext cx="3081341" cy="4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87911" l="9832" r="75812" t="8420"/>
          <a:stretch/>
        </p:blipFill>
        <p:spPr>
          <a:xfrm>
            <a:off x="6021475" y="4694625"/>
            <a:ext cx="3122525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572000" y="2975425"/>
            <a:ext cx="45720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= document.querySelector(</a:t>
            </a: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“h1”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h1.style.backgroundColor = 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“#00FFFF”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className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73131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leer y modificar las clases a las que pertenece un elemento.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Propiedad </a:t>
            </a:r>
            <a:r>
              <a:rPr lang="es"/>
              <a:t>intrínseca</a:t>
            </a:r>
            <a:r>
              <a:rPr lang="es"/>
              <a:t> de todos los elementos cuyo valor es un </a:t>
            </a:r>
            <a:r>
              <a:rPr i="1" lang="es">
                <a:solidFill>
                  <a:schemeClr val="dk1"/>
                </a:solidFill>
              </a:rPr>
              <a:t>String</a:t>
            </a:r>
            <a:r>
              <a:rPr lang="es"/>
              <a:t>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49210" l="12233" r="49703" t="5437"/>
          <a:stretch/>
        </p:blipFill>
        <p:spPr>
          <a:xfrm>
            <a:off x="0" y="2810900"/>
            <a:ext cx="3480499" cy="23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50259" l="8192" r="42572" t="19068"/>
          <a:stretch/>
        </p:blipFill>
        <p:spPr>
          <a:xfrm>
            <a:off x="3480500" y="3158950"/>
            <a:ext cx="5663501" cy="198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classList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Propiedad </a:t>
            </a:r>
            <a:r>
              <a:rPr lang="es"/>
              <a:t>intrínseca</a:t>
            </a:r>
            <a:r>
              <a:rPr lang="es"/>
              <a:t> de los elementos, devuelve un arreglo con todas las clases asignadas.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22450" y="3254175"/>
            <a:ext cx="29802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Siguiendo el ejemplo anterior: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22870" l="8003" r="32796" t="18755"/>
          <a:stretch/>
        </p:blipFill>
        <p:spPr>
          <a:xfrm>
            <a:off x="3899190" y="2571750"/>
            <a:ext cx="463650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métodos de classList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60950" y="1701875"/>
            <a:ext cx="82221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classList.add(</a:t>
            </a:r>
            <a:r>
              <a:rPr lang="es">
                <a:solidFill>
                  <a:schemeClr val="dk1"/>
                </a:solidFill>
              </a:rPr>
              <a:t>‘clase1’</a:t>
            </a:r>
            <a:r>
              <a:rPr lang="es">
                <a:solidFill>
                  <a:schemeClr val="dk2"/>
                </a:solidFill>
              </a:rPr>
              <a:t>,</a:t>
            </a:r>
            <a:r>
              <a:rPr lang="es">
                <a:solidFill>
                  <a:schemeClr val="dk1"/>
                </a:solidFill>
              </a:rPr>
              <a:t>’clase2’</a:t>
            </a:r>
            <a:r>
              <a:rPr lang="es">
                <a:solidFill>
                  <a:schemeClr val="dk2"/>
                </a:solidFill>
              </a:rPr>
              <a:t>,...);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agregar una o más clases a un elemento pasándole como parámetros los nombres de las clases a agregar.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classList.remove(</a:t>
            </a:r>
            <a:r>
              <a:rPr lang="es">
                <a:solidFill>
                  <a:schemeClr val="dk1"/>
                </a:solidFill>
              </a:rPr>
              <a:t>‘clase1’</a:t>
            </a:r>
            <a:r>
              <a:rPr lang="es">
                <a:solidFill>
                  <a:schemeClr val="dk2"/>
                </a:solidFill>
              </a:rPr>
              <a:t>,</a:t>
            </a:r>
            <a:r>
              <a:rPr lang="es">
                <a:solidFill>
                  <a:schemeClr val="dk1"/>
                </a:solidFill>
              </a:rPr>
              <a:t>’clase2’</a:t>
            </a:r>
            <a:r>
              <a:rPr lang="es">
                <a:solidFill>
                  <a:schemeClr val="dk2"/>
                </a:solidFill>
              </a:rPr>
              <a:t>,...);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sacarle clases a un elemento, pasándole como parámetros los nombres de las clases a eliminar.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classList.toggle(</a:t>
            </a:r>
            <a:r>
              <a:rPr lang="es">
                <a:solidFill>
                  <a:schemeClr val="dk1"/>
                </a:solidFill>
              </a:rPr>
              <a:t>‘clase’</a:t>
            </a:r>
            <a:r>
              <a:rPr lang="es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alternar una clase que recibe como parámetro.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el elemento la tiene, se la elimina, de lo contrario la agrega.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classList.contains(</a:t>
            </a:r>
            <a:r>
              <a:rPr lang="es">
                <a:solidFill>
                  <a:schemeClr val="dk1"/>
                </a:solidFill>
              </a:rPr>
              <a:t>‘clase’</a:t>
            </a:r>
            <a:r>
              <a:rPr lang="es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verdadero o falso dependiendo si el elemento contiene o no la clase recibida como parámetro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