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Robo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oboto-regular.fntdata"/><Relationship Id="rId21" Type="http://schemas.openxmlformats.org/officeDocument/2006/relationships/slide" Target="slides/slide16.xml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efa0e34bf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efa0e34b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efa0e34bf_1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3efa0e34bf_1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efa0e34bf_1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efa0e34bf_1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efa0e34bf_1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efa0e34bf_1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efa0e34bf_1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efa0e34bf_1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efa0e34bf_1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3efa0e34bf_1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efba1e83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3efba1e83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efa0e34bf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efa0e34bf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efa0e34bf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efa0e34bf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efa0e34bf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efa0e34bf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efa0e34bf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efa0e34bf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efa0e34bf_1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efa0e34bf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efa0e34bf_1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efa0e34bf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efa0e34bf_1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efa0e34bf_1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efa0e34bf_1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efa0e34bf_1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rgbClr val="F8DC3D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Relationship Id="rId4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jpg"/><Relationship Id="rId4" Type="http://schemas.openxmlformats.org/officeDocument/2006/relationships/image" Target="../media/image8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jpg"/><Relationship Id="rId4" Type="http://schemas.openxmlformats.org/officeDocument/2006/relationships/image" Target="../media/image12.jpg"/><Relationship Id="rId5" Type="http://schemas.openxmlformats.org/officeDocument/2006/relationships/image" Target="../media/image2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jpg"/><Relationship Id="rId4" Type="http://schemas.openxmlformats.org/officeDocument/2006/relationships/image" Target="../media/image5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g"/><Relationship Id="rId4" Type="http://schemas.openxmlformats.org/officeDocument/2006/relationships/image" Target="../media/image9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sultado de imagen para JAVASCRIPT" id="67" name="Google Shape;67;p13"/>
          <p:cNvPicPr preferRelativeResize="0"/>
          <p:nvPr/>
        </p:nvPicPr>
        <p:blipFill rotWithShape="1">
          <a:blip r:embed="rId3">
            <a:alphaModFix/>
          </a:blip>
          <a:srcRect b="2655" l="2507" r="2507" t="2503"/>
          <a:stretch/>
        </p:blipFill>
        <p:spPr>
          <a:xfrm>
            <a:off x="3345425" y="265050"/>
            <a:ext cx="4885600" cy="487845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3"/>
          <p:cNvSpPr txBox="1"/>
          <p:nvPr>
            <p:ph type="ctrTitle"/>
          </p:nvPr>
        </p:nvSpPr>
        <p:spPr>
          <a:xfrm>
            <a:off x="390525" y="1540500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34343"/>
                </a:solidFill>
              </a:rPr>
              <a:t>Objetos y funciones</a:t>
            </a: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34343"/>
                </a:solidFill>
              </a:rPr>
              <a:t>Objetos</a:t>
            </a: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34343"/>
                </a:solidFill>
              </a:rPr>
              <a:t>¿Qué es un objeto?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131" name="Google Shape;131;p23"/>
          <p:cNvSpPr txBox="1"/>
          <p:nvPr>
            <p:ph idx="1" type="body"/>
          </p:nvPr>
        </p:nvSpPr>
        <p:spPr>
          <a:xfrm>
            <a:off x="471900" y="2725775"/>
            <a:ext cx="8222100" cy="9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Un objeto es un tipo de dato que me permite describir cosas reales.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poseen propiedades y métodos.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34343"/>
                </a:solidFill>
              </a:rPr>
              <a:t>Sintaxis</a:t>
            </a:r>
            <a:endParaRPr>
              <a:solidFill>
                <a:srgbClr val="434343"/>
              </a:solidFill>
            </a:endParaRPr>
          </a:p>
        </p:txBody>
      </p:sp>
      <p:pic>
        <p:nvPicPr>
          <p:cNvPr descr="Resultado de imagen para jeep wrangler" id="137" name="Google Shape;13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816838"/>
            <a:ext cx="4572000" cy="2914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4800" y="1969050"/>
            <a:ext cx="4267200" cy="2610255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4"/>
          <p:cNvSpPr txBox="1"/>
          <p:nvPr/>
        </p:nvSpPr>
        <p:spPr>
          <a:xfrm>
            <a:off x="1668450" y="4535550"/>
            <a:ext cx="5829000" cy="5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Podemos acceder a las distintas propiedades y/o métodos utilizando la siguiente notación:  </a:t>
            </a:r>
            <a:r>
              <a:rPr lang="es">
                <a:solidFill>
                  <a:schemeClr val="accent2"/>
                </a:solidFill>
              </a:rPr>
              <a:t>auto.propiedad</a:t>
            </a:r>
            <a:endParaRPr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5"/>
          <p:cNvSpPr txBox="1"/>
          <p:nvPr>
            <p:ph type="title"/>
          </p:nvPr>
        </p:nvSpPr>
        <p:spPr>
          <a:xfrm>
            <a:off x="226078" y="2095050"/>
            <a:ext cx="2808000" cy="95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34343"/>
                </a:solidFill>
              </a:rPr>
              <a:t>Ejemplo</a:t>
            </a:r>
            <a:endParaRPr>
              <a:solidFill>
                <a:srgbClr val="434343"/>
              </a:solidFill>
            </a:endParaRPr>
          </a:p>
        </p:txBody>
      </p:sp>
      <p:pic>
        <p:nvPicPr>
          <p:cNvPr id="145" name="Google Shape;14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80750" y="455450"/>
            <a:ext cx="5510850" cy="26625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87725" y="3501225"/>
            <a:ext cx="3496899" cy="118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6"/>
          <p:cNvSpPr txBox="1"/>
          <p:nvPr>
            <p:ph type="title"/>
          </p:nvPr>
        </p:nvSpPr>
        <p:spPr>
          <a:xfrm>
            <a:off x="226078" y="455450"/>
            <a:ext cx="2808000" cy="95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34343"/>
                </a:solidFill>
              </a:rPr>
              <a:t>Ejemplo</a:t>
            </a:r>
            <a:endParaRPr>
              <a:solidFill>
                <a:srgbClr val="434343"/>
              </a:solidFill>
            </a:endParaRPr>
          </a:p>
        </p:txBody>
      </p:sp>
      <p:pic>
        <p:nvPicPr>
          <p:cNvPr id="152" name="Google Shape;15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80750" y="455450"/>
            <a:ext cx="5510850" cy="2662593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6"/>
          <p:cNvSpPr txBox="1"/>
          <p:nvPr/>
        </p:nvSpPr>
        <p:spPr>
          <a:xfrm>
            <a:off x="333600" y="2267075"/>
            <a:ext cx="2432100" cy="15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34343"/>
                </a:solidFill>
              </a:rPr>
              <a:t>Podemos agregar propiedades que no existían originalmente en mi objeto </a:t>
            </a:r>
            <a:r>
              <a:rPr lang="es">
                <a:solidFill>
                  <a:srgbClr val="434343"/>
                </a:solidFill>
              </a:rPr>
              <a:t>nombrandolas</a:t>
            </a:r>
            <a:r>
              <a:rPr lang="es">
                <a:solidFill>
                  <a:srgbClr val="434343"/>
                </a:solidFill>
              </a:rPr>
              <a:t> como si existieran y </a:t>
            </a:r>
            <a:r>
              <a:rPr lang="es">
                <a:solidFill>
                  <a:srgbClr val="434343"/>
                </a:solidFill>
              </a:rPr>
              <a:t>dándoles</a:t>
            </a:r>
            <a:r>
              <a:rPr lang="es">
                <a:solidFill>
                  <a:srgbClr val="434343"/>
                </a:solidFill>
              </a:rPr>
              <a:t> un valor.</a:t>
            </a:r>
            <a:endParaRPr>
              <a:solidFill>
                <a:srgbClr val="434343"/>
              </a:solidFill>
            </a:endParaRPr>
          </a:p>
        </p:txBody>
      </p:sp>
      <p:pic>
        <p:nvPicPr>
          <p:cNvPr id="154" name="Google Shape;154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80750" y="3118050"/>
            <a:ext cx="4038741" cy="707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67187" y="455450"/>
            <a:ext cx="3124425" cy="274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34343"/>
                </a:solidFill>
              </a:rPr>
              <a:t>Ejercicio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161" name="Google Shape;161;p27"/>
          <p:cNvSpPr txBox="1"/>
          <p:nvPr>
            <p:ph idx="1" type="body"/>
          </p:nvPr>
        </p:nvSpPr>
        <p:spPr>
          <a:xfrm>
            <a:off x="460950" y="2216275"/>
            <a:ext cx="8222100" cy="22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Crear una función que reciba los datos de un usuario y devuelva un objeto “usuario” con dichos datos almacenados en el.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"/>
              <a:t>Hacer una función que le cargue a un objeto alumno (ya existente) las notas de las materias.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8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34343"/>
                </a:solidFill>
              </a:rPr>
              <a:t>Ejercicio 1</a:t>
            </a:r>
            <a:endParaRPr>
              <a:solidFill>
                <a:srgbClr val="434343"/>
              </a:solidFill>
            </a:endParaRPr>
          </a:p>
        </p:txBody>
      </p:sp>
      <p:pic>
        <p:nvPicPr>
          <p:cNvPr id="167" name="Google Shape;16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3300" y="771450"/>
            <a:ext cx="7317409" cy="421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34343"/>
                </a:solidFill>
              </a:rPr>
              <a:t>Funciones</a:t>
            </a: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34343"/>
                </a:solidFill>
              </a:rPr>
              <a:t>¿Qué es una función?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471900" y="2571750"/>
            <a:ext cx="8222100" cy="158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sub-programa o porción del código que cumple una tarea </a:t>
            </a:r>
            <a:r>
              <a:rPr lang="es"/>
              <a:t>específica</a:t>
            </a:r>
            <a:r>
              <a:rPr lang="es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podemos llamarlas todas las veces que necesitemos realizar dicha tarea.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pueden recibir datos externos (parámetros)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pueden devolver un valor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7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7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7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34343"/>
                </a:solidFill>
              </a:rPr>
              <a:t>Sintaxis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2460975" y="2571750"/>
            <a:ext cx="4865400" cy="15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function </a:t>
            </a:r>
            <a:r>
              <a:rPr lang="es"/>
              <a:t>nombre_de_la_funcion(</a:t>
            </a:r>
            <a:r>
              <a:rPr lang="es">
                <a:solidFill>
                  <a:schemeClr val="accent3"/>
                </a:solidFill>
              </a:rPr>
              <a:t>parámetros</a:t>
            </a:r>
            <a:r>
              <a:rPr lang="es"/>
              <a:t>){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	//código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"/>
              <a:t>}</a:t>
            </a:r>
            <a:endParaRPr/>
          </a:p>
        </p:txBody>
      </p:sp>
      <p:sp>
        <p:nvSpPr>
          <p:cNvPr id="86" name="Google Shape;86;p16"/>
          <p:cNvSpPr txBox="1"/>
          <p:nvPr/>
        </p:nvSpPr>
        <p:spPr>
          <a:xfrm>
            <a:off x="2486825" y="4332300"/>
            <a:ext cx="5028000" cy="61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34343"/>
                </a:solidFill>
              </a:rPr>
              <a:t>Una función puede recibir más de un parámetro (separados por comas), así como también podría no recibir ninguno.</a:t>
            </a: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226078" y="2095050"/>
            <a:ext cx="2808000" cy="95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34343"/>
                </a:solidFill>
              </a:rPr>
              <a:t>Ejemplo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92" name="Google Shape;92;p17"/>
          <p:cNvSpPr txBox="1"/>
          <p:nvPr/>
        </p:nvSpPr>
        <p:spPr>
          <a:xfrm>
            <a:off x="3905950" y="719850"/>
            <a:ext cx="4989600" cy="40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3" name="Google Shape;9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91463" y="578525"/>
            <a:ext cx="3441042" cy="2264477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78600" y="3362552"/>
            <a:ext cx="5466750" cy="8304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34343"/>
                </a:solidFill>
              </a:rPr>
              <a:t>Ejercicios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100" name="Google Shape;100;p18"/>
          <p:cNvSpPr txBox="1"/>
          <p:nvPr>
            <p:ph idx="1" type="body"/>
          </p:nvPr>
        </p:nvSpPr>
        <p:spPr>
          <a:xfrm>
            <a:off x="471900" y="2640850"/>
            <a:ext cx="8222100" cy="118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Escribir una función que reciba el nombre de un usuario y lo salude (“</a:t>
            </a:r>
            <a:r>
              <a:rPr i="1" lang="es"/>
              <a:t>Bienvenido Juan!”)</a:t>
            </a:r>
            <a:endParaRPr i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Escribir una función que determine si una letra es vocal o no.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34343"/>
                </a:solidFill>
              </a:rPr>
              <a:t>Funciones con retorno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106" name="Google Shape;106;p19"/>
          <p:cNvSpPr txBox="1"/>
          <p:nvPr>
            <p:ph idx="1" type="body"/>
          </p:nvPr>
        </p:nvSpPr>
        <p:spPr>
          <a:xfrm>
            <a:off x="1287000" y="2022200"/>
            <a:ext cx="6570000" cy="122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devuelven un valor al lugar donde se llamó a la función.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i="1" lang="es">
                <a:solidFill>
                  <a:schemeClr val="dk1"/>
                </a:solidFill>
              </a:rPr>
              <a:t>return</a:t>
            </a:r>
            <a:r>
              <a:rPr i="1" lang="es"/>
              <a:t> </a:t>
            </a:r>
            <a:r>
              <a:rPr lang="es"/>
              <a:t>valor</a:t>
            </a:r>
            <a:r>
              <a:rPr i="1" lang="es"/>
              <a:t>; </a:t>
            </a:r>
            <a:endParaRPr i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La sentencia </a:t>
            </a:r>
            <a:r>
              <a:rPr i="1" lang="es"/>
              <a:t>return </a:t>
            </a:r>
            <a:r>
              <a:rPr lang="es"/>
              <a:t>da por finalizada la función.</a:t>
            </a:r>
            <a:endParaRPr/>
          </a:p>
        </p:txBody>
      </p:sp>
      <p:pic>
        <p:nvPicPr>
          <p:cNvPr id="107" name="Google Shape;10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900" y="3040875"/>
            <a:ext cx="4425524" cy="192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12275" y="3836899"/>
            <a:ext cx="3681726" cy="32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0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0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0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34343"/>
                </a:solidFill>
              </a:rPr>
              <a:t>Ejercicios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114" name="Google Shape;114;p20"/>
          <p:cNvSpPr txBox="1"/>
          <p:nvPr>
            <p:ph idx="1" type="body"/>
          </p:nvPr>
        </p:nvSpPr>
        <p:spPr>
          <a:xfrm>
            <a:off x="471900" y="2774300"/>
            <a:ext cx="8222100" cy="118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Modificar la función de las vocales para que devuelva </a:t>
            </a:r>
            <a:r>
              <a:rPr lang="es">
                <a:solidFill>
                  <a:schemeClr val="accent2"/>
                </a:solidFill>
              </a:rPr>
              <a:t>true</a:t>
            </a:r>
            <a:r>
              <a:rPr lang="es"/>
              <a:t> o </a:t>
            </a:r>
            <a:r>
              <a:rPr i="1" lang="es">
                <a:solidFill>
                  <a:schemeClr val="accent3"/>
                </a:solidFill>
              </a:rPr>
              <a:t>false</a:t>
            </a:r>
            <a:r>
              <a:rPr lang="es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Crear una función que reciba un número binario y devuelva su equivalente en base 10.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>
            <p:ph type="title"/>
          </p:nvPr>
        </p:nvSpPr>
        <p:spPr>
          <a:xfrm>
            <a:off x="569100" y="488250"/>
            <a:ext cx="4002900" cy="83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Aclaración:</a:t>
            </a:r>
            <a:endParaRPr/>
          </a:p>
        </p:txBody>
      </p:sp>
      <p:sp>
        <p:nvSpPr>
          <p:cNvPr id="120" name="Google Shape;120;p21"/>
          <p:cNvSpPr txBox="1"/>
          <p:nvPr/>
        </p:nvSpPr>
        <p:spPr>
          <a:xfrm>
            <a:off x="2634150" y="1728600"/>
            <a:ext cx="3875700" cy="16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34343"/>
                </a:solidFill>
              </a:rPr>
              <a:t>Dentro de una función podemos crear variables según sea necesario. 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34343"/>
                </a:solidFill>
              </a:rPr>
              <a:t>Debemos tomar en cuenta que las variables creadas dentro de una función existirán </a:t>
            </a:r>
            <a:r>
              <a:rPr b="1" lang="es" u="sng">
                <a:solidFill>
                  <a:srgbClr val="434343"/>
                </a:solidFill>
              </a:rPr>
              <a:t>ÚNICAMENTE</a:t>
            </a:r>
            <a:r>
              <a:rPr lang="es" u="sng">
                <a:solidFill>
                  <a:srgbClr val="434343"/>
                </a:solidFill>
              </a:rPr>
              <a:t> </a:t>
            </a:r>
            <a:r>
              <a:rPr lang="es">
                <a:solidFill>
                  <a:srgbClr val="434343"/>
                </a:solidFill>
              </a:rPr>
              <a:t>dentro de la función que las </a:t>
            </a:r>
            <a:r>
              <a:rPr lang="es">
                <a:solidFill>
                  <a:srgbClr val="434343"/>
                </a:solidFill>
              </a:rPr>
              <a:t>creó.</a:t>
            </a: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