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parte 4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 la animación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818712" y="2222287"/>
            <a:ext cx="10563286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choclito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‘nombre de animación’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[frames]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FPS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‘nombre de animación’: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(String) nombre arbitrario que elegimos nosotros para luego hacer referencia a esa animación.</a:t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[frames]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(Arreglo) incluye en cada posición el </a:t>
            </a:r>
            <a:r>
              <a:rPr lang="en-US"/>
              <a:t>í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ndice de un cuadro(en orden) que queremos que forme parte de la animación.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FPS: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(INT) Cantidad de cuadros que se deben iterar en un segundo.</a:t>
            </a:r>
            <a:endParaRPr b="0" i="0" sz="18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(Boolean) indica si la animación debe repetirse al finalizar o no.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 animación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818712" y="2222287"/>
            <a:ext cx="10563286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</a:t>
            </a:r>
            <a:r>
              <a:rPr b="0" i="1" lang="en-US" sz="24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update()</a:t>
            </a:r>
            <a:endParaRPr b="0" i="0" sz="24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choclito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‘nombre de animación’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270" name="Google Shape;270;p27"/>
          <p:cNvSpPr txBox="1"/>
          <p:nvPr>
            <p:ph idx="2" type="body"/>
          </p:nvPr>
        </p:nvSpPr>
        <p:spPr>
          <a:xfrm>
            <a:off x="7257720" y="1081455"/>
            <a:ext cx="4643388" cy="496691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Terminar de crear el mundo del juego incluyendo: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choclos(empanadas) deseados.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fueguitos (hacen de trampa)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personaje.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Incluir animaciones para todos los elementos, especialmente el movimiento del personaje!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</a:t>
            </a:r>
            <a:endParaRPr sz="13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Animaciones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0089" y="1019996"/>
            <a:ext cx="38100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 de bits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aplicar a un cuerpo físico ( i.e. se puede mover 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Pueden sobrecargar la memoria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 Sheet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18712" y="2371065"/>
            <a:ext cx="4923553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Muchos sprites en una misma imagen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Agiliza los tiempos de carga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animaciones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divide en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spritesheet_megaman" id="135" name="Google Shape;135;p19"/>
          <p:cNvSpPr/>
          <p:nvPr/>
        </p:nvSpPr>
        <p:spPr>
          <a:xfrm>
            <a:off x="4667250" y="2000250"/>
            <a:ext cx="285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6031684" y="2550253"/>
            <a:ext cx="5503178" cy="0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6031684" y="3312952"/>
            <a:ext cx="5503178" cy="0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6031684" y="4195194"/>
            <a:ext cx="5503178" cy="0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031684" y="4976769"/>
            <a:ext cx="5503178" cy="0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031684" y="5740167"/>
            <a:ext cx="5503178" cy="0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7937383" y="3312952"/>
            <a:ext cx="0" cy="882242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8819625" y="3312952"/>
            <a:ext cx="0" cy="882242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666913" y="3312952"/>
            <a:ext cx="0" cy="882242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10430312" y="3312952"/>
            <a:ext cx="0" cy="882242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6487486" y="2000250"/>
            <a:ext cx="0" cy="550003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6571376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6571376" y="3312952"/>
            <a:ext cx="0" cy="882242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6669387" y="4195194"/>
            <a:ext cx="0" cy="2305294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7258014" y="4195194"/>
            <a:ext cx="0" cy="2305294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7938920" y="4195194"/>
            <a:ext cx="0" cy="781575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8566697" y="4195194"/>
            <a:ext cx="0" cy="781575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9162315" y="4195194"/>
            <a:ext cx="0" cy="781575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7821475" y="4976769"/>
            <a:ext cx="0" cy="152371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8393325" y="4978307"/>
            <a:ext cx="0" cy="152371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8990341" y="4978307"/>
            <a:ext cx="0" cy="152371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9569182" y="5740167"/>
            <a:ext cx="0" cy="765354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10198356" y="5740167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10745038" y="5740167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9788693" y="4216448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10359145" y="4216448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10954763" y="4216448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7256755" y="3312952"/>
            <a:ext cx="0" cy="87636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7140707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6940769" y="2000250"/>
            <a:ext cx="0" cy="550003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7679001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8199118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8736013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9289687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9816934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10296366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10764890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11235933" y="2550253"/>
            <a:ext cx="0" cy="762699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11135265" y="3312952"/>
            <a:ext cx="0" cy="878747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11466061" y="4216448"/>
            <a:ext cx="0" cy="760321"/>
          </a:xfrm>
          <a:prstGeom prst="straightConnector1">
            <a:avLst/>
          </a:prstGeom>
          <a:noFill/>
          <a:ln cap="rnd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prite Sheet de Kirby.&#10;Múltiples imágenes en distintas posiciones "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2222287"/>
            <a:ext cx="5292620" cy="42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6696000" y="1908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228000" y="1908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6228691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6876174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7409293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7933576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8457859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9005862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9524784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0018926" y="2556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0388699" y="2556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0865278" y="2556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6171030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6855401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7565746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8447522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9285088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0018926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10723001" y="3348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235530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836785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7542126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8169329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8761033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9408145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9980424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10562216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11084965" y="421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6266913" y="493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6845868" y="493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7427206" y="493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8008975" y="493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8599052" y="49320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6265807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33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6867120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7415030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8016713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8599052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37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9198988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9809804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39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10341643" y="57528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Animación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818712" y="2222287"/>
            <a:ext cx="5458263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animar cambiando la imagen del </a:t>
            </a:r>
            <a:r>
              <a:rPr b="0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 Sheet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mostramos.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habla de “</a:t>
            </a:r>
            <a:r>
              <a:rPr b="0" i="1" lang="en-US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 per second</a:t>
            </a:r>
            <a:r>
              <a:rPr b="0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Cuantos cambios de imagen se hacen en un segundo.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 imágenes a mayor </a:t>
            </a:r>
            <a:r>
              <a:rPr b="1" i="0" lang="en-US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FPS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permite un movimiento más fluido.</a:t>
            </a:r>
            <a:endParaRPr/>
          </a:p>
        </p:txBody>
      </p:sp>
      <p:pic>
        <p:nvPicPr>
          <p:cNvPr descr="Explosion, Nuclear, Cloud, Mushroom, War, Radioactive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94043">
            <a:off x="9116632" y="4566508"/>
            <a:ext cx="802874" cy="807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vignette.wikia.nocookie.net/contra/images/3/39/World.png/revision/latest?cb=20180113041847" id="224" name="Google Shape;2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2155" y="4218992"/>
            <a:ext cx="2639007" cy="2639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25" name="Google Shape;22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5992" y="2222287"/>
            <a:ext cx="1211619" cy="131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309335">
            <a:off x="6966139" y="2633091"/>
            <a:ext cx="1211619" cy="131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27" name="Google Shape;22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798349">
            <a:off x="7571948" y="3072643"/>
            <a:ext cx="1211619" cy="131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683086">
            <a:off x="8068894" y="3563577"/>
            <a:ext cx="1211619" cy="131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Animando en Phaser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654859" y="2565187"/>
            <a:ext cx="8882280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 en la memoria un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 Sheet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1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en el juego el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nos interesa. (jugador, choclito, fuego, etc.)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la animación del Sprite.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 la animación.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Cargado en memoria</a:t>
            </a:r>
            <a:endParaRPr/>
          </a:p>
        </p:txBody>
      </p: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</a:t>
            </a:r>
            <a:r>
              <a:rPr b="0" i="1" lang="en-US" sz="24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preload()</a:t>
            </a:r>
            <a:endParaRPr/>
          </a:p>
          <a:p>
            <a:pPr indent="0" lvl="0" marL="0" marR="0" rtl="0" algn="ctr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spritesheet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‘nombre’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‘ruta’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ancho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alto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1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del sprite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</a:t>
            </a:r>
            <a:r>
              <a:rPr b="0" i="1" lang="en-US" sz="24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create()</a:t>
            </a:r>
            <a:endParaRPr/>
          </a:p>
          <a:p>
            <a:pPr indent="0" lvl="0" marL="0" marR="0" rtl="0" algn="ctr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choclito = </a:t>
            </a:r>
            <a:r>
              <a:rPr b="0" i="0" lang="en-US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3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3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3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‘choclin'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32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 la animación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818712" y="2222287"/>
            <a:ext cx="10563286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</a:t>
            </a:r>
            <a:r>
              <a:rPr b="0" i="1" lang="en-US" sz="24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create()</a:t>
            </a:r>
            <a:endParaRPr/>
          </a:p>
          <a:p>
            <a:pPr indent="0" lvl="0" marL="0" marR="0" rtl="0" algn="ctr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choclito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‘nombre de animación’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[frames]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3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FPS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32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