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289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947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1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7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1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9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9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15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2C50E7-F9D7-4A30-8AD7-768335C4B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844"/>
          </a:xfrm>
        </p:spPr>
        <p:txBody>
          <a:bodyPr>
            <a:normAutofit/>
          </a:bodyPr>
          <a:lstStyle/>
          <a:p>
            <a:r>
              <a:rPr lang="en-US" sz="4000" dirty="0"/>
              <a:t>Phaser </a:t>
            </a:r>
            <a:r>
              <a:rPr lang="en-US" sz="4000" dirty="0" err="1"/>
              <a:t>parte</a:t>
            </a:r>
            <a:r>
              <a:rPr lang="en-US" sz="4000" dirty="0"/>
              <a:t> 5</a:t>
            </a:r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20D1EC0-D1AB-4379-B490-1B632AA0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50" y="1"/>
            <a:ext cx="5695500" cy="48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73CF-72B4-4AE3-BCA9-00EB8CB4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Overlap</a:t>
            </a:r>
            <a:endParaRPr lang="es-A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EE2616-2108-4FD1-AD4E-4E8289DD38BA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s-AR" dirty="0"/>
              <a:t>Permite registrar cuando un objeto está encima de otro.</a:t>
            </a:r>
          </a:p>
          <a:p>
            <a:r>
              <a:rPr lang="es-AR" dirty="0"/>
              <a:t>No es una colisiona, por lo que no habrá alteraciones físicas.</a:t>
            </a:r>
          </a:p>
          <a:p>
            <a:r>
              <a:rPr lang="es-AR" dirty="0"/>
              <a:t>Muy útil para recolectar monedas y/o atacar enemigos</a:t>
            </a:r>
          </a:p>
        </p:txBody>
      </p:sp>
    </p:spTree>
    <p:extLst>
      <p:ext uri="{BB962C8B-B14F-4D97-AF65-F5344CB8AC3E}">
        <p14:creationId xmlns:p14="http://schemas.microsoft.com/office/powerpoint/2010/main" val="246046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D926-A712-466C-BA30-F9F3028C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Overlap</a:t>
            </a:r>
            <a:r>
              <a:rPr lang="es-AR" dirty="0"/>
              <a:t> VS </a:t>
            </a:r>
            <a:r>
              <a:rPr lang="es-AR" dirty="0" err="1"/>
              <a:t>Collide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596A-1D4F-47FF-B986-5C0B8A49A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pPr marL="0" indent="0">
              <a:buNone/>
            </a:pPr>
            <a:r>
              <a:rPr lang="es-AR" dirty="0"/>
              <a:t>COLLIDE</a:t>
            </a:r>
          </a:p>
          <a:p>
            <a:pPr marL="0" indent="0">
              <a:buNone/>
            </a:pPr>
            <a:r>
              <a:rPr lang="es-AR" dirty="0"/>
              <a:t>	Cuando dos elementos chocan entre sí, la función </a:t>
            </a:r>
            <a:r>
              <a:rPr lang="es-AR" dirty="0" err="1"/>
              <a:t>collide</a:t>
            </a:r>
            <a:r>
              <a:rPr lang="es-AR" dirty="0"/>
              <a:t> intenta mantenerlos separados, por lo que algún elemento se desplazará con respecto a otro o se detendrán.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3C8F7-B764-4790-94FD-8C466BEF7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pPr marL="0" indent="0">
              <a:buNone/>
            </a:pPr>
            <a:r>
              <a:rPr lang="es-AR" dirty="0"/>
              <a:t>OVERLAP</a:t>
            </a:r>
          </a:p>
          <a:p>
            <a:pPr marL="0" indent="0">
              <a:buNone/>
            </a:pPr>
            <a:r>
              <a:rPr lang="es-AR" dirty="0"/>
              <a:t>	Cuando dos elementos se solapan, no se habla de un choque físico sino de una superposición espacial.</a:t>
            </a:r>
          </a:p>
          <a:p>
            <a:pPr marL="0" indent="0">
              <a:buNone/>
            </a:pPr>
            <a:r>
              <a:rPr lang="es-AR" dirty="0"/>
              <a:t>Al no haber choque físico, los elementos no alteran su movimiento.</a:t>
            </a:r>
          </a:p>
        </p:txBody>
      </p:sp>
    </p:spTree>
    <p:extLst>
      <p:ext uri="{BB962C8B-B14F-4D97-AF65-F5344CB8AC3E}">
        <p14:creationId xmlns:p14="http://schemas.microsoft.com/office/powerpoint/2010/main" val="80570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834D-FBE1-424F-AB4D-3DC068AE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Sintaxis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110E-8092-44BB-97A4-F473DD76E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2400" dirty="0" err="1"/>
              <a:t>juego.</a:t>
            </a:r>
            <a:r>
              <a:rPr lang="es-AR" sz="2400" dirty="0" err="1">
                <a:solidFill>
                  <a:schemeClr val="accent1"/>
                </a:solidFill>
              </a:rPr>
              <a:t>physics</a:t>
            </a:r>
            <a:r>
              <a:rPr lang="es-AR" sz="2400" dirty="0" err="1"/>
              <a:t>.</a:t>
            </a:r>
            <a:r>
              <a:rPr lang="es-AR" sz="2400" dirty="0" err="1">
                <a:solidFill>
                  <a:schemeClr val="accent1"/>
                </a:solidFill>
              </a:rPr>
              <a:t>arcade</a:t>
            </a:r>
            <a:r>
              <a:rPr lang="es-AR" sz="2400" dirty="0" err="1"/>
              <a:t>.</a:t>
            </a:r>
            <a:r>
              <a:rPr lang="es-AR" sz="2400" dirty="0" err="1">
                <a:solidFill>
                  <a:srgbClr val="00B0F0"/>
                </a:solidFill>
              </a:rPr>
              <a:t>overlap</a:t>
            </a:r>
            <a:r>
              <a:rPr lang="es-AR" sz="2400" dirty="0"/>
              <a:t>(</a:t>
            </a:r>
            <a:r>
              <a:rPr lang="es-AR" sz="2400" dirty="0">
                <a:solidFill>
                  <a:srgbClr val="FFC000"/>
                </a:solidFill>
              </a:rPr>
              <a:t>objeto1</a:t>
            </a:r>
            <a:r>
              <a:rPr lang="es-AR" sz="2400" dirty="0"/>
              <a:t>, </a:t>
            </a:r>
            <a:r>
              <a:rPr lang="es-AR" sz="2400" dirty="0">
                <a:solidFill>
                  <a:srgbClr val="FFC000"/>
                </a:solidFill>
              </a:rPr>
              <a:t>objeto2</a:t>
            </a:r>
            <a:r>
              <a:rPr lang="es-AR" sz="2400" dirty="0"/>
              <a:t>,</a:t>
            </a:r>
            <a:r>
              <a:rPr lang="es-AR" sz="2400" dirty="0">
                <a:solidFill>
                  <a:srgbClr val="FFC000"/>
                </a:solidFill>
              </a:rPr>
              <a:t> función</a:t>
            </a:r>
            <a:r>
              <a:rPr lang="es-AR" sz="2400" dirty="0"/>
              <a:t>,</a:t>
            </a:r>
            <a:r>
              <a:rPr lang="es-AR" sz="2400" dirty="0">
                <a:solidFill>
                  <a:srgbClr val="FFC000"/>
                </a:solidFill>
              </a:rPr>
              <a:t> </a:t>
            </a:r>
            <a:r>
              <a:rPr lang="es-AR" sz="2400" dirty="0" err="1">
                <a:solidFill>
                  <a:srgbClr val="FFC000"/>
                </a:solidFill>
              </a:rPr>
              <a:t>null</a:t>
            </a:r>
            <a:r>
              <a:rPr lang="es-AR" sz="2400" dirty="0"/>
              <a:t>,</a:t>
            </a:r>
            <a:r>
              <a:rPr lang="es-AR" sz="2400" dirty="0">
                <a:solidFill>
                  <a:srgbClr val="FFC000"/>
                </a:solidFill>
              </a:rPr>
              <a:t> </a:t>
            </a:r>
            <a:r>
              <a:rPr lang="es-AR" sz="2400" dirty="0" err="1">
                <a:solidFill>
                  <a:srgbClr val="FFC000"/>
                </a:solidFill>
              </a:rPr>
              <a:t>this</a:t>
            </a:r>
            <a:r>
              <a:rPr lang="es-AR" sz="2400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69FA5-46EF-4BD1-BADA-FAFE07679C8D}"/>
              </a:ext>
            </a:extLst>
          </p:cNvPr>
          <p:cNvSpPr/>
          <p:nvPr/>
        </p:nvSpPr>
        <p:spPr>
          <a:xfrm>
            <a:off x="5758774" y="3735421"/>
            <a:ext cx="2490281" cy="52529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6FE68-C0FC-4E8F-A322-56366276F408}"/>
              </a:ext>
            </a:extLst>
          </p:cNvPr>
          <p:cNvSpPr txBox="1"/>
          <p:nvPr/>
        </p:nvSpPr>
        <p:spPr>
          <a:xfrm>
            <a:off x="5584294" y="5127518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00B0F0"/>
                </a:solidFill>
              </a:rPr>
              <a:t>Objetos que se solapan</a:t>
            </a:r>
          </a:p>
          <a:p>
            <a:r>
              <a:rPr lang="es-AR" dirty="0">
                <a:solidFill>
                  <a:srgbClr val="00B0F0"/>
                </a:solidFill>
              </a:rPr>
              <a:t>(persona y </a:t>
            </a:r>
            <a:r>
              <a:rPr lang="es-AR" dirty="0" err="1">
                <a:solidFill>
                  <a:srgbClr val="00B0F0"/>
                </a:solidFill>
              </a:rPr>
              <a:t>choclito</a:t>
            </a:r>
            <a:r>
              <a:rPr lang="es-AR" dirty="0">
                <a:solidFill>
                  <a:srgbClr val="00B0F0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971E6-954B-4142-B16E-58CF0A88582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7003914" y="4260715"/>
            <a:ext cx="1" cy="86680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87B1BA-AF12-407B-B9BB-001EA123DB3B}"/>
              </a:ext>
            </a:extLst>
          </p:cNvPr>
          <p:cNvSpPr/>
          <p:nvPr/>
        </p:nvSpPr>
        <p:spPr>
          <a:xfrm>
            <a:off x="8249055" y="3735421"/>
            <a:ext cx="1245131" cy="52529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60C42-900F-4FD7-83C5-16BF01D3C3BA}"/>
              </a:ext>
            </a:extLst>
          </p:cNvPr>
          <p:cNvSpPr txBox="1"/>
          <p:nvPr/>
        </p:nvSpPr>
        <p:spPr>
          <a:xfrm>
            <a:off x="7383288" y="2222287"/>
            <a:ext cx="2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accent4"/>
                </a:solidFill>
              </a:rPr>
              <a:t>Qué pasa cuando se solapan?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139689-4ACF-4026-BB97-F1BBD488A12B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8871620" y="2930173"/>
            <a:ext cx="1" cy="8052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C43D030-7322-46A5-9049-D7D08A2129A7}"/>
              </a:ext>
            </a:extLst>
          </p:cNvPr>
          <p:cNvSpPr/>
          <p:nvPr/>
        </p:nvSpPr>
        <p:spPr>
          <a:xfrm>
            <a:off x="10194587" y="3735421"/>
            <a:ext cx="787931" cy="5252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6085D-FD94-4DB4-8FEB-D78516CD9F24}"/>
              </a:ext>
            </a:extLst>
          </p:cNvPr>
          <p:cNvSpPr txBox="1"/>
          <p:nvPr/>
        </p:nvSpPr>
        <p:spPr>
          <a:xfrm>
            <a:off x="9494186" y="5330196"/>
            <a:ext cx="2247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2"/>
                </a:solidFill>
              </a:rPr>
              <a:t>Ámbito de las funciones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F83760-1D99-477A-BFD0-EA3B467844A3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H="1" flipV="1">
            <a:off x="10588553" y="4260715"/>
            <a:ext cx="29178" cy="10694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9" grpId="0" animBg="1"/>
      <p:bldP spid="9" grpId="1" animBg="1"/>
      <p:bldP spid="10" grpId="0"/>
      <p:bldP spid="10" grpId="1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325B-F476-49F9-ABCF-2F743C0AF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FDFAA-F124-48E4-9D4C-665669E76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4369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B218D-14C2-4A01-9DAA-738B1B91912E}"/>
              </a:ext>
            </a:extLst>
          </p:cNvPr>
          <p:cNvSpPr txBox="1"/>
          <p:nvPr/>
        </p:nvSpPr>
        <p:spPr>
          <a:xfrm>
            <a:off x="1742536" y="2321004"/>
            <a:ext cx="27526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800" dirty="0"/>
              <a:t>FIN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71618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55D231-30AD-4089-8FE2-0419061BF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Eventos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AC9EA-6655-4020-88A7-EB5A4C65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891" y="1333500"/>
            <a:ext cx="4343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1192-8263-4F79-93BF-A7BB09A2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 en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EA4CC-3A2E-4417-A67B-4A273650B06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s-AR" dirty="0"/>
              <a:t>Acción -&gt; Reacción</a:t>
            </a:r>
          </a:p>
          <a:p>
            <a:pPr lvl="1"/>
            <a:r>
              <a:rPr lang="es-AR" dirty="0"/>
              <a:t>Ejecutamos cierto código en función de lo que hace el usuario</a:t>
            </a:r>
          </a:p>
          <a:p>
            <a:r>
              <a:rPr lang="es-AR" dirty="0"/>
              <a:t>Se puede tener más de una reacción a una misma acción</a:t>
            </a:r>
          </a:p>
          <a:p>
            <a:r>
              <a:rPr lang="es-AR" dirty="0" err="1"/>
              <a:t>Event</a:t>
            </a:r>
            <a:r>
              <a:rPr lang="es-AR" dirty="0"/>
              <a:t> </a:t>
            </a:r>
            <a:r>
              <a:rPr lang="es-AR" dirty="0" err="1"/>
              <a:t>Handlers</a:t>
            </a:r>
            <a:endParaRPr lang="es-AR" dirty="0"/>
          </a:p>
          <a:p>
            <a:pPr lvl="1"/>
            <a:r>
              <a:rPr lang="es-AR" dirty="0"/>
              <a:t>Función destinada al manejo de ciertos eventos.</a:t>
            </a:r>
          </a:p>
          <a:p>
            <a:pPr lvl="1"/>
            <a:r>
              <a:rPr lang="es-AR" dirty="0" err="1"/>
              <a:t>Event</a:t>
            </a:r>
            <a:r>
              <a:rPr lang="es-AR" dirty="0"/>
              <a:t> </a:t>
            </a:r>
            <a:r>
              <a:rPr lang="es-AR" dirty="0" err="1"/>
              <a:t>Listeners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685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E48A-A8A7-457E-8B31-E2C766495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Eventos en </a:t>
            </a:r>
            <a:r>
              <a:rPr lang="es-AR" dirty="0" err="1"/>
              <a:t>Phaser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315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26E4-9FC8-4CAA-B082-57093718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Sintaxis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3B1C-A709-46EA-B64C-355F8802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AR" sz="2800" dirty="0" err="1">
                <a:solidFill>
                  <a:srgbClr val="00B0F0"/>
                </a:solidFill>
              </a:rPr>
              <a:t>Objeto</a:t>
            </a:r>
            <a:r>
              <a:rPr lang="es-AR" sz="2800" dirty="0" err="1"/>
              <a:t>.</a:t>
            </a:r>
            <a:r>
              <a:rPr lang="es-AR" sz="2800" dirty="0" err="1">
                <a:solidFill>
                  <a:schemeClr val="accent1"/>
                </a:solidFill>
              </a:rPr>
              <a:t>event</a:t>
            </a:r>
            <a:r>
              <a:rPr lang="es-AR" sz="2800" dirty="0" err="1"/>
              <a:t>.add</a:t>
            </a:r>
            <a:r>
              <a:rPr lang="es-AR" sz="2800" dirty="0"/>
              <a:t>( </a:t>
            </a:r>
            <a:r>
              <a:rPr lang="es-AR" sz="2800" dirty="0">
                <a:solidFill>
                  <a:srgbClr val="FFC000"/>
                </a:solidFill>
              </a:rPr>
              <a:t>función </a:t>
            </a:r>
            <a:r>
              <a:rPr lang="es-AR" sz="2800" dirty="0"/>
              <a:t>, </a:t>
            </a:r>
            <a:r>
              <a:rPr lang="es-AR" sz="2800" dirty="0">
                <a:solidFill>
                  <a:srgbClr val="FFC000"/>
                </a:solidFill>
              </a:rPr>
              <a:t>entorno </a:t>
            </a:r>
            <a:r>
              <a:rPr lang="es-AR" sz="2800" dirty="0"/>
              <a:t>);</a:t>
            </a:r>
            <a:endParaRPr lang="es-A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BA2CA-2EF8-493E-8EDB-4454BE836053}"/>
              </a:ext>
            </a:extLst>
          </p:cNvPr>
          <p:cNvSpPr/>
          <p:nvPr/>
        </p:nvSpPr>
        <p:spPr>
          <a:xfrm>
            <a:off x="2714171" y="3730171"/>
            <a:ext cx="1335315" cy="5660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13CBA-504E-4B26-A36D-69FF36B3AD42}"/>
              </a:ext>
            </a:extLst>
          </p:cNvPr>
          <p:cNvSpPr txBox="1"/>
          <p:nvPr/>
        </p:nvSpPr>
        <p:spPr>
          <a:xfrm>
            <a:off x="1734456" y="5255087"/>
            <a:ext cx="1959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00B0F0"/>
                </a:solidFill>
              </a:rPr>
              <a:t>Objeto sobre el cual ocurre el evento.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5B4EE8B-FEAF-477A-BD7B-0BDB2C2462C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2568571" y="4441829"/>
            <a:ext cx="958858" cy="667658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AA79AD-D39B-4B95-A817-7EF371253336}"/>
              </a:ext>
            </a:extLst>
          </p:cNvPr>
          <p:cNvSpPr/>
          <p:nvPr/>
        </p:nvSpPr>
        <p:spPr>
          <a:xfrm>
            <a:off x="4049486" y="3730171"/>
            <a:ext cx="1117600" cy="5660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10568-94D3-4063-A787-177FC5A4F857}"/>
              </a:ext>
            </a:extLst>
          </p:cNvPr>
          <p:cNvSpPr txBox="1"/>
          <p:nvPr/>
        </p:nvSpPr>
        <p:spPr>
          <a:xfrm>
            <a:off x="4049486" y="2448147"/>
            <a:ext cx="23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Evento que se estará manejando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681E36C-38A0-4244-A71E-DEF570BA11F6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5400000">
            <a:off x="4587983" y="3114781"/>
            <a:ext cx="635693" cy="59508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EA7649-DD3B-46B3-B053-77ABA86D7E6B}"/>
              </a:ext>
            </a:extLst>
          </p:cNvPr>
          <p:cNvSpPr/>
          <p:nvPr/>
        </p:nvSpPr>
        <p:spPr>
          <a:xfrm>
            <a:off x="5167086" y="3730171"/>
            <a:ext cx="777859" cy="566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C2FF0-FFAD-4BF2-9234-3FF78E98718C}"/>
              </a:ext>
            </a:extLst>
          </p:cNvPr>
          <p:cNvSpPr txBox="1"/>
          <p:nvPr/>
        </p:nvSpPr>
        <p:spPr>
          <a:xfrm>
            <a:off x="5504234" y="5393586"/>
            <a:ext cx="170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Agregar un </a:t>
            </a:r>
            <a:r>
              <a:rPr lang="es-AR" dirty="0" err="1"/>
              <a:t>eventListener</a:t>
            </a:r>
            <a:endParaRPr lang="es-AR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6ABF311-E917-49DA-B96D-8E94496A0BF0}"/>
              </a:ext>
            </a:extLst>
          </p:cNvPr>
          <p:cNvCxnSpPr>
            <a:endCxn id="12" idx="2"/>
          </p:cNvCxnSpPr>
          <p:nvPr/>
        </p:nvCxnSpPr>
        <p:spPr>
          <a:xfrm rot="16200000" flipV="1">
            <a:off x="5477208" y="4375037"/>
            <a:ext cx="958858" cy="801241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6AA7C1-B797-4C15-8675-3DAD950C4624}"/>
              </a:ext>
            </a:extLst>
          </p:cNvPr>
          <p:cNvSpPr/>
          <p:nvPr/>
        </p:nvSpPr>
        <p:spPr>
          <a:xfrm>
            <a:off x="6095999" y="3730171"/>
            <a:ext cx="1355476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4A8EB7-A6D9-4650-963E-53F79B13A243}"/>
              </a:ext>
            </a:extLst>
          </p:cNvPr>
          <p:cNvSpPr txBox="1"/>
          <p:nvPr/>
        </p:nvSpPr>
        <p:spPr>
          <a:xfrm>
            <a:off x="6557660" y="2448146"/>
            <a:ext cx="303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Función a ejecutar cuando el evento ocurre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EB90FC7-A770-46A1-9285-155C48ADE362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rot="5400000">
            <a:off x="7105445" y="2762770"/>
            <a:ext cx="635694" cy="1299109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F1FE0-5B63-4804-BBDD-44911F8FE0BA}"/>
              </a:ext>
            </a:extLst>
          </p:cNvPr>
          <p:cNvSpPr/>
          <p:nvPr/>
        </p:nvSpPr>
        <p:spPr>
          <a:xfrm>
            <a:off x="7665395" y="3730171"/>
            <a:ext cx="1569397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124709-D662-4D4B-B0B0-26F09FD485CC}"/>
              </a:ext>
            </a:extLst>
          </p:cNvPr>
          <p:cNvSpPr txBox="1"/>
          <p:nvPr/>
        </p:nvSpPr>
        <p:spPr>
          <a:xfrm>
            <a:off x="7999735" y="5253315"/>
            <a:ext cx="3176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Entorno en el cual existen las funciones. (usar </a:t>
            </a:r>
            <a:r>
              <a:rPr lang="es-AR" dirty="0" err="1">
                <a:solidFill>
                  <a:srgbClr val="FFC000"/>
                </a:solidFill>
              </a:rPr>
              <a:t>this</a:t>
            </a:r>
            <a:r>
              <a:rPr lang="es-AR" dirty="0">
                <a:solidFill>
                  <a:srgbClr val="FFC000"/>
                </a:solidFill>
              </a:rPr>
              <a:t> para referirse a todo el documento).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8BD53DB-9F91-4324-B7E9-16A3568B2157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rot="16200000" flipV="1">
            <a:off x="8580657" y="4245940"/>
            <a:ext cx="876813" cy="1137937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9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8" grpId="0" animBg="1"/>
      <p:bldP spid="8" grpId="1" animBg="1"/>
      <p:bldP spid="9" grpId="0"/>
      <p:bldP spid="9" grpId="1"/>
      <p:bldP spid="12" grpId="0" animBg="1"/>
      <p:bldP spid="12" grpId="1" animBg="1"/>
      <p:bldP spid="13" grpId="0"/>
      <p:bldP spid="13" grpId="1"/>
      <p:bldP spid="16" grpId="0" animBg="1"/>
      <p:bldP spid="16" grpId="1" animBg="1"/>
      <p:bldP spid="17" grpId="0"/>
      <p:bldP spid="17" grpId="1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BCA4-B87E-4F1F-9E29-309FDB854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Eventos comunes de </a:t>
            </a:r>
            <a:r>
              <a:rPr lang="es-AR" dirty="0" err="1"/>
              <a:t>phaser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53D15-2A01-4561-A243-62FF92332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Predefinidos para su comodidad</a:t>
            </a:r>
          </a:p>
        </p:txBody>
      </p:sp>
    </p:spTree>
    <p:extLst>
      <p:ext uri="{BB962C8B-B14F-4D97-AF65-F5344CB8AC3E}">
        <p14:creationId xmlns:p14="http://schemas.microsoft.com/office/powerpoint/2010/main" val="357658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B2BA-BE18-4B6D-9921-8AFCAD968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85000" lnSpcReduction="10000"/>
          </a:bodyPr>
          <a:lstStyle/>
          <a:p>
            <a:r>
              <a:rPr lang="es-AR" dirty="0" err="1">
                <a:solidFill>
                  <a:srgbClr val="FFC000"/>
                </a:solidFill>
              </a:rPr>
              <a:t>onDown</a:t>
            </a:r>
            <a:endParaRPr lang="es-AR" dirty="0">
              <a:solidFill>
                <a:srgbClr val="FFC000"/>
              </a:solidFill>
            </a:endParaRPr>
          </a:p>
          <a:p>
            <a:pPr lvl="1"/>
            <a:r>
              <a:rPr lang="es-AR" dirty="0"/>
              <a:t>Se activa cuando una tecla está siendo presionada.</a:t>
            </a:r>
          </a:p>
          <a:p>
            <a:r>
              <a:rPr lang="es-AR" dirty="0" err="1">
                <a:solidFill>
                  <a:srgbClr val="FFC000"/>
                </a:solidFill>
              </a:rPr>
              <a:t>onUp</a:t>
            </a:r>
            <a:endParaRPr lang="es-AR" dirty="0">
              <a:solidFill>
                <a:srgbClr val="FFC000"/>
              </a:solidFill>
            </a:endParaRPr>
          </a:p>
          <a:p>
            <a:pPr lvl="1"/>
            <a:r>
              <a:rPr lang="es-AR" dirty="0"/>
              <a:t>Se activa cuando una tecla es liberada.</a:t>
            </a:r>
          </a:p>
          <a:p>
            <a:r>
              <a:rPr lang="es-AR" dirty="0" err="1">
                <a:solidFill>
                  <a:srgbClr val="FFC000"/>
                </a:solidFill>
              </a:rPr>
              <a:t>onInputDown</a:t>
            </a:r>
            <a:endParaRPr lang="es-AR" dirty="0">
              <a:solidFill>
                <a:srgbClr val="FFC000"/>
              </a:solidFill>
            </a:endParaRPr>
          </a:p>
          <a:p>
            <a:pPr lvl="1"/>
            <a:r>
              <a:rPr lang="es-AR" dirty="0"/>
              <a:t>Se activa cuando detecta un </a:t>
            </a:r>
            <a:r>
              <a:rPr lang="es-AR" dirty="0" err="1"/>
              <a:t>click</a:t>
            </a:r>
            <a:r>
              <a:rPr lang="es-AR" dirty="0"/>
              <a:t> en el mouse.</a:t>
            </a:r>
          </a:p>
          <a:p>
            <a:r>
              <a:rPr lang="es-AR" dirty="0" err="1">
                <a:solidFill>
                  <a:srgbClr val="FFC000"/>
                </a:solidFill>
              </a:rPr>
              <a:t>onInputUp</a:t>
            </a:r>
            <a:endParaRPr lang="es-AR" dirty="0">
              <a:solidFill>
                <a:srgbClr val="FFC000"/>
              </a:solidFill>
            </a:endParaRPr>
          </a:p>
          <a:p>
            <a:pPr lvl="1"/>
            <a:r>
              <a:rPr lang="es-AR" dirty="0"/>
              <a:t>Se activa cuando se detecta que se soltó un </a:t>
            </a:r>
            <a:r>
              <a:rPr lang="es-AR" dirty="0" err="1"/>
              <a:t>click</a:t>
            </a:r>
            <a:r>
              <a:rPr lang="es-AR" dirty="0"/>
              <a:t> en el mouse.</a:t>
            </a:r>
          </a:p>
          <a:p>
            <a:r>
              <a:rPr lang="es-AR" dirty="0" err="1">
                <a:solidFill>
                  <a:srgbClr val="FFC000"/>
                </a:solidFill>
              </a:rPr>
              <a:t>onKill</a:t>
            </a:r>
            <a:endParaRPr lang="es-AR" dirty="0">
              <a:solidFill>
                <a:srgbClr val="FFC000"/>
              </a:solidFill>
            </a:endParaRPr>
          </a:p>
          <a:p>
            <a:pPr lvl="1"/>
            <a:r>
              <a:rPr lang="es-AR" dirty="0"/>
              <a:t>Se activa cuando un objeto es matado.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31E38-E053-4E09-9558-4A7E5568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 fontScale="85000" lnSpcReduction="10000"/>
          </a:bodyPr>
          <a:lstStyle/>
          <a:p>
            <a:r>
              <a:rPr lang="es-AR" dirty="0" err="1">
                <a:solidFill>
                  <a:srgbClr val="FFC000"/>
                </a:solidFill>
              </a:rPr>
              <a:t>onDestroy</a:t>
            </a:r>
            <a:endParaRPr lang="es-AR" dirty="0">
              <a:solidFill>
                <a:srgbClr val="FFC000"/>
              </a:solidFill>
            </a:endParaRPr>
          </a:p>
          <a:p>
            <a:pPr lvl="1"/>
            <a:r>
              <a:rPr lang="es-AR" dirty="0"/>
              <a:t>Se </a:t>
            </a:r>
            <a:r>
              <a:rPr lang="es-AR" dirty="0" err="1"/>
              <a:t>actuva</a:t>
            </a:r>
            <a:r>
              <a:rPr lang="es-AR" dirty="0"/>
              <a:t> cuando un objeto es destruido.</a:t>
            </a:r>
          </a:p>
          <a:p>
            <a:r>
              <a:rPr lang="es-AR" dirty="0" err="1">
                <a:solidFill>
                  <a:srgbClr val="FFC000"/>
                </a:solidFill>
              </a:rPr>
              <a:t>onRevival</a:t>
            </a:r>
            <a:endParaRPr lang="es-AR" dirty="0">
              <a:solidFill>
                <a:srgbClr val="FFC000"/>
              </a:solidFill>
            </a:endParaRPr>
          </a:p>
          <a:p>
            <a:pPr lvl="1"/>
            <a:r>
              <a:rPr lang="es-AR" dirty="0"/>
              <a:t>Se activa cuando un objeto es revivido.</a:t>
            </a:r>
          </a:p>
          <a:p>
            <a:r>
              <a:rPr lang="es-AR" dirty="0" err="1">
                <a:solidFill>
                  <a:srgbClr val="FFC000"/>
                </a:solidFill>
              </a:rPr>
              <a:t>onOutOfBounds</a:t>
            </a:r>
            <a:endParaRPr lang="es-AR" dirty="0">
              <a:solidFill>
                <a:srgbClr val="FFC000"/>
              </a:solidFill>
            </a:endParaRPr>
          </a:p>
          <a:p>
            <a:pPr lvl="1"/>
            <a:r>
              <a:rPr lang="es-AR" dirty="0"/>
              <a:t>Se activa cuando un objeto abandona la pantalla.</a:t>
            </a:r>
          </a:p>
          <a:p>
            <a:r>
              <a:rPr lang="es-AR" dirty="0" err="1">
                <a:solidFill>
                  <a:srgbClr val="FFC000"/>
                </a:solidFill>
              </a:rPr>
              <a:t>onRemovedFromGroup</a:t>
            </a:r>
            <a:endParaRPr lang="es-AR" dirty="0">
              <a:solidFill>
                <a:srgbClr val="FFC000"/>
              </a:solidFill>
            </a:endParaRPr>
          </a:p>
          <a:p>
            <a:pPr lvl="1"/>
            <a:r>
              <a:rPr lang="es-AR" dirty="0"/>
              <a:t>Se activa cuando un objeto se va del grupo.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3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DE67-C1C0-4E96-B3BF-6AB51654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Kill</a:t>
            </a:r>
            <a:r>
              <a:rPr lang="es-AR" dirty="0"/>
              <a:t> y </a:t>
            </a:r>
            <a:r>
              <a:rPr lang="es-AR" dirty="0" err="1"/>
              <a:t>Destroy</a:t>
            </a:r>
            <a:endParaRPr lang="es-A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63025-6DBB-4D76-87CC-680578ECB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pPr marL="0" indent="0">
              <a:buNone/>
            </a:pPr>
            <a:r>
              <a:rPr lang="es-AR" dirty="0"/>
              <a:t>KILL</a:t>
            </a:r>
          </a:p>
          <a:p>
            <a:r>
              <a:rPr lang="es-AR" dirty="0"/>
              <a:t>Eliminación aparente de un elemento.</a:t>
            </a:r>
          </a:p>
          <a:p>
            <a:r>
              <a:rPr lang="es-AR" dirty="0"/>
              <a:t>El elemento se desactiva y desaparece pero sigue existiendo.</a:t>
            </a:r>
          </a:p>
          <a:p>
            <a:r>
              <a:rPr lang="es-AR" dirty="0"/>
              <a:t>El elemento mantiene sus características y puede ser revivido a bajo costo.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30C8D-BECF-4E53-AA4B-FBAA6F035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pPr marL="0" indent="0">
              <a:buNone/>
            </a:pPr>
            <a:r>
              <a:rPr lang="es-AR" dirty="0"/>
              <a:t>DESTROY</a:t>
            </a:r>
          </a:p>
          <a:p>
            <a:r>
              <a:rPr lang="es-AR" dirty="0"/>
              <a:t>Destrucción total de un elemento.</a:t>
            </a:r>
          </a:p>
          <a:p>
            <a:r>
              <a:rPr lang="es-AR" dirty="0"/>
              <a:t>Toda mención y función del elemento desaparece.</a:t>
            </a:r>
          </a:p>
          <a:p>
            <a:r>
              <a:rPr lang="es-AR" dirty="0"/>
              <a:t>No pueden ser revividos y la operación es costosa.</a:t>
            </a:r>
          </a:p>
        </p:txBody>
      </p:sp>
    </p:spTree>
    <p:extLst>
      <p:ext uri="{BB962C8B-B14F-4D97-AF65-F5344CB8AC3E}">
        <p14:creationId xmlns:p14="http://schemas.microsoft.com/office/powerpoint/2010/main" val="6129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CB7E15-4DCC-4BF0-A6D7-B2BDB7F0F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Overlap</a:t>
            </a:r>
            <a:endParaRPr lang="es-A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E421DB-A6DF-4D06-8897-77665502F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Solapamiento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7F4AA-8533-4C11-B424-4E05DAB7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769" y="0"/>
            <a:ext cx="6594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4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2026</TotalTime>
  <Words>340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PowerPoint Presentation</vt:lpstr>
      <vt:lpstr>Eventos</vt:lpstr>
      <vt:lpstr>Eventos en JS</vt:lpstr>
      <vt:lpstr>Eventos en Phaser</vt:lpstr>
      <vt:lpstr>Sintaxis</vt:lpstr>
      <vt:lpstr>Eventos comunes de phaser</vt:lpstr>
      <vt:lpstr>PowerPoint Presentation</vt:lpstr>
      <vt:lpstr>Kill y Destroy</vt:lpstr>
      <vt:lpstr>Overlap</vt:lpstr>
      <vt:lpstr>Overlap</vt:lpstr>
      <vt:lpstr>Overlap VS Collide</vt:lpstr>
      <vt:lpstr>Sintaxis</vt:lpstr>
      <vt:lpstr>EJEMPLO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Quiroga</dc:creator>
  <cp:lastModifiedBy>Francisco Quiroga</cp:lastModifiedBy>
  <cp:revision>124</cp:revision>
  <dcterms:created xsi:type="dcterms:W3CDTF">2018-09-08T21:51:06Z</dcterms:created>
  <dcterms:modified xsi:type="dcterms:W3CDTF">2018-10-10T16:24:06Z</dcterms:modified>
</cp:coreProperties>
</file>