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dd63be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dd63be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dd63be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dd63be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dd63bee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dd63bee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dd63be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dd63be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dd63be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dd63be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dd63be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dd63be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dd63bee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dd63bee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e69fd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e69fd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dd63be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dd63be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dd63be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dd63be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dd63be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dd63be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dd63be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dd63be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dd63be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dd63be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dd63be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dd63be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dd63be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dd63be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dd63be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dd63be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DC3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313" l="5241" r="2320" t="5529"/>
          <a:stretch/>
        </p:blipFill>
        <p:spPr>
          <a:xfrm>
            <a:off x="4197875" y="1165375"/>
            <a:ext cx="3990150" cy="3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Comparativos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relacionales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Determinan la relación que existe entre dos valores.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 que  ( &gt;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menor que  ( &lt;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 o igual ( &gt;=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Menor o igual  ( &lt;=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Estos operadores devuelven </a:t>
            </a:r>
            <a:r>
              <a:rPr i="1" lang="es" sz="2000">
                <a:solidFill>
                  <a:schemeClr val="accent1"/>
                </a:solidFill>
              </a:rPr>
              <a:t>true</a:t>
            </a:r>
            <a:r>
              <a:rPr lang="es"/>
              <a:t> cuando la relación se cumple y </a:t>
            </a:r>
            <a:r>
              <a:rPr i="1" lang="es" sz="2000">
                <a:solidFill>
                  <a:schemeClr val="accent3"/>
                </a:solidFill>
              </a:rPr>
              <a:t>false</a:t>
            </a:r>
            <a:r>
              <a:rPr lang="es"/>
              <a:t> cuando 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856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Relacionales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78" y="3528463"/>
            <a:ext cx="22479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240" y="452988"/>
            <a:ext cx="4067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60950" y="969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igualdad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Igualdad ( 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Convierte los operandos si no son del mismo tipo, luego aplica una comparación estricta.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== y</a:t>
            </a:r>
            <a:r>
              <a:rPr lang="es"/>
              <a:t> da </a:t>
            </a:r>
            <a:r>
              <a:rPr b="1" lang="es"/>
              <a:t>verdadero</a:t>
            </a:r>
            <a:r>
              <a:rPr lang="es"/>
              <a:t> siempre que el valor de </a:t>
            </a:r>
            <a:r>
              <a:rPr b="1" lang="es"/>
              <a:t>x</a:t>
            </a:r>
            <a:r>
              <a:rPr lang="es"/>
              <a:t> sea igual al valor de </a:t>
            </a:r>
            <a:r>
              <a:rPr b="1" lang="es"/>
              <a:t>y</a:t>
            </a:r>
            <a:r>
              <a:rPr lang="es"/>
              <a:t>, </a:t>
            </a:r>
            <a:r>
              <a:rPr lang="es"/>
              <a:t>sin importar el tipo de variable que sea cada uno</a:t>
            </a:r>
            <a:r>
              <a:rPr lang="es"/>
              <a:t>.</a:t>
            </a:r>
            <a:endParaRPr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Identidad/Igualdad Estricta ( ===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=== y </a:t>
            </a:r>
            <a:r>
              <a:rPr lang="es"/>
              <a:t>da </a:t>
            </a:r>
            <a:r>
              <a:rPr b="1" lang="es"/>
              <a:t>verdadero</a:t>
            </a:r>
            <a:r>
              <a:rPr lang="es"/>
              <a:t> si, y </a:t>
            </a:r>
            <a:r>
              <a:rPr lang="es"/>
              <a:t>sólo</a:t>
            </a:r>
            <a:r>
              <a:rPr lang="es"/>
              <a:t> si, ambas variables son del mismo tipo (int, float, string) y a su vez, el valor almacenado en </a:t>
            </a:r>
            <a:r>
              <a:rPr b="1" lang="es"/>
              <a:t>x</a:t>
            </a:r>
            <a:r>
              <a:rPr lang="es"/>
              <a:t> es igual al valor almacenado en </a:t>
            </a:r>
            <a:r>
              <a:rPr b="1" lang="es"/>
              <a:t>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404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Igualdad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28" y="3492300"/>
            <a:ext cx="1905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8" y="860600"/>
            <a:ext cx="39243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desigualdad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Desigualdad ( !=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x != y</a:t>
            </a:r>
            <a:r>
              <a:rPr b="1" lang="es"/>
              <a:t> </a:t>
            </a:r>
            <a:r>
              <a:rPr lang="es"/>
              <a:t>devuelve verdadero si los valores almacenados en </a:t>
            </a:r>
            <a:r>
              <a:rPr b="1" lang="es"/>
              <a:t>x </a:t>
            </a:r>
            <a:r>
              <a:rPr lang="es"/>
              <a:t>e </a:t>
            </a:r>
            <a:r>
              <a:rPr b="1" lang="es"/>
              <a:t>y</a:t>
            </a:r>
            <a:r>
              <a:rPr lang="es"/>
              <a:t> no son iguales.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los operandos son de distinto tipo, el operador intenta convertirlos a un tipo apropiado para la comparación.</a:t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Identidad/Desigualdad Estricta ( !==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!== y </a:t>
            </a:r>
            <a:r>
              <a:rPr lang="es"/>
              <a:t>devuelve verdadero si los valores almacenados en </a:t>
            </a:r>
            <a:r>
              <a:rPr b="1" lang="es"/>
              <a:t>x</a:t>
            </a:r>
            <a:r>
              <a:rPr lang="es"/>
              <a:t> e </a:t>
            </a:r>
            <a:r>
              <a:rPr b="1" lang="es"/>
              <a:t>y</a:t>
            </a:r>
            <a:r>
              <a:rPr lang="es"/>
              <a:t> no son iguales y/o </a:t>
            </a:r>
            <a:r>
              <a:rPr b="1" lang="es"/>
              <a:t>x</a:t>
            </a:r>
            <a:r>
              <a:rPr lang="es"/>
              <a:t> e </a:t>
            </a:r>
            <a:r>
              <a:rPr b="1" lang="es"/>
              <a:t>y</a:t>
            </a:r>
            <a:r>
              <a:rPr lang="es"/>
              <a:t> no son del mismo tipo.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404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Desigualdad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615" y="3538950"/>
            <a:ext cx="1905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690" y="785400"/>
            <a:ext cx="39528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15125"/>
            <a:ext cx="8222100" cy="991200"/>
          </a:xfrm>
          <a:prstGeom prst="rect">
            <a:avLst/>
          </a:prstGeom>
          <a:ln>
            <a:noFill/>
          </a:ln>
          <a:effectLst>
            <a:reflection blurRad="0" dir="0" dist="0" endA="0" endPos="1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</a:rPr>
              <a:t>Tipos de variables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Números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Integers (enteros)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2, 4, 6, 7, 11, 99,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Floats (decimales)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0.1, 1.47, 3.14159,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“pedro”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Boolean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true (verdadero)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false (falso)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572000" y="2357075"/>
            <a:ext cx="41304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Notar que todo lo que entra al programa a través de  un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prompt()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entra tipo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parseInt()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0950" y="3089825"/>
            <a:ext cx="82221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convertir un string a tipo Integer (entero).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posible especificar la base del </a:t>
            </a:r>
            <a:r>
              <a:rPr lang="es"/>
              <a:t>número que queremos convertir.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lo primero que lee no se puede convertir a un número devuelve NaN (Not a Number).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04625" y="19781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Sintaxis: parseInt(string, base);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 de uso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825" y="120338"/>
            <a:ext cx="2881569" cy="49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275" y="120338"/>
            <a:ext cx="2084800" cy="49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parseFloat()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2935425"/>
            <a:ext cx="82221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Convierte un string a un </a:t>
            </a:r>
            <a:r>
              <a:rPr lang="es"/>
              <a:t>número</a:t>
            </a:r>
            <a:r>
              <a:rPr lang="es"/>
              <a:t> de punto flotante.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Determina si el primer caracter del string es un número en cuyo caso lo lee hasta el final (del número) y convierte.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el primer caracter no se puede convertir a un número, devuelve NaN.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06550" y="19483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Sintaxis: </a:t>
            </a:r>
            <a:r>
              <a:rPr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parseFloat(</a:t>
            </a:r>
            <a:r>
              <a:rPr i="1"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058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 de uso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150" y="426188"/>
            <a:ext cx="5072225" cy="42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475" y="2674890"/>
            <a:ext cx="1687527" cy="246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String()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Convierte un valor a texto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00" y="456312"/>
            <a:ext cx="4307951" cy="24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250" y="2858375"/>
            <a:ext cx="45529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06000" y="1031475"/>
            <a:ext cx="85320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dos números por teclado y sumarlos.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un número con decimales y mostrar su parte entera.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un número de 4 dígitos e invertirlo.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una cantidad expresada en segundos y mostrarla en </a:t>
            </a:r>
            <a:r>
              <a:rPr lang="es" sz="1600"/>
              <a:t>días</a:t>
            </a:r>
            <a:r>
              <a:rPr lang="es" sz="1600"/>
              <a:t>, horas, minutos y segundos.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una cantidad de </a:t>
            </a:r>
            <a:r>
              <a:rPr lang="es" sz="1600"/>
              <a:t>días</a:t>
            </a:r>
            <a:r>
              <a:rPr lang="es" sz="1600"/>
              <a:t>, una cantidad de horas, una cantidad de minutos y una cantidad de segundos y luego expresarla en segundos.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 sz="1600"/>
              <a:t>Pedir al usuario que ingrese una cantidad monetaria y mostrar la cantidad mínima de billetes y monedas requerida para dicha cantidad.</a:t>
            </a:r>
            <a:endParaRPr sz="1600"/>
          </a:p>
        </p:txBody>
      </p:sp>
      <p:sp>
        <p:nvSpPr>
          <p:cNvPr id="121" name="Google Shape;121;p21"/>
          <p:cNvSpPr txBox="1"/>
          <p:nvPr/>
        </p:nvSpPr>
        <p:spPr>
          <a:xfrm>
            <a:off x="306100" y="50150"/>
            <a:ext cx="8532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MOSTRAR TODOS LOS RESULTADOS POR CONSOLA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