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f1bf5ace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f1bf5ace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f1bf5ace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f1bf5ace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f1bf5ace8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f1bf5ace8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f1bf5ace8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f1bf5ace8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f1bf5ace8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f1bf5ace8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f1bf5ace8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f1bf5ace8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f1bf5ace8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f1bf5ace8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f1bf5ace8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f1bf5ace8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f1bf5ace8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f1bf5ace8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f4664a2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f4664a2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f4664a2a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f4664a2a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f4664a2a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f4664a2a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f4664a2a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f4664a2a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f4664a2a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f4664a2a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f4664a2a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f4664a2a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f4664a2a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f4664a2a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f1bf5ace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f1bf5ace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F8DC3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5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Relationship Id="rId4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6.jpg"/><Relationship Id="rId5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para JAVASCRIPT" id="67" name="Google Shape;67;p13"/>
          <p:cNvPicPr preferRelativeResize="0"/>
          <p:nvPr/>
        </p:nvPicPr>
        <p:blipFill rotWithShape="1">
          <a:blip r:embed="rId3">
            <a:alphaModFix/>
          </a:blip>
          <a:srcRect b="2655" l="2507" r="2507" t="2503"/>
          <a:stretch/>
        </p:blipFill>
        <p:spPr>
          <a:xfrm>
            <a:off x="3366900" y="265050"/>
            <a:ext cx="4885600" cy="48784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type="ctrTitle"/>
          </p:nvPr>
        </p:nvSpPr>
        <p:spPr>
          <a:xfrm>
            <a:off x="390525" y="1738900"/>
            <a:ext cx="55713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Objetos y Arreglos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Declaración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1211400" y="1962750"/>
            <a:ext cx="67431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var</a:t>
            </a:r>
            <a:r>
              <a:rPr lang="es" sz="1800">
                <a:solidFill>
                  <a:schemeClr val="lt2"/>
                </a:solidFill>
              </a:rPr>
              <a:t> nombreDelArreglo = [dato1, dato2, dato3, ...];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50" y="3988400"/>
            <a:ext cx="866775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71738"/>
            <a:ext cx="5086350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147275" y="4407500"/>
            <a:ext cx="86679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3"/>
                </a:solidFill>
              </a:rPr>
              <a:t>NOTA:</a:t>
            </a:r>
            <a:r>
              <a:rPr lang="es">
                <a:solidFill>
                  <a:schemeClr val="accent3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podemos declarar un arreglo vacío dejando en blanco los corchetes.</a:t>
            </a:r>
            <a:r>
              <a:rPr lang="es"/>
              <a:t>              </a:t>
            </a:r>
            <a:r>
              <a:rPr lang="e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var arreglo = [];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Ejemplo de uso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83100"/>
            <a:ext cx="866775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/>
        </p:nvSpPr>
        <p:spPr>
          <a:xfrm>
            <a:off x="3095250" y="2465775"/>
            <a:ext cx="935100" cy="41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DF8D2E"/>
                </a:solidFill>
              </a:rPr>
              <a:t>“Fiat”</a:t>
            </a:r>
            <a:endParaRPr>
              <a:solidFill>
                <a:srgbClr val="DF8D2E"/>
              </a:solidFill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4030350" y="2465775"/>
            <a:ext cx="935100" cy="41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DF8D2E"/>
                </a:solidFill>
              </a:rPr>
              <a:t>“Jeep”</a:t>
            </a:r>
            <a:endParaRPr>
              <a:solidFill>
                <a:srgbClr val="DF8D2E"/>
              </a:solidFill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4965450" y="2465775"/>
            <a:ext cx="1083300" cy="41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DF8D2E"/>
                </a:solidFill>
              </a:rPr>
              <a:t>“Mercedes”</a:t>
            </a:r>
            <a:endParaRPr>
              <a:solidFill>
                <a:srgbClr val="DF8D2E"/>
              </a:solidFill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3109950" y="2258625"/>
            <a:ext cx="905700" cy="2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00FF"/>
                </a:solidFill>
              </a:rPr>
              <a:t>autos: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3095250" y="2885025"/>
            <a:ext cx="2781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4015650" y="2884875"/>
            <a:ext cx="2781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4965450" y="2884875"/>
            <a:ext cx="2781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82675"/>
            <a:ext cx="488632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 rotWithShape="1">
          <a:blip r:embed="rId5">
            <a:alphaModFix/>
          </a:blip>
          <a:srcRect b="3100" l="0" r="0" t="0"/>
          <a:stretch/>
        </p:blipFill>
        <p:spPr>
          <a:xfrm>
            <a:off x="5301475" y="3328125"/>
            <a:ext cx="2790450" cy="103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152400" y="4566600"/>
            <a:ext cx="8837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Poniendo entre corchetes el </a:t>
            </a:r>
            <a:r>
              <a:rPr lang="es">
                <a:solidFill>
                  <a:srgbClr val="FF0000"/>
                </a:solidFill>
              </a:rPr>
              <a:t>índice</a:t>
            </a:r>
            <a:r>
              <a:rPr lang="es"/>
              <a:t> del arreglo que queremos usar, podemos acceder al dato como si fuera una variable cualquiera.</a:t>
            </a: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4213550" y="3228925"/>
            <a:ext cx="328800" cy="1162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idx="4294967295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Los arreglos son en esencia un objeto, cuyo nombre de propiedad es el índice y el valor de la propiedad es el dato.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434343"/>
                </a:solidFill>
              </a:rPr>
              <a:t>Por lo tanto, todo arreglo tiene ciertos métodos predefinidos en sí mismo y ciertas propiedades de las que podemos sacar ventaja.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52" name="Google Shape;152;p24"/>
          <p:cNvSpPr txBox="1"/>
          <p:nvPr>
            <p:ph type="title"/>
          </p:nvPr>
        </p:nvSpPr>
        <p:spPr>
          <a:xfrm>
            <a:off x="490250" y="488250"/>
            <a:ext cx="7097100" cy="14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FF0000"/>
                </a:solidFill>
              </a:rPr>
              <a:t>Los arreglos son objetos!</a:t>
            </a:r>
            <a:endParaRPr sz="4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Métodos y propiedades de arreglos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471900" y="1919075"/>
            <a:ext cx="8222100" cy="30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Propiedad </a:t>
            </a:r>
            <a:r>
              <a:rPr lang="es">
                <a:solidFill>
                  <a:srgbClr val="434343"/>
                </a:solidFill>
              </a:rPr>
              <a:t>length</a:t>
            </a:r>
            <a:r>
              <a:rPr lang="es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Todo arreglo tiene una propiedad que indica cuántos elementos hay en dicho arreglo.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El valor de esta propiedad es un número entero positivo o 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Método </a:t>
            </a:r>
            <a:r>
              <a:rPr lang="es">
                <a:solidFill>
                  <a:srgbClr val="434343"/>
                </a:solidFill>
              </a:rPr>
              <a:t>push</a:t>
            </a:r>
            <a:r>
              <a:rPr lang="es"/>
              <a:t>( </a:t>
            </a:r>
            <a:r>
              <a:rPr lang="es">
                <a:solidFill>
                  <a:schemeClr val="dk1"/>
                </a:solidFill>
              </a:rPr>
              <a:t>algunValor</a:t>
            </a:r>
            <a:r>
              <a:rPr lang="es"/>
              <a:t> 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Nos permite agregar un valor extra al final del arreglo.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Dentro de los paréntesis se indica el valor que queremos ingresar en el arreglo.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Devuelve la nueva longitud del arreglo.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Método </a:t>
            </a:r>
            <a:r>
              <a:rPr lang="es">
                <a:solidFill>
                  <a:srgbClr val="434343"/>
                </a:solidFill>
              </a:rPr>
              <a:t>pop()</a:t>
            </a:r>
            <a:r>
              <a:rPr lang="es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Análogo al push(), el pop() saca el último valor del arreglo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No recibe parámetros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Devuelve el dato que eliminó del arreglo.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226078" y="20950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Ejemplo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575" y="111713"/>
            <a:ext cx="4329208" cy="304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6225" y="3241538"/>
            <a:ext cx="3593909" cy="17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Ejercicios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Mostrar todos los resultados por consola.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360350" y="844325"/>
            <a:ext cx="8387100" cy="41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Crear un arreglo de números y mostrar su longitud, luego agregarle datos y volver a mostrar su longitud. Finalmente, eliminar los últimos 3 valores del arreglo y mostrarlo.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Cargar un arreglo de “marcas” con datos ingresados por el usuario.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Cargar un arreglo con los números del 1 al 1000.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Pedirle al usuario una cantidad y eliminar esa cantidad de números del arreglo anterior.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Considerando un eje de coordenadas cartesiano de dos dimensiones (x,y) pedirle al usuario dos puntos del plano e indicar cual se encuentra más cercano al (0,0) y luego indicar la distancia entre dichos puntos.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/>
              <a:t>Cada punto del plano es un arreglo de dos elementos.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Utilizando el arreglo del ejercicio 3, pedirle al usuario un número entero y buscarlo dentro del arreglo. Si se encuentra el número, indicar en qué posición está; en caso contrario mostrar un mensaje indicando que el número no está en el arreglo.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Mostrar todos los resultados por consola.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360350" y="844325"/>
            <a:ext cx="8387100" cy="41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"/>
              <a:t>Utilizando un ciclo for, recorrer un arreglo de los ejercicios anteriores (elegir uno) de principio a fin mostrando de manera independiente todos los valores que se encuentran en el.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Pedir números positivos al usuario, cargar un arreglo con todos los números pares que haya ingresado. Luego, recorrer el arreglo e indicar cuál fue el mayor número guardado. La carga de números finaliza cuando el usuario ingrese el 0.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Pedir números al usuario y almacenar en un arreglo los primeros 10 números pares ingresados, mostrarlo. Luego, eliminar los primeros 3 números del arreglo.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/>
              <a:t>Dato: no podemos eliminar un valor del principio, pero si podemos reemplazarlo por otro y luego eliminar el último valor del arreglo.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/>
              <a:t>Condición: el arreglo debe mantener el orden original.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Utilizando el arreglo anterior, pedirle un número al usuario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/>
              <a:t>Si el número está en el arreglo, eliminarlo.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/>
              <a:t>Si el número NO está en el arreglo, indicarlo.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Objetos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¿Qué es un objeto?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2725775"/>
            <a:ext cx="82221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Un objeto es un tipo de dato que me permite describir cosas reales.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poseen propiedades y métodos.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Sintaxis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descr="Resultado de imagen para jeep wrangler"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16838"/>
            <a:ext cx="4572000" cy="2914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969050"/>
            <a:ext cx="4267200" cy="261025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1668450" y="4535550"/>
            <a:ext cx="58290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Podemos acceder a las distintas propiedades y/o métodos utilizando la siguiente notación:  </a:t>
            </a:r>
            <a:r>
              <a:rPr lang="es">
                <a:solidFill>
                  <a:schemeClr val="accent2"/>
                </a:solidFill>
              </a:rPr>
              <a:t>auto.propiedad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226078" y="20950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Ejemplo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0750" y="455450"/>
            <a:ext cx="5510850" cy="2662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7725" y="3501225"/>
            <a:ext cx="3496899" cy="11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226078" y="4554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Ejemplo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0750" y="455450"/>
            <a:ext cx="5510850" cy="266259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333600" y="2267075"/>
            <a:ext cx="2432100" cy="1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Podemos agregar propiedades que no existían originalmente en mi objeto nombrandolas como si existieran y dándoles un valor.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0750" y="3118050"/>
            <a:ext cx="4038741" cy="70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7187" y="455450"/>
            <a:ext cx="3124425" cy="27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Ejercicio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460950" y="2216275"/>
            <a:ext cx="8222100" cy="22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 una función que reciba los datos de un usuario y devuelva un objeto “usuario” con dichos datos almacenados en el.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Hacer una función que le cargue a un objeto alumno (ya existente) las notas de las materias.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Arreglos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¿Qué son?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arreglo (o </a:t>
            </a:r>
            <a:r>
              <a:rPr i="1" lang="es"/>
              <a:t>array</a:t>
            </a:r>
            <a:r>
              <a:rPr lang="es"/>
              <a:t>) es un conjunto de variables que se almacena bajo un mismo nombre.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Los distintos datos dentro de un arreglo se almacenan bajo un índice arrancando por la posición </a:t>
            </a:r>
            <a:r>
              <a:rPr lang="es">
                <a:solidFill>
                  <a:schemeClr val="dk1"/>
                </a:solidFill>
              </a:rPr>
              <a:t>0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