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1bf5ac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1bf5ac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223fb4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223fb4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223fb4f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223fb4f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223fb4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223fb4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223fb4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223fb4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223fb4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223fb4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4223fb4f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4223fb4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223fb4f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223fb4f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223fb4f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223fb4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223fb4f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223fb4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4223fb4f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4223fb4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himble.mozilla.org/projects/530099/remix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github.com/Franquiro/DW2AP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655" l="2507" r="2507" t="2503"/>
          <a:stretch/>
        </p:blipFill>
        <p:spPr>
          <a:xfrm>
            <a:off x="3366900" y="341250"/>
            <a:ext cx="4885600" cy="48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738900"/>
            <a:ext cx="5571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Proyecto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Consignas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83000" y="1909650"/>
            <a:ext cx="80358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s"/>
              <a:t>Tomar la función “mostrarPregunta” (creada en el inciso 3) y utilizarla para mostrar la pregunta actual en la página. Para ello, utilizar el arreglo de preguntas anteriormente explicado y modificar los elementos de la página que correspondan.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ctrTitle"/>
          </p:nvPr>
        </p:nvSpPr>
        <p:spPr>
          <a:xfrm>
            <a:off x="390525" y="1870375"/>
            <a:ext cx="8222100" cy="9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34343"/>
                </a:solidFill>
              </a:rPr>
              <a:t>FIN</a:t>
            </a:r>
            <a:endParaRPr sz="6000">
              <a:solidFill>
                <a:srgbClr val="434343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90525" y="2840230"/>
            <a:ext cx="82221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(Por ahora)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850" y="590663"/>
            <a:ext cx="4885525" cy="39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Recursos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70034" t="0"/>
          <a:stretch/>
        </p:blipFill>
        <p:spPr>
          <a:xfrm>
            <a:off x="1906200" y="2083875"/>
            <a:ext cx="1726875" cy="198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3650" y="2208675"/>
            <a:ext cx="1860000" cy="1860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80" name="Google Shape;80;p15"/>
          <p:cNvSpPr txBox="1"/>
          <p:nvPr/>
        </p:nvSpPr>
        <p:spPr>
          <a:xfrm>
            <a:off x="1533300" y="4077175"/>
            <a:ext cx="2439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Abrir en Thimble</a:t>
            </a:r>
            <a:endParaRPr sz="2400"/>
          </a:p>
        </p:txBody>
      </p:sp>
      <p:sp>
        <p:nvSpPr>
          <p:cNvPr id="81" name="Google Shape;81;p15"/>
          <p:cNvSpPr txBox="1"/>
          <p:nvPr/>
        </p:nvSpPr>
        <p:spPr>
          <a:xfrm>
            <a:off x="4714000" y="4077175"/>
            <a:ext cx="2439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Descargar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Esquema del proyecto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72128" l="23902" r="0" t="8508"/>
          <a:stretch/>
        </p:blipFill>
        <p:spPr>
          <a:xfrm>
            <a:off x="4146850" y="1165462"/>
            <a:ext cx="4355975" cy="683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70164" l="23902" r="43736" t="8892"/>
          <a:stretch/>
        </p:blipFill>
        <p:spPr>
          <a:xfrm>
            <a:off x="5948650" y="2598863"/>
            <a:ext cx="1852425" cy="73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72143" l="23902" r="52746" t="8492"/>
          <a:stretch/>
        </p:blipFill>
        <p:spPr>
          <a:xfrm>
            <a:off x="4146850" y="2626738"/>
            <a:ext cx="1336675" cy="683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90" name="Google Shape;90;p16"/>
          <p:cNvCxnSpPr/>
          <p:nvPr/>
        </p:nvCxnSpPr>
        <p:spPr>
          <a:xfrm>
            <a:off x="4509275" y="1707938"/>
            <a:ext cx="0" cy="9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>
            <a:off x="5857100" y="1693463"/>
            <a:ext cx="250500" cy="9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4216550" y="732188"/>
            <a:ext cx="4286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Carpeta principal del proyecto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153825" y="3296988"/>
            <a:ext cx="1329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Carpeta css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5957975" y="3379738"/>
            <a:ext cx="185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Carpeta js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146838" y="3692518"/>
            <a:ext cx="435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archivo que vamos a modificar principalmente es el archivo </a:t>
            </a:r>
            <a:r>
              <a:rPr i="1" lang="es"/>
              <a:t>“</a:t>
            </a:r>
            <a:r>
              <a:rPr i="1" lang="es">
                <a:solidFill>
                  <a:schemeClr val="accent1"/>
                </a:solidFill>
              </a:rPr>
              <a:t>mi_codigo.js</a:t>
            </a:r>
            <a:r>
              <a:rPr i="1" lang="es">
                <a:solidFill>
                  <a:schemeClr val="dk2"/>
                </a:solidFill>
              </a:rPr>
              <a:t>”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Consignas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Consignas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66675" y="1684625"/>
            <a:ext cx="84492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Crear 2 variables y 3 constantes globales.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Las dos variables almacenarán el índice de la pregunta que se está mostrando y el total de puntos obtenidos.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Las tres constantes almacenarán el nombre del alumno, la </a:t>
            </a:r>
            <a:r>
              <a:rPr lang="es"/>
              <a:t>cantidad</a:t>
            </a:r>
            <a:r>
              <a:rPr lang="es"/>
              <a:t> de preguntas por jugada y los puntos obtenidos al contestar bien una pregunta.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Crear una función para devolver el índice de la próxima pregunta. La función debe tomar el índice de la pregunta actual e incrementarlo. Al devolver, el índice debe guardarse en una variable global.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Crear una función (mostrarPregunta) que reciba el índice de la próxima pregunta y muestre un mensaje por consola con el índice recibido.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index.html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46700" t="0"/>
          <a:stretch/>
        </p:blipFill>
        <p:spPr>
          <a:xfrm>
            <a:off x="4249100" y="695825"/>
            <a:ext cx="4675750" cy="4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4028000" y="733250"/>
            <a:ext cx="221100" cy="2186100"/>
          </a:xfrm>
          <a:prstGeom prst="leftBrace">
            <a:avLst>
              <a:gd fmla="val 114732" name="adj1"/>
              <a:gd fmla="val 5000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028000" y="2915750"/>
            <a:ext cx="221100" cy="2186100"/>
          </a:xfrm>
          <a:prstGeom prst="leftBrace">
            <a:avLst>
              <a:gd fmla="val 102917" name="adj1"/>
              <a:gd fmla="val 50008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 rot="-5400000">
            <a:off x="2722075" y="1592250"/>
            <a:ext cx="2140500" cy="4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Pantalla de inicio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 rot="-5400000">
            <a:off x="2722075" y="3732750"/>
            <a:ext cx="2140500" cy="4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Pantalla de juego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 rot="10800000">
            <a:off x="3261075" y="735000"/>
            <a:ext cx="221100" cy="2186100"/>
          </a:xfrm>
          <a:prstGeom prst="leftBrace">
            <a:avLst>
              <a:gd fmla="val 114732" name="adj1"/>
              <a:gd fmla="val 5000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78950" y="1419350"/>
            <a:ext cx="28491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Barra de navegación.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pantalla de inicio.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Inicialmente visible.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 flipH="1">
            <a:off x="3228050" y="2915750"/>
            <a:ext cx="221100" cy="2186100"/>
          </a:xfrm>
          <a:prstGeom prst="leftBrace">
            <a:avLst>
              <a:gd fmla="val 102917" name="adj1"/>
              <a:gd fmla="val 50008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78950" y="3329150"/>
            <a:ext cx="28491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s">
                <a:solidFill>
                  <a:schemeClr val="accent3"/>
                </a:solidFill>
              </a:rPr>
              <a:t>Header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s">
                <a:solidFill>
                  <a:schemeClr val="accent3"/>
                </a:solidFill>
              </a:rPr>
              <a:t>Pantalla de preguntas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s">
                <a:solidFill>
                  <a:schemeClr val="accent3"/>
                </a:solidFill>
              </a:rPr>
              <a:t>Inicialmente invisible utilizando la clase </a:t>
            </a:r>
            <a:r>
              <a:rPr i="1" lang="es">
                <a:solidFill>
                  <a:schemeClr val="accent3"/>
                </a:solidFill>
              </a:rPr>
              <a:t>“d-none” </a:t>
            </a:r>
            <a:r>
              <a:rPr lang="es">
                <a:solidFill>
                  <a:schemeClr val="accent3"/>
                </a:solidFill>
              </a:rPr>
              <a:t>de bootstrap.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Consignas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87725" y="1777150"/>
            <a:ext cx="84564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s"/>
              <a:t>Hacer una función para mostrar resultados, la función no debe recibir nada. Dentro de ella, mostrar por consola el total de puntos.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s"/>
              <a:t> Crear una función para iniciar el juego, que oculte (con la clase </a:t>
            </a:r>
            <a:r>
              <a:rPr i="1" lang="es"/>
              <a:t>“d-none”</a:t>
            </a:r>
            <a:r>
              <a:rPr lang="es"/>
              <a:t>) la pantalla de inicio y muestre la pantalla de juego, Inicialice las variables de puntos e índice de pregunta y llame a la función que muestra la pregunta.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s"/>
              <a:t>Crear el evento para que, al hacer click sobre el botón jugar, se llame a la función iniciar juego.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Arreglo</a:t>
            </a:r>
            <a:r>
              <a:rPr lang="es">
                <a:solidFill>
                  <a:srgbClr val="434343"/>
                </a:solidFill>
              </a:rPr>
              <a:t> de preguntas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775" y="771450"/>
            <a:ext cx="5125082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53325" y="947850"/>
            <a:ext cx="35406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 el arreglo </a:t>
            </a:r>
            <a:r>
              <a:rPr i="1" lang="es">
                <a:solidFill>
                  <a:schemeClr val="accent1"/>
                </a:solidFill>
              </a:rPr>
              <a:t>preguntas</a:t>
            </a:r>
            <a:r>
              <a:rPr lang="es"/>
              <a:t> que contiene un objeto en cada posición.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posición se corresponde a una pregunta en particular y contiene las propiedades: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pregunta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opciones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imagen_src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respuesta_correcta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arreglo lo usaremos para cargar las preguntas en la pantalla del juego.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