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bd7b328f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bd7b328f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d7b328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d7b328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bd7b328f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bd7b328f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d7b328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d7b328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d7b328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d7b328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bd7b328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bd7b328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bd7b328f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bd7b328f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bd7b328f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bd7b328f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d7b328f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d7b328f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d7b328f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d7b328f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7b328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7b328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d7b328f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d7b328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bd7b328f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bd7b328f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d7b328f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d7b328f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bd7b328f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bd7b328f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d7b328f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d7b328f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bd7b328f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bd7b328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bd7b328f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bd7b328f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d7b328f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d7b328f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bd7b328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bd7b328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d7b328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d7b328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d7b328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d7b328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d7b328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d7b328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d7b328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d7b328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bd7b328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bd7b328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74EA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Tamaños de pantallas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bootstrap existen tamaños predefinidos de pantallas que podemos implementar.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sm (small) 	-&gt; hasta 767px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md (medium)-&gt; hasta 991px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lg (large) 	-&gt; hasta 1200px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xl (XLarge)	-&gt; mayor a 1200px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502288"/>
            <a:ext cx="5805123" cy="413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748" y="2843525"/>
            <a:ext cx="5880250" cy="22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Grilla Compleja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ahora incorporar estos tamaños para definir el formato de nuestra grilla en cada situación.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750" y="766604"/>
            <a:ext cx="5880251" cy="60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750" y="1628084"/>
            <a:ext cx="5880250" cy="93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3750" y="244259"/>
            <a:ext cx="5880249" cy="2643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263725" y="-20050"/>
            <a:ext cx="5880300" cy="2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col-xl-2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63725" y="502300"/>
            <a:ext cx="5880300" cy="2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col-lg-3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263725" y="1311200"/>
            <a:ext cx="5880300" cy="31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col-md-6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263775" y="2559650"/>
            <a:ext cx="5880300" cy="31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col-sm-12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el siguiente código.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agregando la siguiente modificación en CSS: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.borde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border:1px solid black;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25" y="0"/>
            <a:ext cx="51756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agregar un </a:t>
            </a:r>
            <a:r>
              <a:rPr lang="es"/>
              <a:t>botón</a:t>
            </a:r>
            <a:r>
              <a:rPr lang="es"/>
              <a:t>, debemos darle al elemento 2 clases.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un lado le diremos que es botón con la clase “btn”, por otro lado le especificaremos </a:t>
            </a:r>
            <a:r>
              <a:rPr lang="es"/>
              <a:t>qué</a:t>
            </a:r>
            <a:r>
              <a:rPr lang="es"/>
              <a:t> tipo de botón.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ejemplo: 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class=”</a:t>
            </a: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btn btn-primary</a:t>
            </a:r>
            <a:r>
              <a:rPr b="1" lang="es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Botón</a:t>
            </a:r>
            <a:r>
              <a:rPr b="1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de botones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362" y="656400"/>
            <a:ext cx="6820375" cy="4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Tarjetas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tarjetas (o </a:t>
            </a:r>
            <a:r>
              <a:rPr i="1" lang="es"/>
              <a:t>cards</a:t>
            </a:r>
            <a:r>
              <a:rPr lang="es"/>
              <a:t>) es de los componentes </a:t>
            </a:r>
            <a:r>
              <a:rPr lang="es"/>
              <a:t>más</a:t>
            </a:r>
            <a:r>
              <a:rPr lang="es"/>
              <a:t> útiles que encontramos dentro de bootstrap.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definirlas tendremos que implementar un conjunto de divs con clases particulares que indiquen la utilidad de los mismos, </a:t>
            </a:r>
            <a:r>
              <a:rPr lang="es"/>
              <a:t>además</a:t>
            </a:r>
            <a:r>
              <a:rPr lang="es"/>
              <a:t> de los elementos que </a:t>
            </a:r>
            <a:r>
              <a:rPr lang="es"/>
              <a:t>queramos</a:t>
            </a:r>
            <a:r>
              <a:rPr lang="es"/>
              <a:t> incluir.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de tarjetas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3495375" y="72400"/>
            <a:ext cx="5398800" cy="4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principal, define todo el recuadro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tiene ancho fijo, ocupa todo el espacio disponible.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class=”card-body”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contenedor en el que se encuentra el contenido principal de nuestra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class=”card-header”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contenedor de encabezado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class=”card-footer”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contenedor de pie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class=”card-img”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aplica sobre un elemento de imagen.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 una imagen dentro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 puede utilizar “card-img-top” o “card-img-bottom”.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class=”card-text”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aplica sobre texto para el contenido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class=”card-title”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aplica sobre el título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class=”card-subtitle”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subtitulo de la tarjeta.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class=”card-img-overlay”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aplica a un div para poner texto sobre imagen.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73225" y="1679500"/>
            <a:ext cx="23601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Responsive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88" y="744100"/>
            <a:ext cx="5458524" cy="43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50000" l="0" r="49796" t="2271"/>
          <a:stretch/>
        </p:blipFill>
        <p:spPr>
          <a:xfrm>
            <a:off x="4904573" y="947550"/>
            <a:ext cx="4239426" cy="32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5587"/>
            <a:ext cx="4904575" cy="313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49792" l="50002" r="0" t="2051"/>
          <a:stretch/>
        </p:blipFill>
        <p:spPr>
          <a:xfrm>
            <a:off x="4572000" y="797180"/>
            <a:ext cx="4572000" cy="354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2968"/>
            <a:ext cx="4572000" cy="261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50000" t="50401"/>
          <a:stretch/>
        </p:blipFill>
        <p:spPr>
          <a:xfrm>
            <a:off x="4572000" y="744125"/>
            <a:ext cx="4572000" cy="365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4125"/>
            <a:ext cx="4572000" cy="348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547"/>
            <a:ext cx="4572000" cy="308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 rotWithShape="1">
          <a:blip r:embed="rId4">
            <a:alphaModFix/>
          </a:blip>
          <a:srcRect b="17608" l="51107" r="0" t="50703"/>
          <a:stretch/>
        </p:blipFill>
        <p:spPr>
          <a:xfrm>
            <a:off x="4572000" y="1377614"/>
            <a:ext cx="4572000" cy="238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Ejercicio</a:t>
            </a:r>
            <a:endParaRPr sz="36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Crear 8 tarjetas y agregar una de las siguientes clases al contenedor principal de cada tarjeta.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37"/>
          <p:cNvSpPr txBox="1"/>
          <p:nvPr/>
        </p:nvSpPr>
        <p:spPr>
          <a:xfrm>
            <a:off x="5020600" y="0"/>
            <a:ext cx="2641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bg-primary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bg-secondary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bg-success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bg-danger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bg-warning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bg-info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bg-light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bg-dark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responsive design?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i="1" lang="es"/>
              <a:t>Responsive design </a:t>
            </a:r>
            <a:r>
              <a:rPr lang="es"/>
              <a:t>es el paradigma de diseño que contempla la existencia de dispositivos con distintos tamaños de pantalla.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idea principal es que una página web no puede tener un diseño universal, sino que debe adaptarse al dispositivo que la visualiza.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Podemos catalogar los dispositivos dentro de 4 tamaños generales.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 query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6075" y="1465800"/>
            <a:ext cx="28080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</a:t>
            </a:r>
            <a:r>
              <a:rPr lang="es"/>
              <a:t>esencia</a:t>
            </a:r>
            <a:r>
              <a:rPr lang="es"/>
              <a:t> es un condicional de CSS.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establece el tipo de medio y las condiciones que se quiere que cumplan y, de ser cierto, se implementa cierto código. Para este caso, utilizamos el tipo de medio “screen”.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SINTAXIS: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@media </a:t>
            </a:r>
            <a:r>
              <a:rPr i="1" lang="es"/>
              <a:t>mediatype </a:t>
            </a:r>
            <a:r>
              <a:rPr lang="es"/>
              <a:t>and (</a:t>
            </a:r>
            <a:r>
              <a:rPr i="1" lang="es"/>
              <a:t>condiciones)</a:t>
            </a:r>
            <a:r>
              <a:rPr lang="es"/>
              <a:t>{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codigo css.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75" y="314926"/>
            <a:ext cx="4513626" cy="45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Tomemos el </a:t>
            </a:r>
            <a:r>
              <a:rPr lang="es"/>
              <a:t>siguiente</a:t>
            </a:r>
            <a:r>
              <a:rPr lang="es"/>
              <a:t> código HTML, en el cual se presenta un título y un párrafo dentro de una sección en el main del documento.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Notar que este documento tiene un archivo CSS vinculado, y tiene declarado el viewport.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225" y="808000"/>
            <a:ext cx="5665889" cy="3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Tomemos ahora el código CSS anteriormente visto, y apliquemoslo al html.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Notar que cuando la pantalla sea menor a 576px, se aplican ciertas propiedades y para todo lo </a:t>
            </a:r>
            <a:r>
              <a:rPr lang="es"/>
              <a:t>demás</a:t>
            </a:r>
            <a:r>
              <a:rPr lang="es"/>
              <a:t>, ciertas otras.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75" y="314926"/>
            <a:ext cx="4513626" cy="45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rot="-5400000">
            <a:off x="5675175" y="935250"/>
            <a:ext cx="237000" cy="3510000"/>
          </a:xfrm>
          <a:prstGeom prst="rightBrace">
            <a:avLst>
              <a:gd fmla="val 19240" name="adj1"/>
              <a:gd fmla="val 4999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50725" y="2343825"/>
            <a:ext cx="1485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Condición de tamaño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/>
          <p:nvPr/>
        </p:nvSpPr>
        <p:spPr>
          <a:xfrm rot="5400000">
            <a:off x="7508000" y="2616025"/>
            <a:ext cx="136800" cy="1951800"/>
          </a:xfrm>
          <a:prstGeom prst="rightBrace">
            <a:avLst>
              <a:gd fmla="val 8333" name="adj1"/>
              <a:gd fmla="val 490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5400000">
            <a:off x="6139750" y="3559675"/>
            <a:ext cx="153000" cy="2190600"/>
          </a:xfrm>
          <a:prstGeom prst="rightBrace">
            <a:avLst>
              <a:gd fmla="val 0" name="adj1"/>
              <a:gd fmla="val 490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624975" y="4731475"/>
            <a:ext cx="1531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cambio de color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020800" y="3660325"/>
            <a:ext cx="1531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cambio de fondo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2878050"/>
            <a:ext cx="54673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3350"/>
            <a:ext cx="9143999" cy="145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0"/>
            <a:ext cx="91440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Para 1222px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2265450"/>
            <a:ext cx="91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Para 576px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60950" y="1757400"/>
            <a:ext cx="8222100" cy="16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en bootstrap y grilla compleja.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