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f50e78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f50e78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f50e78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f50e78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50e78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50e78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50e7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50e7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50e78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50e78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50e78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50e78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f50e78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f50e78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f50e78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f50e78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f50e7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f50e7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Box-Model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82525" y="30832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Ejemplo, tomar nota!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6075" y="357800"/>
            <a:ext cx="28080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font-family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26075" y="990000"/>
            <a:ext cx="28080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la tipografía del elemento seleccionado. La propiedad font-family puede tener varias tipografías almacenadas, en caso de que el navegador no pueda mostrar alguna. Existen dos tipos de nombres de familia tipográfica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s"/>
              <a:t>Nombre de Familia:</a:t>
            </a:r>
            <a:r>
              <a:rPr lang="es"/>
              <a:t> El nombre particular de un tipo de letra determinado. "arial", "times", "courier", etc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/>
              <a:t>Familia Genérica:</a:t>
            </a:r>
            <a:r>
              <a:rPr lang="es"/>
              <a:t> El nombre genérico de un tipo de letra."serif", "sans-serif", "cursive", "fantasy", "monospace"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426" y="985274"/>
            <a:ext cx="3804175" cy="31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173" y="3008851"/>
            <a:ext cx="2863825" cy="21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5" y="357800"/>
            <a:ext cx="28080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font-size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030125"/>
            <a:ext cx="28080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el tamaño de la tipografía que vamos a implementar.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Podemos implementar el tamaño en pixels o la unidad relativa “em” </a:t>
            </a:r>
            <a:r>
              <a:rPr lang="es"/>
              <a:t>dónde</a:t>
            </a:r>
            <a:r>
              <a:rPr lang="es"/>
              <a:t> 1em = tamaño actual de la letra.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recomienda utilizar la unidad “em” para que el tamaño de la letra se acomode a las preferencias del usuario.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76" y="1043900"/>
            <a:ext cx="3556550" cy="30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300" y="1850101"/>
            <a:ext cx="2309700" cy="195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 y color de fondo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definir el color de un elemento utilizamos la propiedad “color” con el valor del color que queremos especificar.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 la misma manera podemos definir un color de fondo a un elemento, utilizando la propiedad “background-color”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01" y="840863"/>
            <a:ext cx="3724700" cy="34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400" y="1574872"/>
            <a:ext cx="2085600" cy="199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Además</a:t>
            </a:r>
            <a:r>
              <a:rPr lang="es"/>
              <a:t> de especificar “red”,”green” o “blue” podemos definir los colores mediante códigos numéricos que nos den mayor control sobre las tonalidades deseadas.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6075" y="357800"/>
            <a:ext cx="28080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RGB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6075" y="898700"/>
            <a:ext cx="2808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formato “rgb” se basa en tener una cantidad </a:t>
            </a:r>
            <a:r>
              <a:rPr lang="es"/>
              <a:t>numérica</a:t>
            </a:r>
            <a:r>
              <a:rPr lang="es"/>
              <a:t> de rojo, verde y azul entre 0 y 255 que luego se combinan para formar un color determinado.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define de la siguiente manera: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color: rgb(125 , 30 , 250);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sentencia significa que tendremos 125 de rojo, 30 de verde y 250 de azul </a:t>
            </a:r>
            <a:r>
              <a:rPr lang="es"/>
              <a:t>dándonos</a:t>
            </a:r>
            <a:r>
              <a:rPr lang="es"/>
              <a:t> un color dentro de los violetas.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 observar que los valores estan ordenados segun las siglas rgb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rgb(RED, GREEN, BLUE)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50" y="903098"/>
            <a:ext cx="3317075" cy="33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625" y="1941952"/>
            <a:ext cx="2411375" cy="201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26075" y="124025"/>
            <a:ext cx="2808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Hexadecimal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26075" y="606425"/>
            <a:ext cx="28080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sistema hexadecimal es un sistema numérico que nos permite representar números en base 16 utilizando </a:t>
            </a:r>
            <a:r>
              <a:rPr lang="es" sz="1100"/>
              <a:t>dígitos</a:t>
            </a:r>
            <a:r>
              <a:rPr lang="es" sz="1100"/>
              <a:t> del 0 al 9 y de la A a la F.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En el caso de los colores, se utiliza para representar cualquier formato rgb con 6 dígitos, dos para cada color.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El sistema hexadecimal se escribe de la siguiente manera: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color: </a:t>
            </a:r>
            <a:r>
              <a:rPr lang="es" sz="1100"/>
              <a:t>#7D1EFA;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Donde los primeros dos </a:t>
            </a:r>
            <a:r>
              <a:rPr lang="es" sz="1100"/>
              <a:t>dígitos</a:t>
            </a:r>
            <a:r>
              <a:rPr lang="es" sz="1100"/>
              <a:t> son la cantidad de rojo: 7x16</a:t>
            </a:r>
            <a:r>
              <a:rPr baseline="30000" lang="es" sz="1100"/>
              <a:t>1</a:t>
            </a:r>
            <a:r>
              <a:rPr lang="es" sz="1100"/>
              <a:t>+Dx16</a:t>
            </a:r>
            <a:r>
              <a:rPr baseline="30000" lang="es" sz="1100"/>
              <a:t>0 </a:t>
            </a:r>
            <a:r>
              <a:rPr lang="es" sz="1100"/>
              <a:t>=7x16+D = 7x16+13 = 125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Cantidad de verde: 1x16+14 = 30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100"/>
              <a:t>Cantidad de azul: </a:t>
            </a:r>
            <a:r>
              <a:rPr lang="es" sz="1100"/>
              <a:t>15 x 16</a:t>
            </a:r>
            <a:r>
              <a:rPr lang="es" sz="1100"/>
              <a:t>+10= 250</a:t>
            </a:r>
            <a:endParaRPr sz="11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294" y="612113"/>
            <a:ext cx="3428704" cy="39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98" y="1645990"/>
            <a:ext cx="2331000" cy="18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26075" y="357800"/>
            <a:ext cx="2808000" cy="5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de las propiedades </a:t>
            </a:r>
            <a:r>
              <a:rPr lang="es"/>
              <a:t>más</a:t>
            </a:r>
            <a:r>
              <a:rPr lang="es"/>
              <a:t> importantes al momento de armar layouts.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propiedad “display” nos indica si un elemento se muestra y cómo se muestra nuestro elemento en la página.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mayoría de los elementos se muestran “inline” lo cual permite que tengan otros elementos a sus lados o “block” lo cual impide que tengan otros elementos a sus lados.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812" y="3808750"/>
            <a:ext cx="4703825" cy="1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188" y="357800"/>
            <a:ext cx="3429079" cy="3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