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4f1a64a6ed82a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74f1a64a6ed82a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74f1a64a6ed82a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74f1a64a6ed82a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74f1a64a6ed82a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74f1a64a6ed82a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985cab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985cab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985cab7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985cab7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985cab7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9985cab7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985cab7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985cab7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985cab76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9985cab7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657ca44a5594f07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657ca44a5594f0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4f1a64a6ed82a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4f1a64a6ed82a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657ca44a5594f07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657ca44a5594f0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74f1a64a6ed82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74f1a64a6ed82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4f1a64a6ed82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74f1a64a6ed82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985cab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985cab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985cab7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985cab7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985cab7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985cab7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F99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embed/J5FcG8EE67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Ultima, lo prometo!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0950" y="2391026"/>
            <a:ext cx="82221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Para agregar un video a nuestra </a:t>
            </a:r>
            <a:r>
              <a:rPr lang="es"/>
              <a:t>página</a:t>
            </a:r>
            <a:r>
              <a:rPr lang="es"/>
              <a:t>, tenemos la etiqueta correspondiente &lt;video&gt; la idea es similar a la de una imagen, pero se </a:t>
            </a:r>
            <a:r>
              <a:rPr lang="es"/>
              <a:t>escribirá</a:t>
            </a:r>
            <a:r>
              <a:rPr lang="es"/>
              <a:t> de manera distinta.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del elemento de video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231200" y="1260600"/>
            <a:ext cx="65607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&lt;video </a:t>
            </a:r>
            <a:r>
              <a:rPr lang="es" sz="1800">
                <a:solidFill>
                  <a:schemeClr val="accent3"/>
                </a:solidFill>
              </a:rPr>
              <a:t>width=”</a:t>
            </a:r>
            <a:r>
              <a:rPr lang="es" sz="1800">
                <a:solidFill>
                  <a:schemeClr val="accent2"/>
                </a:solidFill>
              </a:rPr>
              <a:t>500</a:t>
            </a:r>
            <a:r>
              <a:rPr lang="es" sz="1800">
                <a:solidFill>
                  <a:schemeClr val="accent3"/>
                </a:solidFill>
              </a:rPr>
              <a:t>” height=”</a:t>
            </a:r>
            <a:r>
              <a:rPr lang="es" sz="1800">
                <a:solidFill>
                  <a:schemeClr val="accent2"/>
                </a:solidFill>
              </a:rPr>
              <a:t>350</a:t>
            </a:r>
            <a:r>
              <a:rPr lang="es" sz="1800">
                <a:solidFill>
                  <a:schemeClr val="accent3"/>
                </a:solidFill>
              </a:rPr>
              <a:t>” controls</a:t>
            </a:r>
            <a:r>
              <a:rPr lang="es" sz="1800">
                <a:solidFill>
                  <a:schemeClr val="dk1"/>
                </a:solidFill>
              </a:rPr>
              <a:t>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	</a:t>
            </a:r>
            <a:r>
              <a:rPr lang="es" sz="1800">
                <a:solidFill>
                  <a:schemeClr val="dk1"/>
                </a:solidFill>
              </a:rPr>
              <a:t>&lt;source </a:t>
            </a:r>
            <a:r>
              <a:rPr lang="es" sz="1800">
                <a:solidFill>
                  <a:schemeClr val="accent3"/>
                </a:solidFill>
              </a:rPr>
              <a:t>src=”</a:t>
            </a:r>
            <a:r>
              <a:rPr lang="es" sz="1800">
                <a:solidFill>
                  <a:schemeClr val="accent2"/>
                </a:solidFill>
              </a:rPr>
              <a:t>vids/Mi_Video.mp4</a:t>
            </a:r>
            <a:r>
              <a:rPr lang="es" sz="1800">
                <a:solidFill>
                  <a:schemeClr val="accent3"/>
                </a:solidFill>
              </a:rPr>
              <a:t>” type=”</a:t>
            </a:r>
            <a:r>
              <a:rPr lang="es" sz="1800">
                <a:solidFill>
                  <a:schemeClr val="accent2"/>
                </a:solidFill>
              </a:rPr>
              <a:t>video/mp4</a:t>
            </a:r>
            <a:r>
              <a:rPr lang="es" sz="1800">
                <a:solidFill>
                  <a:schemeClr val="accent3"/>
                </a:solidFill>
              </a:rPr>
              <a:t>”</a:t>
            </a:r>
            <a:r>
              <a:rPr lang="es" sz="1800">
                <a:solidFill>
                  <a:schemeClr val="dk1"/>
                </a:solidFill>
              </a:rPr>
              <a:t>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	</a:t>
            </a:r>
            <a:r>
              <a:rPr lang="es" sz="1800">
                <a:solidFill>
                  <a:schemeClr val="dk1"/>
                </a:solidFill>
              </a:rPr>
              <a:t>&lt;source </a:t>
            </a:r>
            <a:r>
              <a:rPr lang="es" sz="1800">
                <a:solidFill>
                  <a:schemeClr val="accent3"/>
                </a:solidFill>
              </a:rPr>
              <a:t>src=”</a:t>
            </a:r>
            <a:r>
              <a:rPr lang="es" sz="1800">
                <a:solidFill>
                  <a:schemeClr val="accent2"/>
                </a:solidFill>
              </a:rPr>
              <a:t>vids/Mi_Video.ogg</a:t>
            </a:r>
            <a:r>
              <a:rPr lang="es" sz="1800">
                <a:solidFill>
                  <a:schemeClr val="accent3"/>
                </a:solidFill>
              </a:rPr>
              <a:t>” type=”</a:t>
            </a:r>
            <a:r>
              <a:rPr lang="es" sz="1800">
                <a:solidFill>
                  <a:schemeClr val="accent2"/>
                </a:solidFill>
              </a:rPr>
              <a:t>video/ogg</a:t>
            </a:r>
            <a:r>
              <a:rPr lang="es" sz="1800">
                <a:solidFill>
                  <a:schemeClr val="accent3"/>
                </a:solidFill>
              </a:rPr>
              <a:t>”</a:t>
            </a:r>
            <a:r>
              <a:rPr lang="es" sz="1800">
                <a:solidFill>
                  <a:schemeClr val="dk1"/>
                </a:solidFill>
              </a:rPr>
              <a:t>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	</a:t>
            </a:r>
            <a:r>
              <a:rPr lang="es" sz="1800">
                <a:solidFill>
                  <a:schemeClr val="dk2"/>
                </a:solidFill>
              </a:rPr>
              <a:t>Tu navegador no puede reproducir este formato de video.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&lt;/video&gt;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914400" y="3481950"/>
            <a:ext cx="73152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Se acostumbra definir el video en </a:t>
            </a:r>
            <a:r>
              <a:rPr lang="es">
                <a:solidFill>
                  <a:schemeClr val="lt2"/>
                </a:solidFill>
              </a:rPr>
              <a:t>múltiples</a:t>
            </a:r>
            <a:r>
              <a:rPr lang="es">
                <a:solidFill>
                  <a:schemeClr val="lt2"/>
                </a:solidFill>
              </a:rPr>
              <a:t> formatos, de manera que un navegador tenga mayor posibilidad de encontrar un formato reconocido y reproducirlo. En el caso de que el navegador no reconozca o no pueda reproducir ninguno de los formatos especificados el texto que aparece dentro de la etiqueta </a:t>
            </a:r>
            <a:r>
              <a:rPr b="1" i="1" lang="es">
                <a:solidFill>
                  <a:schemeClr val="lt2"/>
                </a:solidFill>
              </a:rPr>
              <a:t>video</a:t>
            </a:r>
            <a:r>
              <a:rPr lang="es">
                <a:solidFill>
                  <a:schemeClr val="lt2"/>
                </a:solidFill>
              </a:rPr>
              <a:t> </a:t>
            </a:r>
            <a:r>
              <a:rPr lang="es">
                <a:solidFill>
                  <a:schemeClr val="lt2"/>
                </a:solidFill>
              </a:rPr>
              <a:t>será</a:t>
            </a:r>
            <a:r>
              <a:rPr lang="es">
                <a:solidFill>
                  <a:schemeClr val="lt2"/>
                </a:solidFill>
              </a:rPr>
              <a:t> mostrado.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</a:t>
            </a:r>
            <a:r>
              <a:rPr lang="es"/>
              <a:t>...</a:t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¿Si solo quiero agregar un videito de youtube?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&lt;iframe&gt;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b="1" i="1" lang="es"/>
              <a:t>iframe</a:t>
            </a:r>
            <a:r>
              <a:rPr b="1" lang="es"/>
              <a:t> </a:t>
            </a:r>
            <a:r>
              <a:rPr lang="es"/>
              <a:t>o </a:t>
            </a:r>
            <a:r>
              <a:rPr i="1" lang="es"/>
              <a:t>inline frame</a:t>
            </a:r>
            <a:r>
              <a:rPr lang="es"/>
              <a:t> se utiliza para mostrar otro documento dentro de nuestra página.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Este otro documento puede ser otra página web o simplemente otro archivo dentro de nuestro esquema de carpetas.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 el caso de youtube estaremos accediendo a un video en otra página web.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3736850" y="1175775"/>
            <a:ext cx="51435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&lt;iframe </a:t>
            </a:r>
            <a:r>
              <a:rPr lang="es">
                <a:solidFill>
                  <a:schemeClr val="accent3"/>
                </a:solidFill>
              </a:rPr>
              <a:t>width="</a:t>
            </a:r>
            <a:r>
              <a:rPr lang="es">
                <a:solidFill>
                  <a:schemeClr val="accent2"/>
                </a:solidFill>
              </a:rPr>
              <a:t>560</a:t>
            </a:r>
            <a:r>
              <a:rPr lang="es">
                <a:solidFill>
                  <a:schemeClr val="accent3"/>
                </a:solidFill>
              </a:rPr>
              <a:t>" 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    height="</a:t>
            </a:r>
            <a:r>
              <a:rPr lang="es">
                <a:solidFill>
                  <a:schemeClr val="accent2"/>
                </a:solidFill>
              </a:rPr>
              <a:t>315</a:t>
            </a:r>
            <a:r>
              <a:rPr lang="es">
                <a:solidFill>
                  <a:schemeClr val="accent3"/>
                </a:solidFill>
              </a:rPr>
              <a:t>"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    src="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https://www.youtube.com/embed/J5FcG8EE67w</a:t>
            </a:r>
            <a:r>
              <a:rPr lang="es">
                <a:solidFill>
                  <a:schemeClr val="accent3"/>
                </a:solidFill>
              </a:rPr>
              <a:t>"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    frameborder="</a:t>
            </a:r>
            <a:r>
              <a:rPr lang="es">
                <a:solidFill>
                  <a:schemeClr val="accent2"/>
                </a:solidFill>
              </a:rPr>
              <a:t>0</a:t>
            </a:r>
            <a:r>
              <a:rPr lang="es">
                <a:solidFill>
                  <a:schemeClr val="accent3"/>
                </a:solidFill>
              </a:rPr>
              <a:t>" 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    allow="</a:t>
            </a:r>
            <a:r>
              <a:rPr lang="es">
                <a:solidFill>
                  <a:schemeClr val="accent2"/>
                </a:solidFill>
              </a:rPr>
              <a:t>autoplay; encrypted-media</a:t>
            </a:r>
            <a:r>
              <a:rPr lang="es">
                <a:solidFill>
                  <a:schemeClr val="accent3"/>
                </a:solidFill>
              </a:rPr>
              <a:t>"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    allowfullscreen</a:t>
            </a:r>
            <a:r>
              <a:rPr lang="es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&lt;/iframe&gt;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960650" y="3069075"/>
            <a:ext cx="46959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En este caso definimos los siguientes atributos: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">
                <a:solidFill>
                  <a:schemeClr val="lt2"/>
                </a:solidFill>
              </a:rPr>
              <a:t>ancho y alto del video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">
                <a:solidFill>
                  <a:schemeClr val="lt2"/>
                </a:solidFill>
              </a:rPr>
              <a:t>fuente (</a:t>
            </a:r>
            <a:r>
              <a:rPr lang="es">
                <a:solidFill>
                  <a:schemeClr val="lt2"/>
                </a:solidFill>
              </a:rPr>
              <a:t>dirección</a:t>
            </a:r>
            <a:r>
              <a:rPr lang="es">
                <a:solidFill>
                  <a:schemeClr val="lt2"/>
                </a:solidFill>
              </a:rPr>
              <a:t> web del video)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">
                <a:solidFill>
                  <a:schemeClr val="lt2"/>
                </a:solidFill>
              </a:rPr>
              <a:t>sin marco/borde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">
                <a:solidFill>
                  <a:schemeClr val="lt2"/>
                </a:solidFill>
              </a:rPr>
              <a:t>permisos (autorreproducción y medios encriptados)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">
                <a:solidFill>
                  <a:schemeClr val="lt2"/>
                </a:solidFill>
              </a:rPr>
              <a:t>permitir pantalla completa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Página</a:t>
            </a:r>
            <a:endParaRPr sz="3000"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Realizar una página web sobre alguna disciplina deportiva que incluya: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Título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Imágenes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descripción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video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subpágina</a:t>
            </a:r>
            <a:r>
              <a:rPr lang="es" sz="1400"/>
              <a:t> con la tabla de posiciones de algún torneo.</a:t>
            </a:r>
            <a:endParaRPr sz="14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950" y="761875"/>
            <a:ext cx="3260076" cy="37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1705" y="582925"/>
            <a:ext cx="1619435" cy="39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90250" y="488250"/>
            <a:ext cx="7609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600"/>
              <a:t>https://goo.gl/1EpzJL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atributos de </a:t>
            </a:r>
            <a:r>
              <a:rPr lang="es"/>
              <a:t>Imágenes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18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caso de las imágenes, además de la dirección del archivo, podemos especificar cosas como: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/>
              <a:t>Dimensiones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/>
              <a:t>Texto alternativo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/>
              <a:t>Bordes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71900" y="4023225"/>
            <a:ext cx="82221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</a:rPr>
              <a:t>La </a:t>
            </a:r>
            <a:r>
              <a:rPr lang="es" sz="1800">
                <a:solidFill>
                  <a:schemeClr val="accent1"/>
                </a:solidFill>
              </a:rPr>
              <a:t>definición</a:t>
            </a:r>
            <a:r>
              <a:rPr lang="es" sz="1800">
                <a:solidFill>
                  <a:schemeClr val="accent1"/>
                </a:solidFill>
              </a:rPr>
              <a:t> y </a:t>
            </a:r>
            <a:r>
              <a:rPr lang="es" sz="1800">
                <a:solidFill>
                  <a:schemeClr val="accent1"/>
                </a:solidFill>
              </a:rPr>
              <a:t>alteración</a:t>
            </a:r>
            <a:r>
              <a:rPr lang="es" sz="1800">
                <a:solidFill>
                  <a:schemeClr val="accent1"/>
                </a:solidFill>
              </a:rPr>
              <a:t> de bordes se </a:t>
            </a:r>
            <a:r>
              <a:rPr lang="es" sz="1800">
                <a:solidFill>
                  <a:schemeClr val="accent1"/>
                </a:solidFill>
              </a:rPr>
              <a:t>verá</a:t>
            </a:r>
            <a:r>
              <a:rPr lang="es" sz="1800">
                <a:solidFill>
                  <a:schemeClr val="accent1"/>
                </a:solidFill>
              </a:rPr>
              <a:t> de manera generalizada en CSS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Imágenes</a:t>
            </a:r>
            <a:endParaRPr sz="30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En el caso que queramos definir las dimensiones de nuestra imagen, podemos tomar la etiqueta de imagen que tenemos y agregar los atributos</a:t>
            </a:r>
            <a:r>
              <a:rPr i="1" lang="e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s" sz="1800"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i="1" lang="e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i="1" lang="es" sz="1800"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cuyos valores están dados en pixels.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6"/>
          <p:cNvSpPr txBox="1"/>
          <p:nvPr/>
        </p:nvSpPr>
        <p:spPr>
          <a:xfrm>
            <a:off x="3760725" y="623445"/>
            <a:ext cx="2379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Ejemplo de uso: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760725" y="1465800"/>
            <a:ext cx="49407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&lt;img</a:t>
            </a:r>
            <a:r>
              <a:rPr lang="es" sz="3000"/>
              <a:t> </a:t>
            </a:r>
            <a:r>
              <a:rPr lang="es" sz="3000">
                <a:solidFill>
                  <a:schemeClr val="accent3"/>
                </a:solidFill>
              </a:rPr>
              <a:t>src=”</a:t>
            </a:r>
            <a:r>
              <a:rPr lang="es" sz="3000">
                <a:solidFill>
                  <a:schemeClr val="accent2"/>
                </a:solidFill>
              </a:rPr>
              <a:t>imgs/bitbyte.jpg</a:t>
            </a:r>
            <a:r>
              <a:rPr lang="es" sz="3000">
                <a:solidFill>
                  <a:schemeClr val="accent3"/>
                </a:solidFill>
              </a:rPr>
              <a:t>” 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3"/>
                </a:solidFill>
              </a:rPr>
              <a:t>         width=”</a:t>
            </a:r>
            <a:r>
              <a:rPr lang="es" sz="3000">
                <a:solidFill>
                  <a:schemeClr val="accent2"/>
                </a:solidFill>
              </a:rPr>
              <a:t>350</a:t>
            </a:r>
            <a:r>
              <a:rPr lang="es" sz="3000">
                <a:solidFill>
                  <a:schemeClr val="accent3"/>
                </a:solidFill>
              </a:rPr>
              <a:t>” 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3"/>
                </a:solidFill>
              </a:rPr>
              <a:t>         height=”</a:t>
            </a:r>
            <a:r>
              <a:rPr lang="es" sz="3000">
                <a:solidFill>
                  <a:schemeClr val="accent2"/>
                </a:solidFill>
              </a:rPr>
              <a:t>350</a:t>
            </a:r>
            <a:r>
              <a:rPr lang="es" sz="3000">
                <a:solidFill>
                  <a:schemeClr val="accent3"/>
                </a:solidFill>
              </a:rPr>
              <a:t>”</a:t>
            </a:r>
            <a:r>
              <a:rPr lang="es" sz="3000">
                <a:solidFill>
                  <a:schemeClr val="dk1"/>
                </a:solidFill>
              </a:rPr>
              <a:t>/&gt;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760724" y="4034825"/>
            <a:ext cx="49407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/>
              <a:t>NOTA:</a:t>
            </a:r>
            <a:r>
              <a:rPr lang="es"/>
              <a:t> Recordar que los enters son insignificantes para HTML y los valores de los atributos van entre comillas (las que se encuentran arriba del 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Texto Alternativo</a:t>
            </a:r>
            <a:endParaRPr sz="30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texto alternativo es un texto que aparece en el caso de que la imagen no se pueda mostrar.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La idea es que si por alguna </a:t>
            </a:r>
            <a:r>
              <a:rPr lang="es" sz="1400"/>
              <a:t>razón</a:t>
            </a:r>
            <a:r>
              <a:rPr lang="es" sz="1400"/>
              <a:t> el compilador no puede encontrar la imagen, el usuario tenga una idea general de lo que </a:t>
            </a:r>
            <a:r>
              <a:rPr lang="es" sz="1400"/>
              <a:t>debería</a:t>
            </a:r>
            <a:r>
              <a:rPr lang="es" sz="1400"/>
              <a:t> estar viendo en esa imagen.</a:t>
            </a:r>
            <a:endParaRPr sz="1400"/>
          </a:p>
        </p:txBody>
      </p:sp>
      <p:sp>
        <p:nvSpPr>
          <p:cNvPr id="96" name="Google Shape;96;p17"/>
          <p:cNvSpPr txBox="1"/>
          <p:nvPr/>
        </p:nvSpPr>
        <p:spPr>
          <a:xfrm>
            <a:off x="3498375" y="407750"/>
            <a:ext cx="54033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Para incluir texto alternativo en una imagen, debemos agregar el atributo </a:t>
            </a:r>
            <a:r>
              <a:rPr b="1" i="1" lang="es">
                <a:solidFill>
                  <a:schemeClr val="lt2"/>
                </a:solidFill>
              </a:rPr>
              <a:t>alt</a:t>
            </a:r>
            <a:r>
              <a:rPr lang="es">
                <a:solidFill>
                  <a:schemeClr val="lt2"/>
                </a:solidFill>
              </a:rPr>
              <a:t> y darle como valor el texto que queremos que aparezca.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Si tomamos la imagen anterior, podemos seguir acumulando atributos, y la misma </a:t>
            </a:r>
            <a:r>
              <a:rPr lang="es">
                <a:solidFill>
                  <a:schemeClr val="lt2"/>
                </a:solidFill>
              </a:rPr>
              <a:t>quedaría</a:t>
            </a:r>
            <a:r>
              <a:rPr lang="es">
                <a:solidFill>
                  <a:schemeClr val="lt2"/>
                </a:solidFill>
              </a:rPr>
              <a:t> de la siguiente manera: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449025" y="2483683"/>
            <a:ext cx="5502000" cy="16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&lt;img </a:t>
            </a:r>
            <a:r>
              <a:rPr lang="es" sz="2400">
                <a:solidFill>
                  <a:schemeClr val="accent3"/>
                </a:solidFill>
              </a:rPr>
              <a:t>src=”</a:t>
            </a:r>
            <a:r>
              <a:rPr lang="es" sz="2400">
                <a:solidFill>
                  <a:schemeClr val="accent2"/>
                </a:solidFill>
              </a:rPr>
              <a:t>img/bitbyte.jpg</a:t>
            </a:r>
            <a:r>
              <a:rPr lang="es" sz="2400">
                <a:solidFill>
                  <a:schemeClr val="accent3"/>
                </a:solidFill>
              </a:rPr>
              <a:t>”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</a:rPr>
              <a:t>         width=”</a:t>
            </a:r>
            <a:r>
              <a:rPr lang="es" sz="2400">
                <a:solidFill>
                  <a:schemeClr val="accent2"/>
                </a:solidFill>
              </a:rPr>
              <a:t>350</a:t>
            </a:r>
            <a:r>
              <a:rPr lang="es" sz="2400">
                <a:solidFill>
                  <a:schemeClr val="accent3"/>
                </a:solidFill>
              </a:rPr>
              <a:t>”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</a:rPr>
              <a:t>         height=”</a:t>
            </a:r>
            <a:r>
              <a:rPr lang="es" sz="2400">
                <a:solidFill>
                  <a:schemeClr val="accent2"/>
                </a:solidFill>
              </a:rPr>
              <a:t>350</a:t>
            </a:r>
            <a:r>
              <a:rPr lang="es" sz="2400">
                <a:solidFill>
                  <a:schemeClr val="accent3"/>
                </a:solidFill>
              </a:rPr>
              <a:t>”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</a:rPr>
              <a:t>         alt=”</a:t>
            </a:r>
            <a:r>
              <a:rPr lang="es" sz="2400">
                <a:solidFill>
                  <a:schemeClr val="accent2"/>
                </a:solidFill>
              </a:rPr>
              <a:t>Chiste muy nerd de LOTR</a:t>
            </a:r>
            <a:r>
              <a:rPr lang="es" sz="2400">
                <a:solidFill>
                  <a:schemeClr val="accent3"/>
                </a:solidFill>
              </a:rPr>
              <a:t>”</a:t>
            </a:r>
            <a:r>
              <a:rPr lang="es" sz="2400">
                <a:solidFill>
                  <a:schemeClr val="dk1"/>
                </a:solidFill>
              </a:rPr>
              <a:t>/&gt;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60950" y="1248475"/>
            <a:ext cx="8222100" cy="25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Probar que pasa si a una imagen le agregamos el atributo </a:t>
            </a:r>
            <a:r>
              <a:rPr b="1" i="1" lang="es"/>
              <a:t>title</a:t>
            </a:r>
            <a:r>
              <a:rPr lang="es"/>
              <a:t> con un texto como valor.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</a:t>
            </a:r>
            <a:r>
              <a:rPr lang="es"/>
              <a:t> sobre los links &lt;a&gt;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Ir a una subpágina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0950" y="2210375"/>
            <a:ext cx="82221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Así como podemos utilizar una etiqueta &lt;a&gt; para ir desde nuestra página a youtube o a wikipedia, podemos utilizarla para ir de nuestra página a una subpágina de la cual tenemos el archivo </a:t>
            </a:r>
            <a:r>
              <a:rPr lang="es"/>
              <a:t>HTML.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622050" y="3225350"/>
            <a:ext cx="7899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&lt;a </a:t>
            </a:r>
            <a:r>
              <a:rPr lang="es" sz="2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href=”</a:t>
            </a:r>
            <a:r>
              <a:rPr lang="es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pagina2.html</a:t>
            </a:r>
            <a:r>
              <a:rPr lang="es" sz="2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Ir a la </a:t>
            </a: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página</a:t>
            </a: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&lt;/a&gt;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607900" y="4042350"/>
            <a:ext cx="39501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Tomar en cuenta que la página2 deberá tener un link que nos devuelva a la página1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Abrir en una nueva pestaña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veces queremos que nuestra página se abra en otra pestaña del navegador.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 aquí donde el atributo </a:t>
            </a:r>
            <a:r>
              <a:rPr b="1" i="1" lang="es"/>
              <a:t>target </a:t>
            </a:r>
            <a:r>
              <a:rPr lang="es"/>
              <a:t>viene a salvarnos: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603875" y="3225350"/>
            <a:ext cx="80901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&lt;a </a:t>
            </a:r>
            <a:r>
              <a:rPr lang="es" sz="1800">
                <a:solidFill>
                  <a:schemeClr val="accent3"/>
                </a:solidFill>
              </a:rPr>
              <a:t>href=”</a:t>
            </a:r>
            <a:r>
              <a:rPr lang="es" sz="1800">
                <a:solidFill>
                  <a:schemeClr val="accent2"/>
                </a:solidFill>
              </a:rPr>
              <a:t>pagina2</a:t>
            </a:r>
            <a:r>
              <a:rPr lang="es" sz="1800">
                <a:solidFill>
                  <a:schemeClr val="accent3"/>
                </a:solidFill>
              </a:rPr>
              <a:t>” target=”</a:t>
            </a:r>
            <a:r>
              <a:rPr lang="es" sz="1800">
                <a:solidFill>
                  <a:schemeClr val="accent2"/>
                </a:solidFill>
              </a:rPr>
              <a:t>_blank</a:t>
            </a:r>
            <a:r>
              <a:rPr lang="es" sz="1800">
                <a:solidFill>
                  <a:schemeClr val="accent3"/>
                </a:solidFill>
              </a:rPr>
              <a:t>”</a:t>
            </a:r>
            <a:r>
              <a:rPr lang="es" sz="1800">
                <a:solidFill>
                  <a:schemeClr val="dk1"/>
                </a:solidFill>
              </a:rPr>
              <a:t>&gt;</a:t>
            </a:r>
            <a:r>
              <a:rPr lang="es" sz="1800">
                <a:solidFill>
                  <a:schemeClr val="dk2"/>
                </a:solidFill>
              </a:rPr>
              <a:t>Ir a la página 2</a:t>
            </a:r>
            <a:r>
              <a:rPr lang="es" sz="1800">
                <a:solidFill>
                  <a:schemeClr val="dk1"/>
                </a:solidFill>
              </a:rPr>
              <a:t>&lt;/a&gt;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