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Ubuntu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lalalalala</a:t>
            </a:r>
            <a:endParaRPr/>
          </a:p>
        </p:txBody>
      </p:sp>
      <p:sp>
        <p:nvSpPr>
          <p:cNvPr id="203" name="Google Shape;20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arca Aprende Programando-01.png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9734" y="-367861"/>
            <a:ext cx="3486099" cy="2437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jp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ca Aprende Programando-01.png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55" y="0"/>
            <a:ext cx="72664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596900" y="304800"/>
            <a:ext cx="39751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Clases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711201" y="1074976"/>
            <a:ext cx="5638798" cy="3712188"/>
            <a:chOff x="1" y="734"/>
            <a:chExt cx="5638798" cy="3712188"/>
          </a:xfrm>
        </p:grpSpPr>
        <p:sp>
          <p:nvSpPr>
            <p:cNvPr id="188" name="Google Shape;188;p22"/>
            <p:cNvSpPr/>
            <p:nvPr/>
          </p:nvSpPr>
          <p:spPr>
            <a:xfrm rot="5400000">
              <a:off x="-205357" y="206092"/>
              <a:ext cx="1369049" cy="958334"/>
            </a:xfrm>
            <a:prstGeom prst="chevron">
              <a:avLst>
                <a:gd fmla="val 50000" name="adj"/>
              </a:avLst>
            </a:prstGeom>
            <a:solidFill>
              <a:srgbClr val="49ACC5"/>
            </a:solidFill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 txBox="1"/>
            <p:nvPr/>
          </p:nvSpPr>
          <p:spPr>
            <a:xfrm>
              <a:off x="1" y="479901"/>
              <a:ext cx="958334" cy="410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Ubuntu"/>
                <a:buNone/>
              </a:pPr>
              <a:r>
                <a:rPr lang="en-US" sz="16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Teoría</a:t>
              </a:r>
              <a:endParaRPr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 rot="5400000">
              <a:off x="2853626" y="-1894556"/>
              <a:ext cx="889881" cy="468046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958334" y="44176"/>
              <a:ext cx="4637025" cy="803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70675" spcFirstLastPara="1" rIns="15225" wrap="square" tIns="152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Ubuntu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Clases teóricas</a:t>
              </a:r>
              <a:endPara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Ubuntu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Contenido virtual</a:t>
              </a:r>
              <a:endPara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 rot="5400000">
              <a:off x="-205357" y="1377662"/>
              <a:ext cx="1369049" cy="958334"/>
            </a:xfrm>
            <a:prstGeom prst="chevron">
              <a:avLst>
                <a:gd fmla="val 50000" name="adj"/>
              </a:avLst>
            </a:prstGeom>
            <a:solidFill>
              <a:srgbClr val="5FDF45"/>
            </a:solidFill>
            <a:ln cap="flat" cmpd="sng" w="25400">
              <a:solidFill>
                <a:srgbClr val="5FDF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1" y="1651471"/>
              <a:ext cx="958334" cy="410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Ubuntu"/>
                <a:buNone/>
              </a:pPr>
              <a:r>
                <a:rPr lang="en-US" sz="16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Práctica</a:t>
              </a:r>
              <a:endParaRPr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4" name="Google Shape;194;p22"/>
            <p:cNvSpPr/>
            <p:nvPr/>
          </p:nvSpPr>
          <p:spPr>
            <a:xfrm rot="5400000">
              <a:off x="2853626" y="-722986"/>
              <a:ext cx="889881" cy="468046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5FDF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958334" y="1215746"/>
              <a:ext cx="4637025" cy="803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70675" spcFirstLastPara="1" rIns="15225" wrap="square" tIns="152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Ubuntu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Ejercicios cortos conceptuales</a:t>
              </a:r>
              <a:endPara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Ubuntu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Proyectos troncales</a:t>
              </a:r>
              <a:endPara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 rot="5400000">
              <a:off x="-205357" y="2549231"/>
              <a:ext cx="1369049" cy="958334"/>
            </a:xfrm>
            <a:prstGeom prst="chevron">
              <a:avLst>
                <a:gd fmla="val 50000" name="adj"/>
              </a:avLst>
            </a:prstGeom>
            <a:solidFill>
              <a:srgbClr val="F69444"/>
            </a:solidFill>
            <a:ln cap="flat" cmpd="sng" w="25400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 txBox="1"/>
            <p:nvPr/>
          </p:nvSpPr>
          <p:spPr>
            <a:xfrm>
              <a:off x="1" y="2823040"/>
              <a:ext cx="958334" cy="410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Ubuntu"/>
                <a:buNone/>
              </a:pPr>
              <a:r>
                <a:rPr lang="en-US" sz="16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OpenLabs</a:t>
              </a:r>
              <a:endParaRPr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 rot="5400000">
              <a:off x="2853626" y="448582"/>
              <a:ext cx="889881" cy="4680465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 txBox="1"/>
            <p:nvPr/>
          </p:nvSpPr>
          <p:spPr>
            <a:xfrm>
              <a:off x="958334" y="2387314"/>
              <a:ext cx="4637025" cy="803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70675" spcFirstLastPara="1" rIns="15225" wrap="square" tIns="152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Ubuntu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Consultas</a:t>
              </a:r>
              <a:endPara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Ubuntu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Trabajo sobre los proyectos</a:t>
              </a:r>
              <a:endPara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/>
        </p:nvSpPr>
        <p:spPr>
          <a:xfrm>
            <a:off x="495299" y="371475"/>
            <a:ext cx="300037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OpenLabs</a:t>
            </a:r>
            <a:endParaRPr sz="4400" u="sng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06" name="Google Shape;206;p23"/>
          <p:cNvGrpSpPr/>
          <p:nvPr/>
        </p:nvGrpSpPr>
        <p:grpSpPr>
          <a:xfrm>
            <a:off x="486993" y="1276349"/>
            <a:ext cx="5871125" cy="3578322"/>
            <a:chOff x="486993" y="0"/>
            <a:chExt cx="5871125" cy="3578322"/>
          </a:xfrm>
        </p:grpSpPr>
        <p:sp>
          <p:nvSpPr>
            <p:cNvPr id="207" name="Google Shape;207;p23"/>
            <p:cNvSpPr/>
            <p:nvPr/>
          </p:nvSpPr>
          <p:spPr>
            <a:xfrm>
              <a:off x="4182345" y="628711"/>
              <a:ext cx="2175772" cy="2949611"/>
            </a:xfrm>
            <a:prstGeom prst="wedgeRectCallout">
              <a:avLst>
                <a:gd fmla="val 0" name="adj1"/>
                <a:gd fmla="val 0" name="adj2"/>
              </a:avLst>
            </a:prstGeom>
            <a:solidFill>
              <a:srgbClr val="C0DAE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 txBox="1"/>
            <p:nvPr/>
          </p:nvSpPr>
          <p:spPr>
            <a:xfrm>
              <a:off x="4458479" y="628711"/>
              <a:ext cx="1899639" cy="2949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3500" lIns="63500" spcFirstLastPara="1" rIns="63500" wrap="square" tIns="635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Ubuntu"/>
                <a:buNone/>
              </a:pPr>
              <a:r>
                <a:rPr lang="en-US" sz="20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Sede:</a:t>
              </a:r>
              <a:endParaRPr/>
            </a:p>
            <a:p>
              <a:pPr indent="0" lvl="0" marL="0" marR="0" rtl="0" algn="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Font typeface="Ubuntu"/>
                <a:buNone/>
              </a:pPr>
              <a:r>
                <a:rPr lang="en-US" sz="20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Dr. Antonio Bermejo (Riobamba 623)</a:t>
              </a:r>
              <a:endParaRPr/>
            </a:p>
            <a:p>
              <a:pPr indent="0" lvl="0" marL="0" marR="0" rtl="0" algn="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4182345" y="0"/>
              <a:ext cx="2175772" cy="629784"/>
            </a:xfrm>
            <a:prstGeom prst="rect">
              <a:avLst/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 txBox="1"/>
            <p:nvPr/>
          </p:nvSpPr>
          <p:spPr>
            <a:xfrm>
              <a:off x="4182345" y="0"/>
              <a:ext cx="2175772" cy="629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675" lIns="66675" spcFirstLastPara="1" rIns="66675" wrap="square" tIns="6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Ubuntu"/>
                <a:buNone/>
              </a:pPr>
              <a:r>
                <a:rPr lang="en-US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¿Dónde?</a:t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302814" y="628711"/>
              <a:ext cx="2175772" cy="2739206"/>
            </a:xfrm>
            <a:prstGeom prst="wedgeRectCallout">
              <a:avLst>
                <a:gd fmla="val 62500" name="adj1"/>
                <a:gd fmla="val 20830" name="adj2"/>
              </a:avLst>
            </a:prstGeom>
            <a:solidFill>
              <a:srgbClr val="D6F4C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 txBox="1"/>
            <p:nvPr/>
          </p:nvSpPr>
          <p:spPr>
            <a:xfrm>
              <a:off x="2578947" y="628711"/>
              <a:ext cx="1899639" cy="2739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3500" lIns="63500" spcFirstLastPara="1" rIns="63500" wrap="square" tIns="635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Ubuntu"/>
                <a:buNone/>
              </a:pPr>
              <a:r>
                <a:rPr lang="en-US" sz="20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Todos los Viernes</a:t>
              </a:r>
              <a:endParaRPr/>
            </a:p>
            <a:p>
              <a:pPr indent="0" lvl="0" marL="0" marR="0" rtl="0" algn="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Font typeface="Ubuntu"/>
                <a:buNone/>
              </a:pPr>
              <a:r>
                <a:rPr lang="en-US" sz="20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De 13-17</a:t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302814" y="101982"/>
              <a:ext cx="2175772" cy="526729"/>
            </a:xfrm>
            <a:prstGeom prst="rect">
              <a:avLst/>
            </a:prstGeom>
            <a:solidFill>
              <a:srgbClr val="5FDF4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2302814" y="101982"/>
              <a:ext cx="2175772" cy="5267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675" lIns="66675" spcFirstLastPara="1" rIns="66675" wrap="square" tIns="6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Ubuntu"/>
                <a:buNone/>
              </a:pPr>
              <a:r>
                <a:rPr lang="en-US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¿Cuándo?</a:t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486993" y="619684"/>
              <a:ext cx="2175772" cy="2528443"/>
            </a:xfrm>
            <a:prstGeom prst="wedgeRectCallout">
              <a:avLst>
                <a:gd fmla="val 62500" name="adj1"/>
                <a:gd fmla="val 20830" name="adj2"/>
              </a:avLst>
            </a:prstGeom>
            <a:solidFill>
              <a:srgbClr val="FDEDE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 txBox="1"/>
            <p:nvPr/>
          </p:nvSpPr>
          <p:spPr>
            <a:xfrm>
              <a:off x="763126" y="619684"/>
              <a:ext cx="1899639" cy="2528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325" lIns="60325" spcFirstLastPara="1" rIns="60325" wrap="square" tIns="603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Ubuntu"/>
                <a:buNone/>
              </a:pPr>
              <a:r>
                <a:rPr lang="en-US" sz="19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¡Avanzá en tus proyectos y sacate las dudas de todo lo visto en clases!</a:t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486993" y="198138"/>
              <a:ext cx="2175772" cy="421526"/>
            </a:xfrm>
            <a:prstGeom prst="rect">
              <a:avLst/>
            </a:prstGeom>
            <a:solidFill>
              <a:srgbClr val="F6944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3"/>
            <p:cNvSpPr txBox="1"/>
            <p:nvPr/>
          </p:nvSpPr>
          <p:spPr>
            <a:xfrm>
              <a:off x="486993" y="198138"/>
              <a:ext cx="2175772" cy="421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675" lIns="66675" spcFirstLastPara="1" rIns="66675" wrap="square" tIns="6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Ubuntu"/>
                <a:buNone/>
              </a:pPr>
              <a:r>
                <a:rPr lang="en-US" sz="2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¿Qué?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/>
          <p:nvPr/>
        </p:nvSpPr>
        <p:spPr>
          <a:xfrm>
            <a:off x="4609525" y="1414988"/>
            <a:ext cx="2423700" cy="2921400"/>
          </a:xfrm>
          <a:prstGeom prst="roundRect">
            <a:avLst>
              <a:gd fmla="val 4586" name="adj"/>
            </a:avLst>
          </a:prstGeom>
          <a:solidFill>
            <a:srgbClr val="58D0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24"/>
          <p:cNvGrpSpPr/>
          <p:nvPr/>
        </p:nvGrpSpPr>
        <p:grpSpPr>
          <a:xfrm>
            <a:off x="2094915" y="1414980"/>
            <a:ext cx="3006550" cy="2921408"/>
            <a:chOff x="565" y="866354"/>
            <a:chExt cx="3006550" cy="2921408"/>
          </a:xfrm>
        </p:grpSpPr>
        <p:sp>
          <p:nvSpPr>
            <p:cNvPr id="226" name="Google Shape;226;p24"/>
            <p:cNvSpPr/>
            <p:nvPr/>
          </p:nvSpPr>
          <p:spPr>
            <a:xfrm>
              <a:off x="565" y="866362"/>
              <a:ext cx="2434500" cy="2921400"/>
            </a:xfrm>
            <a:prstGeom prst="roundRect">
              <a:avLst>
                <a:gd fmla="val 5000" name="adj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 txBox="1"/>
            <p:nvPr/>
          </p:nvSpPr>
          <p:spPr>
            <a:xfrm rot="-5400000">
              <a:off x="-953733" y="1820654"/>
              <a:ext cx="23955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124450" wrap="square" tIns="96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Página de Cine</a:t>
              </a:r>
              <a:endParaRPr/>
            </a:p>
          </p:txBody>
        </p:sp>
        <p:sp>
          <p:nvSpPr>
            <p:cNvPr id="228" name="Google Shape;228;p24"/>
            <p:cNvSpPr txBox="1"/>
            <p:nvPr/>
          </p:nvSpPr>
          <p:spPr>
            <a:xfrm rot="-5400000">
              <a:off x="1565915" y="1820654"/>
              <a:ext cx="2395500" cy="48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124450" wrap="square" tIns="960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CV Web</a:t>
              </a: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 rot="5400000">
              <a:off x="2317861" y="3186584"/>
              <a:ext cx="429052" cy="365166"/>
            </a:xfrm>
            <a:prstGeom prst="flowChartExtract">
              <a:avLst/>
            </a:prstGeom>
            <a:solidFill>
              <a:schemeClr val="lt1"/>
            </a:solidFill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4"/>
          <p:cNvSpPr txBox="1"/>
          <p:nvPr>
            <p:ph type="title"/>
          </p:nvPr>
        </p:nvSpPr>
        <p:spPr>
          <a:xfrm>
            <a:off x="638175" y="205979"/>
            <a:ext cx="29908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Proyectos</a:t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2541970" y="1806679"/>
            <a:ext cx="18594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Principios de HTML y CSS.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En este proyecto verán cómo y para qué se usan los archivos HTML y CSS; cómo se relacionan y qué función cumple cada uno. </a:t>
            </a: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5053185" y="1914392"/>
            <a:ext cx="18594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Desarrollo de un buen CV, incorporar contenidos vistos posterior a la página de cine.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/>
        </p:nvSpPr>
        <p:spPr>
          <a:xfrm>
            <a:off x="565265" y="285681"/>
            <a:ext cx="24961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Recursos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683" y="1257279"/>
            <a:ext cx="6443330" cy="331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729" y="1360877"/>
            <a:ext cx="6892636" cy="31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2522" y="1242843"/>
            <a:ext cx="4664533" cy="3514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amila.cosentino\Desktop\APRENDÉ PROGRAMANDO\Piquito-AP-derecha.png" id="247" name="Google Shape;2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897964" y="2138155"/>
            <a:ext cx="818425" cy="9231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camila.cosentino\Desktop\APRENDÉ PROGRAMANDO\Piquito-AP-derecha.png" id="248" name="Google Shape;2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021" y="2087258"/>
            <a:ext cx="818425" cy="923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 txBox="1"/>
          <p:nvPr/>
        </p:nvSpPr>
        <p:spPr>
          <a:xfrm>
            <a:off x="1602102" y="2028930"/>
            <a:ext cx="557396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¡BIENVENIDOS!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10491" y="2130314"/>
            <a:ext cx="7509163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entury Gothic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Nuestro Equipo</a:t>
            </a:r>
            <a:endParaRPr b="0" i="0" sz="7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484914" y="261751"/>
            <a:ext cx="27797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sng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Mentor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3264690" y="2139011"/>
            <a:ext cx="5879310" cy="1048162"/>
            <a:chOff x="3264690" y="2139011"/>
            <a:chExt cx="5879310" cy="1048162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3264690" y="2139011"/>
              <a:ext cx="587931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Francisco Quiroga y Medus</a:t>
              </a:r>
              <a:endParaRPr/>
            </a:p>
          </p:txBody>
        </p:sp>
        <p:grpSp>
          <p:nvGrpSpPr>
            <p:cNvPr id="105" name="Google Shape;105;p15"/>
            <p:cNvGrpSpPr/>
            <p:nvPr/>
          </p:nvGrpSpPr>
          <p:grpSpPr>
            <a:xfrm>
              <a:off x="3869561" y="2662231"/>
              <a:ext cx="4818030" cy="524942"/>
              <a:chOff x="158497" y="2297532"/>
              <a:chExt cx="2775559" cy="323166"/>
            </a:xfrm>
          </p:grpSpPr>
          <p:pic>
            <p:nvPicPr>
              <p:cNvPr descr="C:\Users\camila.cosentino\Desktop\APRENDÉ PROGRAMANDO\Piquito-AP-derecha.png" id="106" name="Google Shape;106;p1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58497" y="2297532"/>
                <a:ext cx="286518" cy="3231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" name="Google Shape;107;p15"/>
              <p:cNvSpPr txBox="1"/>
              <p:nvPr/>
            </p:nvSpPr>
            <p:spPr>
              <a:xfrm>
                <a:off x="445013" y="2297532"/>
                <a:ext cx="2489043" cy="246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Ubuntu"/>
                    <a:ea typeface="Ubuntu"/>
                    <a:cs typeface="Ubuntu"/>
                    <a:sym typeface="Ubuntu"/>
                  </a:rPr>
                  <a:t>Francisco.quiroga@bue.edu.ar</a:t>
                </a:r>
                <a:endParaRPr/>
              </a:p>
            </p:txBody>
          </p:sp>
        </p:grpSp>
      </p:grpSp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931" y="1404671"/>
            <a:ext cx="2333280" cy="215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378968" y="264026"/>
            <a:ext cx="27797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Tutora</a:t>
            </a:r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3326898" y="1995150"/>
            <a:ext cx="4502941" cy="1604323"/>
            <a:chOff x="3326898" y="1995150"/>
            <a:chExt cx="4502941" cy="1604323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3326898" y="1995150"/>
              <a:ext cx="4455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Paula Gazzo</a:t>
              </a:r>
              <a:endParaRPr/>
            </a:p>
          </p:txBody>
        </p:sp>
        <p:grpSp>
          <p:nvGrpSpPr>
            <p:cNvPr id="117" name="Google Shape;117;p16"/>
            <p:cNvGrpSpPr/>
            <p:nvPr/>
          </p:nvGrpSpPr>
          <p:grpSpPr>
            <a:xfrm>
              <a:off x="3643654" y="2597394"/>
              <a:ext cx="4186185" cy="1002079"/>
              <a:chOff x="3355336" y="2716878"/>
              <a:chExt cx="2957193" cy="707886"/>
            </a:xfrm>
          </p:grpSpPr>
          <p:pic>
            <p:nvPicPr>
              <p:cNvPr descr="C:\Users\camila.cosentino\Desktop\APRENDÉ PROGRAMANDO\Piquito-AP-derecha.png" id="118" name="Google Shape;118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355336" y="2716878"/>
                <a:ext cx="286518" cy="3231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" name="Google Shape;119;p16"/>
              <p:cNvSpPr txBox="1"/>
              <p:nvPr/>
            </p:nvSpPr>
            <p:spPr>
              <a:xfrm>
                <a:off x="3680671" y="2716878"/>
                <a:ext cx="2631858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Ubuntu"/>
                    <a:ea typeface="Ubuntu"/>
                    <a:cs typeface="Ubuntu"/>
                    <a:sym typeface="Ubuntu"/>
                  </a:rPr>
                  <a:t>paula.gazzo</a:t>
                </a:r>
                <a:r>
                  <a:rPr lang="en-US" sz="2000">
                    <a:solidFill>
                      <a:schemeClr val="dk1"/>
                    </a:solidFill>
                    <a:latin typeface="Ubuntu"/>
                    <a:ea typeface="Ubuntu"/>
                    <a:cs typeface="Ubuntu"/>
                    <a:sym typeface="Ubuntu"/>
                  </a:rPr>
                  <a:t>@bue.edu.ar</a:t>
                </a:r>
                <a:endParaRPr/>
              </a:p>
            </p:txBody>
          </p:sp>
        </p:grpSp>
      </p:grpSp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900" y="1310650"/>
            <a:ext cx="2288850" cy="22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0" y="303325"/>
            <a:ext cx="582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Coordinadora de Sede</a:t>
            </a:r>
            <a:endParaRPr sz="4400"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3262476" y="2083675"/>
            <a:ext cx="5561149" cy="953941"/>
            <a:chOff x="3262476" y="2083675"/>
            <a:chExt cx="5561149" cy="953941"/>
          </a:xfrm>
        </p:grpSpPr>
        <p:sp>
          <p:nvSpPr>
            <p:cNvPr id="128" name="Google Shape;128;p17"/>
            <p:cNvSpPr txBox="1"/>
            <p:nvPr/>
          </p:nvSpPr>
          <p:spPr>
            <a:xfrm>
              <a:off x="3262476" y="2083675"/>
              <a:ext cx="55611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Leslie Henderson Bianchi</a:t>
              </a:r>
              <a:endPara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grpSp>
          <p:nvGrpSpPr>
            <p:cNvPr id="129" name="Google Shape;129;p17"/>
            <p:cNvGrpSpPr/>
            <p:nvPr/>
          </p:nvGrpSpPr>
          <p:grpSpPr>
            <a:xfrm>
              <a:off x="3779078" y="2606895"/>
              <a:ext cx="4363753" cy="430721"/>
              <a:chOff x="6321425" y="2715389"/>
              <a:chExt cx="2776982" cy="324655"/>
            </a:xfrm>
          </p:grpSpPr>
          <p:pic>
            <p:nvPicPr>
              <p:cNvPr descr="C:\Users\camila.cosentino\Desktop\APRENDÉ PROGRAMANDO\Piquito-AP-derecha.png" id="130" name="Google Shape;130;p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321425" y="2716878"/>
                <a:ext cx="286518" cy="32316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" name="Google Shape;131;p17"/>
              <p:cNvSpPr txBox="1"/>
              <p:nvPr/>
            </p:nvSpPr>
            <p:spPr>
              <a:xfrm>
                <a:off x="6607943" y="2715389"/>
                <a:ext cx="2490464" cy="301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Ubuntu"/>
                    <a:ea typeface="Ubuntu"/>
                    <a:cs typeface="Ubuntu"/>
                    <a:sym typeface="Ubuntu"/>
                  </a:rPr>
                  <a:t>leslie.bianchi</a:t>
                </a:r>
                <a:r>
                  <a:rPr lang="en-US" sz="2000">
                    <a:solidFill>
                      <a:schemeClr val="dk1"/>
                    </a:solidFill>
                    <a:latin typeface="Ubuntu"/>
                    <a:ea typeface="Ubuntu"/>
                    <a:cs typeface="Ubuntu"/>
                    <a:sym typeface="Ubuntu"/>
                  </a:rPr>
                  <a:t>@bue.edu.ar</a:t>
                </a:r>
                <a:endParaRPr/>
              </a:p>
            </p:txBody>
          </p:sp>
        </p:grp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387927" y="274351"/>
            <a:ext cx="2660260" cy="792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lang="en-US" sz="4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Objetivo</a:t>
            </a:r>
            <a:endParaRPr sz="4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857250" y="1346200"/>
            <a:ext cx="5994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Que los alumnos adquieran los conocimientos iniciales para desarrollarse en el área de la programación; con experiencia en las tecnologías: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187" y="2656576"/>
            <a:ext cx="3053829" cy="1717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656576"/>
            <a:ext cx="3053829" cy="1717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6442" y="2656575"/>
            <a:ext cx="3287559" cy="17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0" y="2261632"/>
            <a:ext cx="9144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Nombre.apellido@alu.bue.edu.ar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317500" y="330200"/>
            <a:ext cx="19431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Reglas</a:t>
            </a:r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317500" y="2689644"/>
            <a:ext cx="3860600" cy="530003"/>
            <a:chOff x="317500" y="1099641"/>
            <a:chExt cx="3860600" cy="530003"/>
          </a:xfrm>
        </p:grpSpPr>
        <p:pic>
          <p:nvPicPr>
            <p:cNvPr descr="C:\Users\camila.cosentino\Desktop\APRENDÉ PROGRAMANDO\Piquito-AP-derecha.png" id="155" name="Google Shape;15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7500" y="1099641"/>
              <a:ext cx="469900" cy="530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0"/>
            <p:cNvSpPr txBox="1"/>
            <p:nvPr/>
          </p:nvSpPr>
          <p:spPr>
            <a:xfrm>
              <a:off x="914400" y="1133797"/>
              <a:ext cx="326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No circular solos.</a:t>
              </a:r>
              <a:endParaRPr/>
            </a:p>
          </p:txBody>
        </p:sp>
      </p:grpSp>
      <p:grpSp>
        <p:nvGrpSpPr>
          <p:cNvPr id="157" name="Google Shape;157;p20"/>
          <p:cNvGrpSpPr/>
          <p:nvPr/>
        </p:nvGrpSpPr>
        <p:grpSpPr>
          <a:xfrm>
            <a:off x="317500" y="2160946"/>
            <a:ext cx="4446200" cy="530003"/>
            <a:chOff x="317500" y="1629644"/>
            <a:chExt cx="4446200" cy="530003"/>
          </a:xfrm>
        </p:grpSpPr>
        <p:pic>
          <p:nvPicPr>
            <p:cNvPr descr="C:\Users\camila.cosentino\Desktop\APRENDÉ PROGRAMANDO\Piquito-AP-derecha.png" id="158" name="Google Shape;15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7500" y="1629644"/>
              <a:ext cx="469900" cy="530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0"/>
            <p:cNvSpPr txBox="1"/>
            <p:nvPr/>
          </p:nvSpPr>
          <p:spPr>
            <a:xfrm>
              <a:off x="914400" y="1663823"/>
              <a:ext cx="384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Vestimenta Apropiada.</a:t>
              </a:r>
              <a:endParaRPr/>
            </a:p>
          </p:txBody>
        </p:sp>
      </p:grpSp>
      <p:grpSp>
        <p:nvGrpSpPr>
          <p:cNvPr id="160" name="Google Shape;160;p20"/>
          <p:cNvGrpSpPr/>
          <p:nvPr/>
        </p:nvGrpSpPr>
        <p:grpSpPr>
          <a:xfrm>
            <a:off x="317500" y="3218342"/>
            <a:ext cx="5237600" cy="530003"/>
            <a:chOff x="317500" y="2159647"/>
            <a:chExt cx="5237600" cy="530003"/>
          </a:xfrm>
        </p:grpSpPr>
        <p:pic>
          <p:nvPicPr>
            <p:cNvPr descr="C:\Users\camila.cosentino\Desktop\APRENDÉ PROGRAMANDO\Piquito-AP-derecha.png" id="161" name="Google Shape;161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7500" y="2159647"/>
              <a:ext cx="469900" cy="530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0"/>
            <p:cNvSpPr txBox="1"/>
            <p:nvPr/>
          </p:nvSpPr>
          <p:spPr>
            <a:xfrm>
              <a:off x="914400" y="2193805"/>
              <a:ext cx="4640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No comer dentro del aula.</a:t>
              </a:r>
              <a:endParaRPr/>
            </a:p>
          </p:txBody>
        </p:sp>
      </p:grpSp>
      <p:grpSp>
        <p:nvGrpSpPr>
          <p:cNvPr id="163" name="Google Shape;163;p20"/>
          <p:cNvGrpSpPr/>
          <p:nvPr/>
        </p:nvGrpSpPr>
        <p:grpSpPr>
          <a:xfrm>
            <a:off x="317500" y="1629642"/>
            <a:ext cx="2779700" cy="530003"/>
            <a:chOff x="317500" y="2689650"/>
            <a:chExt cx="2779700" cy="530003"/>
          </a:xfrm>
        </p:grpSpPr>
        <p:pic>
          <p:nvPicPr>
            <p:cNvPr descr="C:\Users\camila.cosentino\Desktop\APRENDÉ PROGRAMANDO\Piquito-AP-derecha.png" id="164" name="Google Shape;164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7500" y="2689650"/>
              <a:ext cx="469900" cy="530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0"/>
            <p:cNvSpPr txBox="1"/>
            <p:nvPr/>
          </p:nvSpPr>
          <p:spPr>
            <a:xfrm>
              <a:off x="914400" y="2723808"/>
              <a:ext cx="2182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Puntualidad.</a:t>
              </a:r>
              <a:endParaRPr/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317500" y="1099641"/>
            <a:ext cx="2238500" cy="530003"/>
            <a:chOff x="317500" y="3219653"/>
            <a:chExt cx="2238500" cy="530003"/>
          </a:xfrm>
        </p:grpSpPr>
        <p:pic>
          <p:nvPicPr>
            <p:cNvPr descr="C:\Users\camila.cosentino\Desktop\APRENDÉ PROGRAMANDO\Piquito-AP-derecha.png" id="167" name="Google Shape;16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7500" y="3219653"/>
              <a:ext cx="469900" cy="530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0"/>
            <p:cNvSpPr txBox="1"/>
            <p:nvPr/>
          </p:nvSpPr>
          <p:spPr>
            <a:xfrm>
              <a:off x="914400" y="3253812"/>
              <a:ext cx="1641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Respeto.</a:t>
              </a:r>
              <a:endParaRPr/>
            </a:p>
          </p:txBody>
        </p:sp>
      </p:grpSp>
      <p:grpSp>
        <p:nvGrpSpPr>
          <p:cNvPr id="169" name="Google Shape;169;p20"/>
          <p:cNvGrpSpPr/>
          <p:nvPr/>
        </p:nvGrpSpPr>
        <p:grpSpPr>
          <a:xfrm>
            <a:off x="317500" y="3733711"/>
            <a:ext cx="4794500" cy="530003"/>
            <a:chOff x="317500" y="2159647"/>
            <a:chExt cx="4794500" cy="530003"/>
          </a:xfrm>
        </p:grpSpPr>
        <p:pic>
          <p:nvPicPr>
            <p:cNvPr descr="C:\Users\camila.cosentino\Desktop\APRENDÉ PROGRAMANDO\Piquito-AP-derecha.png" id="170" name="Google Shape;17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7500" y="2159647"/>
              <a:ext cx="469900" cy="530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0"/>
            <p:cNvSpPr txBox="1"/>
            <p:nvPr/>
          </p:nvSpPr>
          <p:spPr>
            <a:xfrm>
              <a:off x="914400" y="2193811"/>
              <a:ext cx="4197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Ubuntu"/>
                  <a:ea typeface="Ubuntu"/>
                  <a:cs typeface="Ubuntu"/>
                  <a:sym typeface="Ubuntu"/>
                </a:rPr>
                <a:t>Cuidar los materiales.</a:t>
              </a:r>
              <a:endParaRPr/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/>
        </p:nvSpPr>
        <p:spPr>
          <a:xfrm>
            <a:off x="533402" y="1532657"/>
            <a:ext cx="6134100" cy="894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	Si cumplís con la entrega de los proyectos y el 75% de asistencia.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927100" y="2871044"/>
            <a:ext cx="57879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" lvl="1" marL="4000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Certificado reconocido por el Ministerio de Educación del Gobierno de la Ciudad de Bs. As.</a:t>
            </a:r>
            <a:endParaRPr/>
          </a:p>
          <a:p>
            <a:pPr indent="-285750" lvl="0" marL="2857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camila.cosentino\Desktop\APRENDÉ PROGRAMANDO\Piquito-AP-derecha.png" id="179" name="Google Shape;1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502" y="2889469"/>
            <a:ext cx="393600" cy="4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533400" y="300700"/>
            <a:ext cx="3438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Completitud</a:t>
            </a:r>
            <a:endParaRPr sz="4400" u="sng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