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veat" panose="020B0604020202020204" charset="0"/>
      <p:regular r:id="rId15"/>
      <p:bold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Black" panose="020000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WGD3M4YjrqeubQ1uL+OfrRpVl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AAD21A-662A-478F-A151-F446833CF596}">
  <a:tblStyle styleId="{85AAD21A-662A-478F-A151-F446833CF5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41040235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741040235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7f6e75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37f6e75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7410402356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7410402356_0_3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– E-Learning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g27410402356_0_3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Arial"/>
              <a:buNone/>
            </a:pPr>
            <a:r>
              <a:rPr lang="id" sz="7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Copywriting Introduction</a:t>
            </a:r>
            <a:endParaRPr sz="8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g27410402356_0_3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Nama</a:t>
            </a:r>
            <a:r>
              <a:rPr lang="id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Frans Jeferson</a:t>
            </a:r>
            <a:endParaRPr sz="23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00B2A-B176-5575-2E0D-BF5E814D9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C58AD1EB-4EFF-0642-9646-3DC46D3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80533"/>
              </p:ext>
            </p:extLst>
          </p:nvPr>
        </p:nvGraphicFramePr>
        <p:xfrm>
          <a:off x="400186" y="220437"/>
          <a:ext cx="8343628" cy="2621160"/>
        </p:xfrm>
        <a:graphic>
          <a:graphicData uri="http://schemas.openxmlformats.org/drawingml/2006/table">
            <a:tbl>
              <a:tblPr>
                <a:noFill/>
                <a:tableStyleId>{85AAD21A-662A-478F-A151-F446833CF596}</a:tableStyleId>
              </a:tblPr>
              <a:tblGrid>
                <a:gridCol w="2085907">
                  <a:extLst>
                    <a:ext uri="{9D8B030D-6E8A-4147-A177-3AD203B41FA5}">
                      <a16:colId xmlns:a16="http://schemas.microsoft.com/office/drawing/2014/main" val="3022325346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1546484755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3072692291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657916761"/>
                    </a:ext>
                  </a:extLst>
                </a:gridCol>
              </a:tblGrid>
              <a:tr h="255751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sv-SE" sz="1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Konsep Konten Instagram untuk “Emina Natura Pal”</a:t>
                      </a:r>
                      <a:endParaRPr sz="1300" b="1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72524"/>
                  </a:ext>
                </a:extLst>
              </a:tr>
              <a:tr h="27706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User Engagement: Challenge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71964"/>
                  </a:ext>
                </a:extLst>
              </a:tr>
              <a:tr h="2770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Format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Copy Idea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Visual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CTA (Call To Action)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30006"/>
                  </a:ext>
                </a:extLst>
              </a:tr>
              <a:tr h="11087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Reels/TikTok-style Challenge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"Glow natural challenge is here! 🌟 Kamu </a:t>
                      </a:r>
                      <a:r>
                        <a:rPr lang="en-US" sz="1200" dirty="0" err="1"/>
                        <a:t>cuma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perlu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pakai</a:t>
                      </a:r>
                      <a:r>
                        <a:rPr lang="en-US" sz="1200" dirty="0"/>
                        <a:t> #EminaNaturaPal, </a:t>
                      </a:r>
                      <a:r>
                        <a:rPr lang="en-US" sz="1200" dirty="0" err="1"/>
                        <a:t>tunjukin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kulit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glowingmu</a:t>
                      </a:r>
                      <a:r>
                        <a:rPr lang="en-US" sz="1200" dirty="0"/>
                        <a:t>, dan tag kami. </a:t>
                      </a:r>
                      <a:r>
                        <a:rPr lang="en-US" sz="1200" dirty="0" err="1"/>
                        <a:t>Siapa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tahu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kamu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hadiah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spesial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dari</a:t>
                      </a:r>
                      <a:r>
                        <a:rPr lang="en-US" sz="1200" dirty="0"/>
                        <a:t> Emina! 🎁"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Video tutorial influencer </a:t>
                      </a:r>
                      <a:r>
                        <a:rPr lang="en-US" sz="1200" dirty="0" err="1"/>
                        <a:t>muda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menggunakan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produk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menunjukkan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hasil</a:t>
                      </a:r>
                      <a:r>
                        <a:rPr lang="en-US" sz="1200" dirty="0"/>
                        <a:t> glowing </a:t>
                      </a:r>
                      <a:r>
                        <a:rPr lang="en-US" sz="1200" dirty="0" err="1"/>
                        <a:t>setelah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pemakaian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"</a:t>
                      </a:r>
                      <a:r>
                        <a:rPr lang="en-US" sz="1200" dirty="0" err="1"/>
                        <a:t>Gabung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sekarang</a:t>
                      </a:r>
                      <a:r>
                        <a:rPr lang="en-US" sz="1200" dirty="0"/>
                        <a:t> dan tag #EminaNaturaPalChallenge!"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4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91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833EA-9F88-1013-3B28-0DCD1BD50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1670BEE4-035A-CC55-B207-DECC85EDF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59027"/>
              </p:ext>
            </p:extLst>
          </p:nvPr>
        </p:nvGraphicFramePr>
        <p:xfrm>
          <a:off x="400186" y="220437"/>
          <a:ext cx="8343628" cy="4084200"/>
        </p:xfrm>
        <a:graphic>
          <a:graphicData uri="http://schemas.openxmlformats.org/drawingml/2006/table">
            <a:tbl>
              <a:tblPr>
                <a:noFill/>
                <a:tableStyleId>{85AAD21A-662A-478F-A151-F446833CF596}</a:tableStyleId>
              </a:tblPr>
              <a:tblGrid>
                <a:gridCol w="2085907">
                  <a:extLst>
                    <a:ext uri="{9D8B030D-6E8A-4147-A177-3AD203B41FA5}">
                      <a16:colId xmlns:a16="http://schemas.microsoft.com/office/drawing/2014/main" val="3022325346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1546484755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3072692291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657916761"/>
                    </a:ext>
                  </a:extLst>
                </a:gridCol>
              </a:tblGrid>
              <a:tr h="255751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sv-SE" sz="1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Konsep Konten Instagram untuk “Emina Natura Pal”</a:t>
                      </a:r>
                      <a:endParaRPr sz="1300" b="1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72524"/>
                  </a:ext>
                </a:extLst>
              </a:tr>
              <a:tr h="27706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err="1"/>
                        <a:t>Edukasi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(Post </a:t>
                      </a:r>
                      <a:r>
                        <a:rPr lang="en-US" dirty="0" err="1"/>
                        <a:t>mingguan</a:t>
                      </a:r>
                      <a:r>
                        <a:rPr lang="en-US" dirty="0"/>
                        <a:t>)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71964"/>
                  </a:ext>
                </a:extLst>
              </a:tr>
              <a:tr h="2770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Format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Copy Idea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Visual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CTA (Call To Action)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30006"/>
                  </a:ext>
                </a:extLst>
              </a:tr>
              <a:tr h="11087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Carousel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Slide 1: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Kenapa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harus</a:t>
                      </a:r>
                      <a:r>
                        <a:rPr lang="en-US" sz="1200" i="1" dirty="0"/>
                        <a:t> #EminaNaturaPal? 🌿"</a:t>
                      </a:r>
                      <a:r>
                        <a:rPr lang="en-US" sz="1200" dirty="0"/>
                        <a:t>Slide 2: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"🌱 </a:t>
                      </a:r>
                      <a:r>
                        <a:rPr lang="en-US" sz="1200" i="1" dirty="0" err="1"/>
                        <a:t>Kacang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Polong</a:t>
                      </a:r>
                      <a:r>
                        <a:rPr lang="en-US" sz="1200" i="1" dirty="0"/>
                        <a:t> Austria: Kaya vitamin </a:t>
                      </a:r>
                      <a:r>
                        <a:rPr lang="en-US" sz="1200" i="1" dirty="0" err="1"/>
                        <a:t>untuk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sehat</a:t>
                      </a:r>
                      <a:r>
                        <a:rPr lang="en-US" sz="1200" i="1" dirty="0"/>
                        <a:t>."</a:t>
                      </a:r>
                      <a:r>
                        <a:rPr lang="en-US" sz="1200" dirty="0"/>
                        <a:t>Slide 3: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"✨ </a:t>
                      </a:r>
                      <a:r>
                        <a:rPr lang="en-US" sz="1200" i="1" dirty="0" err="1"/>
                        <a:t>Tekstur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ringan</a:t>
                      </a:r>
                      <a:r>
                        <a:rPr lang="en-US" sz="1200" i="1" dirty="0"/>
                        <a:t>, </a:t>
                      </a:r>
                      <a:r>
                        <a:rPr lang="en-US" sz="1200" i="1" dirty="0" err="1"/>
                        <a:t>cocok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untuk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semua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jenis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."</a:t>
                      </a:r>
                      <a:r>
                        <a:rPr lang="en-US" sz="1200" dirty="0"/>
                        <a:t>Slide 4: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"🌍 Ramah </a:t>
                      </a:r>
                      <a:r>
                        <a:rPr lang="en-US" sz="1200" i="1" dirty="0" err="1"/>
                        <a:t>lingkungan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dengan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bahan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alami</a:t>
                      </a:r>
                      <a:r>
                        <a:rPr lang="en-US" sz="1200" i="1" dirty="0"/>
                        <a:t>."</a:t>
                      </a:r>
                      <a:r>
                        <a:rPr lang="en-US" sz="1200" dirty="0"/>
                        <a:t>Slide 5: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"Cobain </a:t>
                      </a:r>
                      <a:r>
                        <a:rPr lang="en-US" sz="1200" i="1" dirty="0" err="1"/>
                        <a:t>sendiri</a:t>
                      </a:r>
                      <a:r>
                        <a:rPr lang="en-US" sz="1200" i="1" dirty="0"/>
                        <a:t> dan </a:t>
                      </a:r>
                      <a:r>
                        <a:rPr lang="en-US" sz="1200" i="1" dirty="0" err="1"/>
                        <a:t>rasakan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manfaatnya</a:t>
                      </a:r>
                      <a:r>
                        <a:rPr lang="en-US" sz="1200" i="1" dirty="0"/>
                        <a:t>! 💚"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Kombinasi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ilustrasi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kacang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polong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foto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produk</a:t>
                      </a:r>
                      <a:r>
                        <a:rPr lang="en-US" sz="1200" dirty="0"/>
                        <a:t>, dan </a:t>
                      </a:r>
                      <a:r>
                        <a:rPr lang="en-US" sz="1200" dirty="0" err="1"/>
                        <a:t>efek</a:t>
                      </a:r>
                      <a:r>
                        <a:rPr lang="en-US" sz="1200" dirty="0"/>
                        <a:t> glow di </a:t>
                      </a:r>
                      <a:r>
                        <a:rPr lang="en-US" sz="1200" dirty="0" err="1"/>
                        <a:t>wajah</a:t>
                      </a:r>
                      <a:r>
                        <a:rPr lang="en-US" sz="1200" dirty="0"/>
                        <a:t> model.</a:t>
                      </a: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Klik</a:t>
                      </a:r>
                      <a:r>
                        <a:rPr lang="en-US" sz="1200" i="1" dirty="0"/>
                        <a:t> link di bio </a:t>
                      </a:r>
                      <a:r>
                        <a:rPr lang="en-US" sz="1200" i="1" dirty="0" err="1"/>
                        <a:t>untuk</a:t>
                      </a:r>
                      <a:r>
                        <a:rPr lang="en-US" sz="1200" i="1" dirty="0"/>
                        <a:t> info </a:t>
                      </a:r>
                      <a:r>
                        <a:rPr lang="en-US" sz="1200" i="1" dirty="0" err="1"/>
                        <a:t>lebih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lanjut</a:t>
                      </a:r>
                      <a:r>
                        <a:rPr lang="en-US" sz="1200" i="1" dirty="0"/>
                        <a:t> dan </a:t>
                      </a:r>
                      <a:r>
                        <a:rPr lang="en-US" sz="1200" i="1" dirty="0" err="1"/>
                        <a:t>pembelian</a:t>
                      </a:r>
                      <a:r>
                        <a:rPr lang="en-US" sz="1200" i="1" dirty="0"/>
                        <a:t>. </a:t>
                      </a:r>
                      <a:r>
                        <a:rPr lang="en-US" sz="1200" i="1" dirty="0" err="1"/>
                        <a:t>Jangan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sampai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ketinggalan</a:t>
                      </a:r>
                      <a:r>
                        <a:rPr lang="en-US" sz="1200" i="1" dirty="0"/>
                        <a:t>!""</a:t>
                      </a:r>
                      <a:r>
                        <a:rPr lang="en-US" sz="1200" i="1" dirty="0" err="1"/>
                        <a:t>Gunakan</a:t>
                      </a:r>
                      <a:r>
                        <a:rPr lang="en-US" sz="1200" i="1" dirty="0"/>
                        <a:t> hashtag #EminaNaturaPal dan share </a:t>
                      </a:r>
                      <a:r>
                        <a:rPr lang="en-US" sz="1200" i="1" dirty="0" err="1"/>
                        <a:t>cerita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cantik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naturalmu</a:t>
                      </a:r>
                      <a:r>
                        <a:rPr lang="en-US" sz="1200" i="1" dirty="0"/>
                        <a:t> 🌱✨."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4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2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99C2D-82E3-9747-1C6C-30ECA847F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D820542D-7BCB-8A2D-F8FA-24A08A654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81858"/>
              </p:ext>
            </p:extLst>
          </p:nvPr>
        </p:nvGraphicFramePr>
        <p:xfrm>
          <a:off x="400186" y="220437"/>
          <a:ext cx="8343628" cy="2621160"/>
        </p:xfrm>
        <a:graphic>
          <a:graphicData uri="http://schemas.openxmlformats.org/drawingml/2006/table">
            <a:tbl>
              <a:tblPr>
                <a:noFill/>
                <a:tableStyleId>{85AAD21A-662A-478F-A151-F446833CF596}</a:tableStyleId>
              </a:tblPr>
              <a:tblGrid>
                <a:gridCol w="2085907">
                  <a:extLst>
                    <a:ext uri="{9D8B030D-6E8A-4147-A177-3AD203B41FA5}">
                      <a16:colId xmlns:a16="http://schemas.microsoft.com/office/drawing/2014/main" val="3022325346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1546484755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3072692291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657916761"/>
                    </a:ext>
                  </a:extLst>
                </a:gridCol>
              </a:tblGrid>
              <a:tr h="255751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sv-SE" sz="1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Konsep Konten Instagram untuk “Emina Natura Pal”</a:t>
                      </a:r>
                      <a:endParaRPr sz="1300" b="1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72524"/>
                  </a:ext>
                </a:extLst>
              </a:tr>
              <a:tr h="27706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Customer Testimonials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71964"/>
                  </a:ext>
                </a:extLst>
              </a:tr>
              <a:tr h="2770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Format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Copy Idea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Visual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CTA (Call To Action)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30006"/>
                  </a:ext>
                </a:extLst>
              </a:tr>
              <a:tr h="11087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Story Highlights &amp; Feed Posts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glowing </a:t>
                      </a:r>
                      <a:r>
                        <a:rPr lang="en-US" sz="1200" i="1" dirty="0" err="1"/>
                        <a:t>naturalku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berkat</a:t>
                      </a:r>
                      <a:r>
                        <a:rPr lang="en-US" sz="1200" i="1" dirty="0"/>
                        <a:t> #EminaNaturaPal ✨ Thank you </a:t>
                      </a:r>
                      <a:r>
                        <a:rPr lang="en-US" sz="1200" i="1" dirty="0" err="1"/>
                        <a:t>Emina!""Super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ringan</a:t>
                      </a:r>
                      <a:r>
                        <a:rPr lang="en-US" sz="1200" i="1" dirty="0"/>
                        <a:t> dan </a:t>
                      </a:r>
                      <a:r>
                        <a:rPr lang="en-US" sz="1200" i="1" dirty="0" err="1"/>
                        <a:t>bikin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kulitku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cerah</a:t>
                      </a:r>
                      <a:r>
                        <a:rPr lang="en-US" sz="1200" i="1" dirty="0"/>
                        <a:t>! Love it! 💚"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UGC (</a:t>
                      </a:r>
                      <a:r>
                        <a:rPr lang="en-US" sz="1200" dirty="0" err="1"/>
                        <a:t>konten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pengguna</a:t>
                      </a:r>
                      <a:r>
                        <a:rPr lang="en-US" sz="1200" dirty="0"/>
                        <a:t>) </a:t>
                      </a:r>
                      <a:r>
                        <a:rPr lang="en-US" sz="1200" dirty="0" err="1"/>
                        <a:t>berupa</a:t>
                      </a:r>
                      <a:r>
                        <a:rPr lang="en-US" sz="1200" dirty="0"/>
                        <a:t> selfie </a:t>
                      </a:r>
                      <a:r>
                        <a:rPr lang="en-US" sz="1200" dirty="0" err="1"/>
                        <a:t>atau</a:t>
                      </a:r>
                      <a:r>
                        <a:rPr lang="en-US" sz="1200" dirty="0"/>
                        <a:t> before-after </a:t>
                      </a:r>
                      <a:r>
                        <a:rPr lang="en-US" sz="1200" dirty="0" err="1"/>
                        <a:t>foto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hasil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penggunaan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produk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Klik</a:t>
                      </a:r>
                      <a:r>
                        <a:rPr lang="en-US" sz="1200" i="1" dirty="0"/>
                        <a:t> link di bio </a:t>
                      </a:r>
                      <a:r>
                        <a:rPr lang="en-US" sz="1200" i="1" dirty="0" err="1"/>
                        <a:t>untuk</a:t>
                      </a:r>
                      <a:r>
                        <a:rPr lang="en-US" sz="1200" i="1" dirty="0"/>
                        <a:t> info </a:t>
                      </a:r>
                      <a:r>
                        <a:rPr lang="en-US" sz="1200" i="1" dirty="0" err="1"/>
                        <a:t>lebih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lanjut</a:t>
                      </a:r>
                      <a:r>
                        <a:rPr lang="en-US" sz="1200" i="1" dirty="0"/>
                        <a:t> dan </a:t>
                      </a:r>
                      <a:r>
                        <a:rPr lang="en-US" sz="1200" i="1" dirty="0" err="1"/>
                        <a:t>pembelian</a:t>
                      </a:r>
                      <a:r>
                        <a:rPr lang="en-US" sz="1200" i="1" dirty="0"/>
                        <a:t>. </a:t>
                      </a:r>
                      <a:r>
                        <a:rPr lang="en-US" sz="1200" i="1" dirty="0" err="1"/>
                        <a:t>Jangan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sampai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ketinggalan</a:t>
                      </a:r>
                      <a:r>
                        <a:rPr lang="en-US" sz="1200" i="1" dirty="0"/>
                        <a:t>!""</a:t>
                      </a:r>
                      <a:r>
                        <a:rPr lang="en-US" sz="1200" i="1" dirty="0" err="1"/>
                        <a:t>Gunakan</a:t>
                      </a:r>
                      <a:r>
                        <a:rPr lang="en-US" sz="1200" i="1" dirty="0"/>
                        <a:t> hashtag #EminaNaturaPal dan share </a:t>
                      </a:r>
                      <a:r>
                        <a:rPr lang="en-US" sz="1200" i="1" dirty="0" err="1"/>
                        <a:t>cerita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cantik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naturalmu</a:t>
                      </a:r>
                      <a:r>
                        <a:rPr lang="en-US" sz="1200" i="1" dirty="0"/>
                        <a:t> 🌱✨."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4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19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237f6e752a9_0_0"/>
          <p:cNvPicPr preferRelativeResize="0"/>
          <p:nvPr/>
        </p:nvPicPr>
        <p:blipFill rotWithShape="1">
          <a:blip r:embed="rId3">
            <a:alphaModFix/>
          </a:blip>
          <a:srcRect l="26093" r="26768"/>
          <a:stretch/>
        </p:blipFill>
        <p:spPr>
          <a:xfrm>
            <a:off x="5789825" y="238150"/>
            <a:ext cx="2736000" cy="387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g237f6e752a9_0_0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1" name="Google Shape;71;g237f6e752a9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237f6e752a9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237f6e752a9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g237f6e752a9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5" name="Google Shape;75;g237f6e752a9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37f6e752a9_0_0"/>
          <p:cNvSpPr txBox="1"/>
          <p:nvPr/>
        </p:nvSpPr>
        <p:spPr>
          <a:xfrm>
            <a:off x="212775" y="295485"/>
            <a:ext cx="8530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237f6e752a9_0_0"/>
          <p:cNvSpPr txBox="1"/>
          <p:nvPr/>
        </p:nvSpPr>
        <p:spPr>
          <a:xfrm>
            <a:off x="212775" y="969599"/>
            <a:ext cx="5385900" cy="250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500" dirty="0">
                <a:solidFill>
                  <a:schemeClr val="dk1"/>
                </a:solidFill>
              </a:rPr>
              <a:t>Kamu merupakan seorang copywriter di sebuah brand make up yang cukup ternama yaitu Emina. Brand-mu akan mengeluarkan produk terbaru yang terbuat dari bahan natural yaitu kacang polong Austria sebagai bahan utamanya.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500" dirty="0">
                <a:solidFill>
                  <a:schemeClr val="dk1"/>
                </a:solidFill>
              </a:rPr>
              <a:t>Dalam 2 bulan, campaign dari produk ini yang dinamakan “Emina Natura Pal” akan dirilis. Kamu diminta untuk menentukan beberapa hal berikut ini: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83" name="Google Shape;83;p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87" name="Google Shape;87;p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4"/>
          <p:cNvGraphicFramePr/>
          <p:nvPr/>
        </p:nvGraphicFramePr>
        <p:xfrm>
          <a:off x="400188" y="1100375"/>
          <a:ext cx="8343625" cy="3431190"/>
        </p:xfrm>
        <a:graphic>
          <a:graphicData uri="http://schemas.openxmlformats.org/drawingml/2006/table">
            <a:tbl>
              <a:tblPr>
                <a:noFill/>
                <a:tableStyleId>{85AAD21A-662A-478F-A151-F446833CF596}</a:tableStyleId>
              </a:tblPr>
              <a:tblGrid>
                <a:gridCol w="24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id" sz="1600" b="1" u="none" strike="noStrike" cap="none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Aspek</a:t>
                      </a:r>
                      <a:endParaRPr sz="1600" b="1" u="none" strike="noStrike" cap="none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d" sz="16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Jawaban</a:t>
                      </a:r>
                      <a:endParaRPr sz="13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400" b="1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Audiens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400" b="1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 Copywriting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id" sz="1400" b="1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Benefit &amp; Pesan Utama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Contoh Copywriting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" name="Google Shape;99;p4"/>
          <p:cNvSpPr txBox="1"/>
          <p:nvPr/>
        </p:nvSpPr>
        <p:spPr>
          <a:xfrm>
            <a:off x="383975" y="740425"/>
            <a:ext cx="809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212775" y="295485"/>
            <a:ext cx="8530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D2319BC7-07F9-36BD-7B1F-C69C1FB88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91557"/>
              </p:ext>
            </p:extLst>
          </p:nvPr>
        </p:nvGraphicFramePr>
        <p:xfrm>
          <a:off x="277583" y="113538"/>
          <a:ext cx="8752117" cy="4936911"/>
        </p:xfrm>
        <a:graphic>
          <a:graphicData uri="http://schemas.openxmlformats.org/drawingml/2006/table">
            <a:tbl>
              <a:tblPr>
                <a:noFill/>
                <a:tableStyleId>{85AAD21A-662A-478F-A151-F446833CF596}</a:tableStyleId>
              </a:tblPr>
              <a:tblGrid>
                <a:gridCol w="1618376">
                  <a:extLst>
                    <a:ext uri="{9D8B030D-6E8A-4147-A177-3AD203B41FA5}">
                      <a16:colId xmlns:a16="http://schemas.microsoft.com/office/drawing/2014/main" val="3777999428"/>
                    </a:ext>
                  </a:extLst>
                </a:gridCol>
                <a:gridCol w="4216368">
                  <a:extLst>
                    <a:ext uri="{9D8B030D-6E8A-4147-A177-3AD203B41FA5}">
                      <a16:colId xmlns:a16="http://schemas.microsoft.com/office/drawing/2014/main" val="3132920641"/>
                    </a:ext>
                  </a:extLst>
                </a:gridCol>
                <a:gridCol w="2917373">
                  <a:extLst>
                    <a:ext uri="{9D8B030D-6E8A-4147-A177-3AD203B41FA5}">
                      <a16:colId xmlns:a16="http://schemas.microsoft.com/office/drawing/2014/main" val="3944110288"/>
                    </a:ext>
                  </a:extLst>
                </a:gridCol>
              </a:tblGrid>
              <a:tr h="57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</a:t>
                      </a:r>
                      <a:r>
                        <a:rPr lang="en-US" sz="1400" b="1" u="none" strike="noStrike" cap="none" dirty="0" err="1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Audiens</a:t>
                      </a:r>
                      <a:endParaRPr lang="en-US" sz="1400" b="1" u="none" strike="noStrike" cap="none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Karakteristik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Alasan</a:t>
                      </a:r>
                      <a:endParaRPr lang="en-US" sz="1400" b="1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0114"/>
                  </a:ext>
                </a:extLst>
              </a:tr>
              <a:tr h="8852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i-FI" sz="1200" b="1" dirty="0"/>
                        <a:t>Remaja hingga Mahasiswa (15-24 tahun)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err="1"/>
                        <a:t>Mereka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sering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mencari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produk</a:t>
                      </a:r>
                      <a:r>
                        <a:rPr lang="en-US" sz="1200" dirty="0"/>
                        <a:t> yang </a:t>
                      </a:r>
                      <a:r>
                        <a:rPr lang="en-US" sz="1200" dirty="0" err="1"/>
                        <a:t>ringan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cocok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untuk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kulit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muda</a:t>
                      </a:r>
                      <a:r>
                        <a:rPr lang="en-US" sz="1200" dirty="0"/>
                        <a:t>, dan </a:t>
                      </a:r>
                      <a:r>
                        <a:rPr lang="en-US" sz="1200" dirty="0" err="1"/>
                        <a:t>memiliki</a:t>
                      </a:r>
                      <a:r>
                        <a:rPr lang="en-US" sz="1200" dirty="0"/>
                        <a:t> image </a:t>
                      </a:r>
                      <a:r>
                        <a:rPr lang="en-US" sz="1200" dirty="0" err="1"/>
                        <a:t>ramah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lingkungan</a:t>
                      </a:r>
                      <a:r>
                        <a:rPr lang="en-US" sz="1200" dirty="0"/>
                        <a:t>.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Mereka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sudah</a:t>
                      </a:r>
                      <a:r>
                        <a:rPr lang="en-US" sz="1200" dirty="0"/>
                        <a:t> familiar </a:t>
                      </a:r>
                      <a:r>
                        <a:rPr lang="en-US" sz="1200" dirty="0" err="1"/>
                        <a:t>dengan</a:t>
                      </a:r>
                      <a:r>
                        <a:rPr lang="en-US" sz="1200" dirty="0"/>
                        <a:t> Emina, dan </a:t>
                      </a:r>
                      <a:r>
                        <a:rPr lang="en-US" sz="1200" dirty="0" err="1"/>
                        <a:t>inovasi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bahan</a:t>
                      </a:r>
                      <a:r>
                        <a:rPr lang="en-US" sz="1200" dirty="0"/>
                        <a:t> natural </a:t>
                      </a:r>
                      <a:r>
                        <a:rPr lang="en-US" sz="1200" dirty="0" err="1"/>
                        <a:t>bisa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menarik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perhatian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mereka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62665"/>
                  </a:ext>
                </a:extLst>
              </a:tr>
              <a:tr h="8852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 err="1"/>
                        <a:t>Pecinta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Produk</a:t>
                      </a:r>
                      <a:r>
                        <a:rPr lang="en-US" sz="1200" b="1" dirty="0"/>
                        <a:t> Natural/Skincare Enthusiast</a:t>
                      </a:r>
                      <a:endParaRPr sz="12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Individu</a:t>
                      </a:r>
                      <a:r>
                        <a:rPr lang="en-US" sz="1200" dirty="0"/>
                        <a:t> yang </a:t>
                      </a:r>
                      <a:r>
                        <a:rPr lang="en-US" sz="1200" dirty="0" err="1"/>
                        <a:t>sadar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pentingnya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menggunakan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produk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ramah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lingkungan</a:t>
                      </a:r>
                      <a:r>
                        <a:rPr lang="en-US" sz="1200" dirty="0"/>
                        <a:t> dan </a:t>
                      </a:r>
                      <a:r>
                        <a:rPr lang="en-US" sz="1200" dirty="0" err="1"/>
                        <a:t>bahan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alami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Kacang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polong</a:t>
                      </a:r>
                      <a:r>
                        <a:rPr lang="en-US" sz="1200" dirty="0"/>
                        <a:t> Austria </a:t>
                      </a:r>
                      <a:r>
                        <a:rPr lang="en-US" sz="1200" dirty="0" err="1"/>
                        <a:t>sebagai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bahan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utama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bisa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menjadi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nilai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jual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unik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untuk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mereka</a:t>
                      </a:r>
                      <a:r>
                        <a:rPr lang="en-US" sz="1200" dirty="0"/>
                        <a:t> yang </a:t>
                      </a:r>
                      <a:r>
                        <a:rPr lang="en-US" sz="1200" dirty="0" err="1"/>
                        <a:t>mencari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alternatif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alami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07209"/>
                  </a:ext>
                </a:extLst>
              </a:tr>
              <a:tr h="8852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1" dirty="0" err="1"/>
                        <a:t>Pekerja</a:t>
                      </a:r>
                      <a:r>
                        <a:rPr lang="en-US" sz="1200" b="1" dirty="0"/>
                        <a:t> Muda </a:t>
                      </a:r>
                      <a:r>
                        <a:rPr lang="en-US" sz="1200" b="1" dirty="0" err="1"/>
                        <a:t>atau</a:t>
                      </a:r>
                      <a:r>
                        <a:rPr lang="en-US" sz="1200" b="1" dirty="0"/>
                        <a:t> Early Millennials (20-30 </a:t>
                      </a:r>
                      <a:r>
                        <a:rPr lang="en-US" sz="1200" b="1" dirty="0" err="1"/>
                        <a:t>tahun</a:t>
                      </a:r>
                      <a:r>
                        <a:rPr lang="en-US" sz="1200" b="1" dirty="0"/>
                        <a:t>)</a:t>
                      </a:r>
                      <a:endParaRPr sz="12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Mereka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menghargai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efisiensi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kemudahan</a:t>
                      </a:r>
                      <a:r>
                        <a:rPr lang="en-US" sz="1200" dirty="0"/>
                        <a:t>, dan </a:t>
                      </a:r>
                      <a:r>
                        <a:rPr lang="en-US" sz="1200" dirty="0" err="1"/>
                        <a:t>cenderung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memilih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produk</a:t>
                      </a:r>
                      <a:r>
                        <a:rPr lang="en-US" sz="1200" dirty="0"/>
                        <a:t> natural </a:t>
                      </a:r>
                      <a:r>
                        <a:rPr lang="en-US" sz="1200" dirty="0" err="1"/>
                        <a:t>untuk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perawatan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sehari-hari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dapat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menjadi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solusi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perawatan</a:t>
                      </a:r>
                      <a:r>
                        <a:rPr lang="en-US" sz="1200" dirty="0"/>
                        <a:t> yang </a:t>
                      </a:r>
                      <a:r>
                        <a:rPr lang="en-US" sz="1200" dirty="0" err="1"/>
                        <a:t>praktis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sekaligus</a:t>
                      </a:r>
                      <a:r>
                        <a:rPr lang="en-US" sz="1200" dirty="0"/>
                        <a:t> modern.</a:t>
                      </a: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61258"/>
                  </a:ext>
                </a:extLst>
              </a:tr>
              <a:tr h="8852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/>
                        <a:t>Masyarakat yang </a:t>
                      </a:r>
                      <a:r>
                        <a:rPr lang="en-US" sz="1200" b="1" dirty="0" err="1"/>
                        <a:t>Peduli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Lingkungan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Fokus</a:t>
                      </a:r>
                      <a:r>
                        <a:rPr lang="en-US" sz="1200" dirty="0"/>
                        <a:t> pada </a:t>
                      </a:r>
                      <a:r>
                        <a:rPr lang="en-US" sz="1200" dirty="0" err="1"/>
                        <a:t>keberlanjutan</a:t>
                      </a:r>
                      <a:r>
                        <a:rPr lang="en-US" sz="1200" dirty="0"/>
                        <a:t>, eco-conscious, </a:t>
                      </a:r>
                      <a:r>
                        <a:rPr lang="en-US" sz="1200" dirty="0" err="1"/>
                        <a:t>atau</a:t>
                      </a:r>
                      <a:r>
                        <a:rPr lang="en-US" sz="1200" dirty="0"/>
                        <a:t> green consumers.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Bahan </a:t>
                      </a:r>
                      <a:r>
                        <a:rPr lang="en-US" sz="1200" dirty="0" err="1"/>
                        <a:t>kacang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polong</a:t>
                      </a:r>
                      <a:r>
                        <a:rPr lang="en-US" sz="1200" dirty="0"/>
                        <a:t> Austria </a:t>
                      </a:r>
                      <a:r>
                        <a:rPr lang="en-US" sz="1200" dirty="0" err="1"/>
                        <a:t>dapat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diposisikan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sebagai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produk</a:t>
                      </a:r>
                      <a:r>
                        <a:rPr lang="en-US" sz="1200" dirty="0"/>
                        <a:t> yang </a:t>
                      </a:r>
                      <a:r>
                        <a:rPr lang="en-US" sz="1200" dirty="0" err="1"/>
                        <a:t>mendukung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gerakan</a:t>
                      </a:r>
                      <a:r>
                        <a:rPr lang="en-US" sz="1200" dirty="0"/>
                        <a:t> sustainability.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646023"/>
                  </a:ext>
                </a:extLst>
              </a:tr>
              <a:tr h="785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Ibu Muda</a:t>
                      </a:r>
                      <a:endParaRPr lang="en-US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dirty="0"/>
                        <a:t>Mencari produk aman untuk kulit dan anak remaja mereka.</a:t>
                      </a:r>
                      <a:endParaRPr lang="en-US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Kacang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sebagai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alami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memberikan</a:t>
                      </a:r>
                      <a:r>
                        <a:rPr lang="en-US" dirty="0"/>
                        <a:t> rasa </a:t>
                      </a:r>
                      <a:r>
                        <a:rPr lang="en-US" dirty="0" err="1"/>
                        <a:t>aman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pemakaian</a:t>
                      </a:r>
                      <a:r>
                        <a:rPr lang="en-US" dirty="0"/>
                        <a:t>.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6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04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C9CB2A76-8E96-542A-EDE8-F9EF1629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89462"/>
              </p:ext>
            </p:extLst>
          </p:nvPr>
        </p:nvGraphicFramePr>
        <p:xfrm>
          <a:off x="270329" y="103294"/>
          <a:ext cx="8752117" cy="4969489"/>
        </p:xfrm>
        <a:graphic>
          <a:graphicData uri="http://schemas.openxmlformats.org/drawingml/2006/table">
            <a:tbl>
              <a:tblPr>
                <a:noFill/>
                <a:tableStyleId>{85AAD21A-662A-478F-A151-F446833CF596}</a:tableStyleId>
              </a:tblPr>
              <a:tblGrid>
                <a:gridCol w="1199242">
                  <a:extLst>
                    <a:ext uri="{9D8B030D-6E8A-4147-A177-3AD203B41FA5}">
                      <a16:colId xmlns:a16="http://schemas.microsoft.com/office/drawing/2014/main" val="2039226403"/>
                    </a:ext>
                  </a:extLst>
                </a:gridCol>
                <a:gridCol w="1477736">
                  <a:extLst>
                    <a:ext uri="{9D8B030D-6E8A-4147-A177-3AD203B41FA5}">
                      <a16:colId xmlns:a16="http://schemas.microsoft.com/office/drawing/2014/main" val="1732811382"/>
                    </a:ext>
                  </a:extLst>
                </a:gridCol>
                <a:gridCol w="6075139">
                  <a:extLst>
                    <a:ext uri="{9D8B030D-6E8A-4147-A177-3AD203B41FA5}">
                      <a16:colId xmlns:a16="http://schemas.microsoft.com/office/drawing/2014/main" val="3045205726"/>
                    </a:ext>
                  </a:extLst>
                </a:gridCol>
              </a:tblGrid>
              <a:tr h="57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 Copywriting</a:t>
                      </a: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Format</a:t>
                      </a: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Contoh</a:t>
                      </a: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 Copywriting</a:t>
                      </a: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68454"/>
                  </a:ext>
                </a:extLst>
              </a:tr>
              <a:tr h="885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/>
                        <a:t>Instagram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/>
                        <a:t>Carousel, Reels, dan Story.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Contoh</a:t>
                      </a:r>
                      <a:r>
                        <a:rPr lang="en-US" sz="1200" dirty="0"/>
                        <a:t> copy:</a:t>
                      </a:r>
                    </a:p>
                    <a:p>
                      <a:r>
                        <a:rPr lang="en-US" sz="1200" i="1" dirty="0"/>
                        <a:t>"Bye-bye makeup </a:t>
                      </a:r>
                      <a:r>
                        <a:rPr lang="en-US" sz="1200" i="1" dirty="0" err="1"/>
                        <a:t>berat</a:t>
                      </a:r>
                      <a:r>
                        <a:rPr lang="en-US" sz="1200" i="1" dirty="0"/>
                        <a:t>, halo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glowing </a:t>
                      </a:r>
                      <a:r>
                        <a:rPr lang="en-US" sz="1200" i="1" dirty="0" err="1"/>
                        <a:t>alami</a:t>
                      </a:r>
                      <a:r>
                        <a:rPr lang="en-US" sz="1200" i="1" dirty="0"/>
                        <a:t>! 🌱 #EminaNaturaPal </a:t>
                      </a:r>
                      <a:r>
                        <a:rPr lang="en-US" sz="1200" i="1" dirty="0" err="1"/>
                        <a:t>hadir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dengan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ekstrak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kacang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polong</a:t>
                      </a:r>
                      <a:r>
                        <a:rPr lang="en-US" sz="1200" i="1" dirty="0"/>
                        <a:t> Austria </a:t>
                      </a:r>
                      <a:r>
                        <a:rPr lang="en-US" sz="1200" i="1" dirty="0" err="1"/>
                        <a:t>untuk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sehat</a:t>
                      </a:r>
                      <a:r>
                        <a:rPr lang="en-US" sz="1200" i="1" dirty="0"/>
                        <a:t> dan </a:t>
                      </a:r>
                      <a:r>
                        <a:rPr lang="en-US" sz="1200" i="1" dirty="0" err="1"/>
                        <a:t>cerahmu</a:t>
                      </a:r>
                      <a:r>
                        <a:rPr lang="en-US" sz="1200" i="1" dirty="0"/>
                        <a:t>!"</a:t>
                      </a:r>
                      <a:endParaRPr lang="en-US" sz="1200" dirty="0"/>
                    </a:p>
                    <a:p>
                      <a:r>
                        <a:rPr lang="en-US" sz="1200" i="1" dirty="0"/>
                        <a:t>"Natural </a:t>
                      </a:r>
                      <a:r>
                        <a:rPr lang="en-US" sz="1200" i="1" dirty="0" err="1"/>
                        <a:t>itu</a:t>
                      </a:r>
                      <a:r>
                        <a:rPr lang="en-US" sz="1200" i="1" dirty="0"/>
                        <a:t> effortless, kayak #EminaNaturaPal 🌿 </a:t>
                      </a:r>
                      <a:r>
                        <a:rPr lang="en-US" sz="1200" i="1" dirty="0" err="1"/>
                        <a:t>Siap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jadi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sahabat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cantik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alamu</a:t>
                      </a:r>
                      <a:r>
                        <a:rPr lang="en-US" sz="1200" i="1" dirty="0"/>
                        <a:t>?"</a:t>
                      </a:r>
                      <a:endParaRPr lang="en-US" sz="120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35288"/>
                  </a:ext>
                </a:extLst>
              </a:tr>
              <a:tr h="885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/>
                        <a:t>TikTok</a:t>
                      </a:r>
                      <a:endParaRPr sz="12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Video </a:t>
                      </a:r>
                      <a:r>
                        <a:rPr lang="es-ES" sz="1200" b="1" dirty="0" err="1"/>
                        <a:t>pendek</a:t>
                      </a:r>
                      <a:r>
                        <a:rPr lang="es-ES" sz="1200" b="1" dirty="0"/>
                        <a:t> (tutorial, </a:t>
                      </a:r>
                      <a:r>
                        <a:rPr lang="es-ES" sz="1200" b="1" dirty="0" err="1"/>
                        <a:t>challenge</a:t>
                      </a:r>
                      <a:r>
                        <a:rPr lang="es-ES" sz="1200" b="1" dirty="0"/>
                        <a:t>, </a:t>
                      </a:r>
                      <a:r>
                        <a:rPr lang="es-ES" sz="1200" b="1" dirty="0" err="1"/>
                        <a:t>atau</a:t>
                      </a:r>
                      <a:r>
                        <a:rPr lang="es-ES" sz="1200" b="1" dirty="0"/>
                        <a:t> </a:t>
                      </a:r>
                      <a:r>
                        <a:rPr lang="es-ES" sz="1200" b="1" dirty="0" err="1"/>
                        <a:t>tips</a:t>
                      </a:r>
                      <a:r>
                        <a:rPr lang="es-ES" sz="1200" b="1" dirty="0"/>
                        <a:t>).</a:t>
                      </a:r>
                      <a:endParaRPr lang="en-US" sz="1200" b="1"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Contoh</a:t>
                      </a:r>
                      <a:r>
                        <a:rPr lang="en-US" sz="1200" dirty="0"/>
                        <a:t> copy:</a:t>
                      </a:r>
                    </a:p>
                    <a:p>
                      <a:r>
                        <a:rPr lang="en-US" sz="1200" i="1" dirty="0"/>
                        <a:t>"Natural glow </a:t>
                      </a:r>
                      <a:r>
                        <a:rPr lang="en-US" sz="1200" i="1" dirty="0" err="1"/>
                        <a:t>dalam</a:t>
                      </a:r>
                      <a:r>
                        <a:rPr lang="en-US" sz="1200" i="1" dirty="0"/>
                        <a:t> 5 </a:t>
                      </a:r>
                      <a:r>
                        <a:rPr lang="en-US" sz="1200" i="1" dirty="0" err="1"/>
                        <a:t>detik</a:t>
                      </a:r>
                      <a:r>
                        <a:rPr lang="en-US" sz="1200" i="1" dirty="0"/>
                        <a:t>? 🌟 Coba #EminaNaturaPal Challenge </a:t>
                      </a:r>
                      <a:r>
                        <a:rPr lang="en-US" sz="1200" i="1" dirty="0" err="1"/>
                        <a:t>sekarang</a:t>
                      </a:r>
                      <a:r>
                        <a:rPr lang="en-US" sz="1200" i="1" dirty="0"/>
                        <a:t> juga!"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14262"/>
                  </a:ext>
                </a:extLst>
              </a:tr>
              <a:tr h="885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1" dirty="0"/>
                        <a:t>Twitter (X)</a:t>
                      </a:r>
                      <a:endParaRPr sz="12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Thread </a:t>
                      </a:r>
                      <a:r>
                        <a:rPr lang="en-US" sz="1200" b="1" dirty="0" err="1"/>
                        <a:t>edukatif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atau</a:t>
                      </a:r>
                      <a:r>
                        <a:rPr lang="en-US" sz="1200" b="1" dirty="0"/>
                        <a:t> tweet </a:t>
                      </a:r>
                      <a:r>
                        <a:rPr lang="en-US" sz="1200" b="1" dirty="0" err="1"/>
                        <a:t>singkat</a:t>
                      </a:r>
                      <a:r>
                        <a:rPr lang="en-US" sz="1200" b="1" dirty="0"/>
                        <a:t>.</a:t>
                      </a: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Contoh</a:t>
                      </a:r>
                      <a:r>
                        <a:rPr lang="en-US" sz="1200" dirty="0"/>
                        <a:t> copy:</a:t>
                      </a:r>
                    </a:p>
                    <a:p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Kenalan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sama</a:t>
                      </a:r>
                      <a:r>
                        <a:rPr lang="en-US" sz="1200" i="1" dirty="0"/>
                        <a:t> #EminaNaturaPal 🌿 </a:t>
                      </a:r>
                      <a:r>
                        <a:rPr lang="en-US" sz="1200" i="1" dirty="0" err="1"/>
                        <a:t>Teman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baru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untuk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sehat</a:t>
                      </a:r>
                      <a:r>
                        <a:rPr lang="en-US" sz="1200" i="1" dirty="0"/>
                        <a:t> dan </a:t>
                      </a:r>
                      <a:r>
                        <a:rPr lang="en-US" sz="1200" i="1" dirty="0" err="1"/>
                        <a:t>cantik</a:t>
                      </a:r>
                      <a:r>
                        <a:rPr lang="en-US" sz="1200" i="1" dirty="0"/>
                        <a:t> natural. Karena </a:t>
                      </a:r>
                      <a:r>
                        <a:rPr lang="en-US" sz="1200" i="1" dirty="0" err="1"/>
                        <a:t>kamu</a:t>
                      </a:r>
                      <a:r>
                        <a:rPr lang="en-US" sz="1200" i="1" dirty="0"/>
                        <a:t> deserve yang </a:t>
                      </a:r>
                      <a:r>
                        <a:rPr lang="en-US" sz="1200" i="1" dirty="0" err="1"/>
                        <a:t>terbaik</a:t>
                      </a:r>
                      <a:r>
                        <a:rPr lang="en-US" sz="1200" i="1" dirty="0"/>
                        <a:t>!"</a:t>
                      </a:r>
                      <a:endParaRPr lang="en-US" sz="1200" dirty="0"/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03069"/>
                  </a:ext>
                </a:extLst>
              </a:tr>
              <a:tr h="885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/>
                        <a:t>Marketplace (Shopee, Tokopedia, Lazada)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Buat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deskripsi</a:t>
                      </a:r>
                      <a:r>
                        <a:rPr lang="en-US" sz="1200" dirty="0"/>
                        <a:t> yang engaging: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cerah</a:t>
                      </a:r>
                      <a:r>
                        <a:rPr lang="en-US" sz="1200" i="1" dirty="0"/>
                        <a:t> &amp; glowing natural </a:t>
                      </a:r>
                      <a:r>
                        <a:rPr lang="en-US" sz="1200" i="1" dirty="0" err="1"/>
                        <a:t>mulai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dari</a:t>
                      </a:r>
                      <a:r>
                        <a:rPr lang="en-US" sz="1200" i="1" dirty="0"/>
                        <a:t> skincare </a:t>
                      </a:r>
                      <a:r>
                        <a:rPr lang="en-US" sz="1200" i="1" dirty="0" err="1"/>
                        <a:t>ringan</a:t>
                      </a:r>
                      <a:r>
                        <a:rPr lang="en-US" sz="1200" i="1" dirty="0"/>
                        <a:t>! Emina Natura Pal </a:t>
                      </a:r>
                      <a:r>
                        <a:rPr lang="en-US" sz="1200" i="1" dirty="0" err="1"/>
                        <a:t>dengan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kacang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polong</a:t>
                      </a:r>
                      <a:r>
                        <a:rPr lang="en-US" sz="1200" i="1" dirty="0"/>
                        <a:t> Austria, </a:t>
                      </a:r>
                      <a:r>
                        <a:rPr lang="en-US" sz="1200" i="1" dirty="0" err="1"/>
                        <a:t>sahabat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baru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kulitmu</a:t>
                      </a:r>
                      <a:r>
                        <a:rPr lang="en-US" sz="1200" i="1" dirty="0"/>
                        <a:t> 🌱. Yuk, </a:t>
                      </a:r>
                      <a:r>
                        <a:rPr lang="en-US" sz="1200" i="1" dirty="0" err="1"/>
                        <a:t>cek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sekarang</a:t>
                      </a:r>
                      <a:r>
                        <a:rPr lang="en-US" sz="1200" i="1" dirty="0"/>
                        <a:t>!“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Banner </a:t>
                      </a:r>
                      <a:r>
                        <a:rPr lang="en-US" sz="1200" dirty="0" err="1"/>
                        <a:t>iklan</a:t>
                      </a:r>
                      <a:r>
                        <a:rPr lang="en-US" sz="1200" dirty="0"/>
                        <a:t>:</a:t>
                      </a:r>
                    </a:p>
                    <a:p>
                      <a:r>
                        <a:rPr lang="en-US" sz="1200" dirty="0"/>
                        <a:t>Visual dan headline yang </a:t>
                      </a:r>
                      <a:r>
                        <a:rPr lang="en-US" sz="1200" dirty="0" err="1"/>
                        <a:t>mencuri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perhatian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misalnya</a:t>
                      </a:r>
                      <a:r>
                        <a:rPr lang="en-US" sz="1200" dirty="0"/>
                        <a:t> </a:t>
                      </a:r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Kacang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Polong</a:t>
                      </a:r>
                      <a:r>
                        <a:rPr lang="en-US" sz="1200" i="1" dirty="0"/>
                        <a:t> Austria </a:t>
                      </a:r>
                      <a:r>
                        <a:rPr lang="en-US" sz="1200" i="1" dirty="0" err="1"/>
                        <a:t>untuk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Sehat? YES, Please! 🌿"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67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14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7DCAF25-57CA-B5E6-2FDC-6AD8BB8A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86487"/>
              </p:ext>
            </p:extLst>
          </p:nvPr>
        </p:nvGraphicFramePr>
        <p:xfrm>
          <a:off x="195941" y="95257"/>
          <a:ext cx="8801102" cy="4916700"/>
        </p:xfrm>
        <a:graphic>
          <a:graphicData uri="http://schemas.openxmlformats.org/drawingml/2006/table">
            <a:tbl>
              <a:tblPr>
                <a:noFill/>
                <a:tableStyleId>{85AAD21A-662A-478F-A151-F446833CF596}</a:tableStyleId>
              </a:tblPr>
              <a:tblGrid>
                <a:gridCol w="1412423">
                  <a:extLst>
                    <a:ext uri="{9D8B030D-6E8A-4147-A177-3AD203B41FA5}">
                      <a16:colId xmlns:a16="http://schemas.microsoft.com/office/drawing/2014/main" val="332143748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993567535"/>
                    </a:ext>
                  </a:extLst>
                </a:gridCol>
                <a:gridCol w="5788479">
                  <a:extLst>
                    <a:ext uri="{9D8B030D-6E8A-4147-A177-3AD203B41FA5}">
                      <a16:colId xmlns:a16="http://schemas.microsoft.com/office/drawing/2014/main" val="117647660"/>
                    </a:ext>
                  </a:extLst>
                </a:gridCol>
              </a:tblGrid>
              <a:tr h="5705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 Copywriting</a:t>
                      </a: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Format</a:t>
                      </a: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Contoh</a:t>
                      </a: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 Copywriting</a:t>
                      </a: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757280"/>
                  </a:ext>
                </a:extLst>
              </a:tr>
              <a:tr h="711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Blog </a:t>
                      </a:r>
                      <a:r>
                        <a:rPr lang="en-US" sz="1200" b="1" dirty="0" err="1"/>
                        <a:t>atau</a:t>
                      </a:r>
                      <a:r>
                        <a:rPr lang="en-US" sz="1200" b="1" dirty="0"/>
                        <a:t> Artikel Website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/>
                        <a:t>Artikel </a:t>
                      </a:r>
                      <a:r>
                        <a:rPr lang="en-US" sz="1200" b="1" dirty="0" err="1"/>
                        <a:t>edukasi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ringan</a:t>
                      </a:r>
                      <a:r>
                        <a:rPr lang="en-US" sz="1200" b="1" dirty="0"/>
                        <a:t>.</a:t>
                      </a:r>
                      <a:endParaRPr sz="12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Contoh</a:t>
                      </a:r>
                      <a:r>
                        <a:rPr lang="en-US" sz="1200" dirty="0"/>
                        <a:t> judul:</a:t>
                      </a:r>
                      <a:r>
                        <a:rPr lang="en-US" sz="1200" i="1" dirty="0"/>
                        <a:t>"5 </a:t>
                      </a:r>
                      <a:r>
                        <a:rPr lang="en-US" sz="1200" i="1" dirty="0" err="1"/>
                        <a:t>Alasan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Kenapa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Produk</a:t>
                      </a:r>
                      <a:r>
                        <a:rPr lang="en-US" sz="1200" i="1" dirty="0"/>
                        <a:t> Alami </a:t>
                      </a:r>
                      <a:r>
                        <a:rPr lang="en-US" sz="1200" i="1" dirty="0" err="1"/>
                        <a:t>Seperti</a:t>
                      </a:r>
                      <a:r>
                        <a:rPr lang="en-US" sz="1200" i="1" dirty="0"/>
                        <a:t> Emina Natura Pal </a:t>
                      </a:r>
                      <a:r>
                        <a:rPr lang="en-US" sz="1200" i="1" dirty="0" err="1"/>
                        <a:t>Cocok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untuk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Kulitmu</a:t>
                      </a:r>
                      <a:r>
                        <a:rPr lang="en-US" sz="1200" i="1" dirty="0"/>
                        <a:t>"</a:t>
                      </a:r>
                      <a:endParaRPr lang="en-US" sz="1200" dirty="0"/>
                    </a:p>
                    <a:p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Kacang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Polong</a:t>
                      </a:r>
                      <a:r>
                        <a:rPr lang="en-US" sz="1200" i="1" dirty="0"/>
                        <a:t> Austria: </a:t>
                      </a:r>
                      <a:r>
                        <a:rPr lang="en-US" sz="1200" i="1" dirty="0" err="1"/>
                        <a:t>Rahasia</a:t>
                      </a:r>
                      <a:r>
                        <a:rPr lang="en-US" sz="1200" i="1" dirty="0"/>
                        <a:t> di </a:t>
                      </a:r>
                      <a:r>
                        <a:rPr lang="en-US" sz="1200" i="1" dirty="0" err="1"/>
                        <a:t>Balik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Cantik</a:t>
                      </a:r>
                      <a:r>
                        <a:rPr lang="en-US" sz="1200" i="1" dirty="0"/>
                        <a:t> Natural"</a:t>
                      </a:r>
                      <a:endParaRPr lang="en-US" sz="120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40005"/>
                  </a:ext>
                </a:extLst>
              </a:tr>
              <a:tr h="1369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 err="1"/>
                        <a:t>Iklan</a:t>
                      </a:r>
                      <a:r>
                        <a:rPr lang="en-US" sz="1200" b="1" dirty="0"/>
                        <a:t> Digital (Google Ads dan YouTube Ads)</a:t>
                      </a:r>
                      <a:endParaRPr sz="12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Google Ads: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Headline:</a:t>
                      </a:r>
                    </a:p>
                    <a:p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Cantik</a:t>
                      </a:r>
                      <a:r>
                        <a:rPr lang="en-US" sz="1200" i="1" dirty="0"/>
                        <a:t> Alami </a:t>
                      </a:r>
                      <a:r>
                        <a:rPr lang="en-US" sz="1200" i="1" dirty="0" err="1"/>
                        <a:t>dengan</a:t>
                      </a:r>
                      <a:r>
                        <a:rPr lang="en-US" sz="1200" i="1" dirty="0"/>
                        <a:t> Emina Natura Pal 🌱"</a:t>
                      </a:r>
                      <a:endParaRPr lang="en-US" sz="1200" dirty="0"/>
                    </a:p>
                    <a:p>
                      <a:r>
                        <a:rPr lang="en-US" sz="1200" i="1" dirty="0"/>
                        <a:t>"Coba Skincare </a:t>
                      </a:r>
                      <a:r>
                        <a:rPr lang="en-US" sz="1200" i="1" dirty="0" err="1"/>
                        <a:t>dengan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Kacang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Polong</a:t>
                      </a:r>
                      <a:r>
                        <a:rPr lang="en-US" sz="1200" i="1" dirty="0"/>
                        <a:t> Austria </a:t>
                      </a:r>
                      <a:r>
                        <a:rPr lang="en-US" sz="1200" i="1" dirty="0" err="1"/>
                        <a:t>Sekarang</a:t>
                      </a:r>
                      <a:r>
                        <a:rPr lang="en-US" sz="1200" i="1" dirty="0"/>
                        <a:t>!"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YouTube Ads (Bumper Ad 6 </a:t>
                      </a:r>
                      <a:r>
                        <a:rPr lang="en-US" sz="1200" dirty="0" err="1"/>
                        <a:t>detik</a:t>
                      </a:r>
                      <a:r>
                        <a:rPr lang="en-US" sz="1200" dirty="0"/>
                        <a:t>):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natural, glowing, dan </a:t>
                      </a:r>
                      <a:r>
                        <a:rPr lang="en-US" sz="1200" i="1" dirty="0" err="1"/>
                        <a:t>sehat</a:t>
                      </a:r>
                      <a:r>
                        <a:rPr lang="en-US" sz="1200" i="1" dirty="0"/>
                        <a:t>? </a:t>
                      </a:r>
                      <a:r>
                        <a:rPr lang="en-US" sz="1200" i="1" dirty="0" err="1"/>
                        <a:t>Saatnya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coba</a:t>
                      </a:r>
                      <a:r>
                        <a:rPr lang="en-US" sz="1200" i="1" dirty="0"/>
                        <a:t> #EminaNaturaPal 🌿!"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5732"/>
                  </a:ext>
                </a:extLst>
              </a:tr>
              <a:tr h="8558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b="1" dirty="0"/>
                        <a:t>Offline (Poster &amp; Packaging Copy)</a:t>
                      </a:r>
                      <a:endParaRPr sz="12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 </a:t>
                      </a:r>
                      <a:r>
                        <a:rPr lang="en-US" sz="1200" dirty="0" err="1"/>
                        <a:t>gerai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atau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toko</a:t>
                      </a:r>
                      <a:r>
                        <a:rPr lang="en-US" sz="1200" dirty="0"/>
                        <a:t>:</a:t>
                      </a:r>
                      <a:r>
                        <a:rPr lang="en-US" sz="1200" i="1" dirty="0"/>
                        <a:t>"Bahan natural,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sehat</a:t>
                      </a:r>
                      <a:r>
                        <a:rPr lang="en-US" sz="1200" i="1" dirty="0"/>
                        <a:t>! Emina Natura Pal </a:t>
                      </a:r>
                      <a:r>
                        <a:rPr lang="en-US" sz="1200" i="1" dirty="0" err="1"/>
                        <a:t>hadir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untuk</a:t>
                      </a:r>
                      <a:r>
                        <a:rPr lang="en-US" sz="1200" i="1" dirty="0"/>
                        <a:t> glow </a:t>
                      </a:r>
                      <a:r>
                        <a:rPr lang="en-US" sz="1200" i="1" dirty="0" err="1"/>
                        <a:t>alammu</a:t>
                      </a:r>
                      <a:r>
                        <a:rPr lang="en-US" sz="1200" i="1" dirty="0"/>
                        <a:t> 🌟."</a:t>
                      </a:r>
                      <a:endParaRPr lang="en-US" sz="1200" dirty="0"/>
                    </a:p>
                    <a:p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Ekstrak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kacang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polong</a:t>
                      </a:r>
                      <a:r>
                        <a:rPr lang="en-US" sz="1200" i="1" dirty="0"/>
                        <a:t> Austria, </a:t>
                      </a:r>
                      <a:r>
                        <a:rPr lang="en-US" sz="1200" i="1" dirty="0" err="1"/>
                        <a:t>sahabat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baru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glowingmu</a:t>
                      </a:r>
                      <a:r>
                        <a:rPr lang="en-US" sz="1200" i="1" dirty="0"/>
                        <a:t> 🌿."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40351"/>
                  </a:ext>
                </a:extLst>
              </a:tr>
              <a:tr h="11982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/>
                        <a:t>Email Marketing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Judul</a:t>
                      </a:r>
                      <a:r>
                        <a:rPr lang="en-US" sz="1200" dirty="0"/>
                        <a:t>:</a:t>
                      </a:r>
                    </a:p>
                    <a:p>
                      <a:r>
                        <a:rPr lang="en-US" sz="1200" i="1" dirty="0"/>
                        <a:t>"Natural Beauty Starts Here 🌿 </a:t>
                      </a:r>
                      <a:r>
                        <a:rPr lang="en-US" sz="1200" i="1" dirty="0" err="1"/>
                        <a:t>Kenalan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dengan</a:t>
                      </a:r>
                      <a:r>
                        <a:rPr lang="en-US" sz="1200" i="1" dirty="0"/>
                        <a:t> Emina Natura Pal!"</a:t>
                      </a:r>
                      <a:endParaRPr lang="en-US" sz="1200" dirty="0"/>
                    </a:p>
                    <a:p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Cantik</a:t>
                      </a:r>
                      <a:r>
                        <a:rPr lang="en-US" sz="1200" i="1" dirty="0"/>
                        <a:t> Alami </a:t>
                      </a:r>
                      <a:r>
                        <a:rPr lang="en-US" sz="1200" i="1" dirty="0" err="1"/>
                        <a:t>Dimulai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dari</a:t>
                      </a:r>
                      <a:r>
                        <a:rPr lang="en-US" sz="1200" i="1" dirty="0"/>
                        <a:t> Sini 🌟"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Isi email: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Highlight </a:t>
                      </a:r>
                      <a:r>
                        <a:rPr lang="en-US" sz="1200" dirty="0" err="1"/>
                        <a:t>manfaat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produk</a:t>
                      </a:r>
                      <a:r>
                        <a:rPr lang="en-US" sz="1200" dirty="0"/>
                        <a:t> dan </a:t>
                      </a:r>
                      <a:r>
                        <a:rPr lang="en-US" sz="1200" dirty="0" err="1"/>
                        <a:t>ajakan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mencoba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dengan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diskon</a:t>
                      </a:r>
                      <a:r>
                        <a:rPr lang="en-US" sz="1200" dirty="0"/>
                        <a:t>/bonus.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6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980FD71-D214-4773-5EB9-9DB3F9563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3696"/>
              </p:ext>
            </p:extLst>
          </p:nvPr>
        </p:nvGraphicFramePr>
        <p:xfrm>
          <a:off x="115207" y="87720"/>
          <a:ext cx="8947150" cy="4492423"/>
        </p:xfrm>
        <a:graphic>
          <a:graphicData uri="http://schemas.openxmlformats.org/drawingml/2006/table">
            <a:tbl>
              <a:tblPr>
                <a:noFill/>
                <a:tableStyleId>{85AAD21A-662A-478F-A151-F446833CF596}</a:tableStyleId>
              </a:tblPr>
              <a:tblGrid>
                <a:gridCol w="4481504">
                  <a:extLst>
                    <a:ext uri="{9D8B030D-6E8A-4147-A177-3AD203B41FA5}">
                      <a16:colId xmlns:a16="http://schemas.microsoft.com/office/drawing/2014/main" val="520317173"/>
                    </a:ext>
                  </a:extLst>
                </a:gridCol>
                <a:gridCol w="4465646">
                  <a:extLst>
                    <a:ext uri="{9D8B030D-6E8A-4147-A177-3AD203B41FA5}">
                      <a16:colId xmlns:a16="http://schemas.microsoft.com/office/drawing/2014/main" val="2924856782"/>
                    </a:ext>
                  </a:extLst>
                </a:gridCol>
              </a:tblGrid>
              <a:tr h="38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Benefit (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Manfaat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Produk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Pesan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Utama (Key Messages)</a:t>
                      </a:r>
                      <a:endParaRPr lang="en-US" sz="1600" b="1" u="none" strike="noStrike" cap="none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107860"/>
                  </a:ext>
                </a:extLst>
              </a:tr>
              <a:tr h="75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latin typeface="+mj-lt"/>
                        </a:rPr>
                        <a:t>Kulit</a:t>
                      </a:r>
                      <a:r>
                        <a:rPr lang="en-US" sz="1100" b="1" dirty="0">
                          <a:latin typeface="+mj-lt"/>
                        </a:rPr>
                        <a:t> Sehat dan </a:t>
                      </a:r>
                      <a:r>
                        <a:rPr lang="en-US" sz="1100" b="1" dirty="0" err="1">
                          <a:latin typeface="+mj-lt"/>
                        </a:rPr>
                        <a:t>Terawat</a:t>
                      </a:r>
                      <a:r>
                        <a:rPr lang="en-US" sz="1100" b="1" dirty="0">
                          <a:latin typeface="+mj-lt"/>
                        </a:rPr>
                        <a:t> Alami</a:t>
                      </a:r>
                      <a:br>
                        <a:rPr lang="en-US" sz="1100" dirty="0">
                          <a:latin typeface="+mj-lt"/>
                        </a:rPr>
                      </a:br>
                      <a:r>
                        <a:rPr lang="en-US" sz="1100" dirty="0" err="1">
                          <a:latin typeface="+mj-lt"/>
                        </a:rPr>
                        <a:t>Mengandung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ekstrak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kacang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polong</a:t>
                      </a:r>
                      <a:r>
                        <a:rPr lang="en-US" sz="1100" dirty="0">
                          <a:latin typeface="+mj-lt"/>
                        </a:rPr>
                        <a:t> Austria yang kaya </a:t>
                      </a:r>
                      <a:r>
                        <a:rPr lang="en-US" sz="1100" dirty="0" err="1">
                          <a:latin typeface="+mj-lt"/>
                        </a:rPr>
                        <a:t>akan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nutrisi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untuk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memberikan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kelembapan</a:t>
                      </a:r>
                      <a:r>
                        <a:rPr lang="en-US" sz="1100" dirty="0">
                          <a:latin typeface="+mj-lt"/>
                        </a:rPr>
                        <a:t> dan </a:t>
                      </a:r>
                      <a:r>
                        <a:rPr lang="en-US" sz="1100" dirty="0" err="1">
                          <a:latin typeface="+mj-lt"/>
                        </a:rPr>
                        <a:t>mencerahkan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kulit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secara</a:t>
                      </a:r>
                      <a:r>
                        <a:rPr lang="en-US" sz="1100" dirty="0">
                          <a:latin typeface="+mj-lt"/>
                        </a:rPr>
                        <a:t> natural.</a:t>
                      </a:r>
                      <a:endParaRPr sz="1100" b="1" u="none" strike="noStrike" cap="none" dirty="0">
                        <a:solidFill>
                          <a:srgbClr val="000000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 i="1" dirty="0">
                          <a:latin typeface="+mj-lt"/>
                        </a:rPr>
                        <a:t>"Natural Glow Starts Here!"</a:t>
                      </a:r>
                      <a:br>
                        <a:rPr lang="en-US" sz="1100" dirty="0">
                          <a:latin typeface="+mj-lt"/>
                        </a:rPr>
                      </a:br>
                      <a:r>
                        <a:rPr lang="en-US" sz="1100" dirty="0" err="1">
                          <a:latin typeface="+mj-lt"/>
                        </a:rPr>
                        <a:t>Menggambarkan</a:t>
                      </a:r>
                      <a:r>
                        <a:rPr lang="en-US" sz="1100" dirty="0">
                          <a:latin typeface="+mj-lt"/>
                        </a:rPr>
                        <a:t> Emina Natura Pal </a:t>
                      </a:r>
                      <a:r>
                        <a:rPr lang="en-US" sz="1100" dirty="0" err="1">
                          <a:latin typeface="+mj-lt"/>
                        </a:rPr>
                        <a:t>sebagai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langkah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awal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untuk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kulit</a:t>
                      </a:r>
                      <a:r>
                        <a:rPr lang="en-US" sz="1100" dirty="0">
                          <a:latin typeface="+mj-lt"/>
                        </a:rPr>
                        <a:t> glowing </a:t>
                      </a:r>
                      <a:r>
                        <a:rPr lang="en-US" sz="1100" dirty="0" err="1">
                          <a:latin typeface="+mj-lt"/>
                        </a:rPr>
                        <a:t>alami</a:t>
                      </a:r>
                      <a:r>
                        <a:rPr lang="en-US" sz="1100" dirty="0">
                          <a:latin typeface="+mj-lt"/>
                        </a:rPr>
                        <a:t>.</a:t>
                      </a:r>
                      <a:endParaRPr sz="1100" u="none" strike="noStrike" cap="none" dirty="0">
                        <a:solidFill>
                          <a:schemeClr val="dk2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15104"/>
                  </a:ext>
                </a:extLst>
              </a:tr>
              <a:tr h="75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latin typeface="+mj-lt"/>
                        </a:rPr>
                        <a:t>Bahan Natural dan Aman</a:t>
                      </a:r>
                      <a:br>
                        <a:rPr lang="en-US" sz="1100" dirty="0">
                          <a:latin typeface="+mj-lt"/>
                        </a:rPr>
                      </a:br>
                      <a:r>
                        <a:rPr lang="en-US" sz="1100" dirty="0" err="1">
                          <a:latin typeface="+mj-lt"/>
                        </a:rPr>
                        <a:t>Dibuat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dari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bahan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alami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tanpa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kandungan</a:t>
                      </a:r>
                      <a:r>
                        <a:rPr lang="en-US" sz="1100" dirty="0">
                          <a:latin typeface="+mj-lt"/>
                        </a:rPr>
                        <a:t> yang </a:t>
                      </a:r>
                      <a:r>
                        <a:rPr lang="en-US" sz="1100" dirty="0" err="1">
                          <a:latin typeface="+mj-lt"/>
                        </a:rPr>
                        <a:t>berbahaya</a:t>
                      </a:r>
                      <a:r>
                        <a:rPr lang="en-US" sz="1100" dirty="0">
                          <a:latin typeface="+mj-lt"/>
                        </a:rPr>
                        <a:t>, </a:t>
                      </a:r>
                      <a:r>
                        <a:rPr lang="en-US" sz="1100" dirty="0" err="1">
                          <a:latin typeface="+mj-lt"/>
                        </a:rPr>
                        <a:t>cocok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untuk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kulit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remaja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hingga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dewasa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muda</a:t>
                      </a:r>
                      <a:r>
                        <a:rPr lang="en-US" sz="1100" dirty="0">
                          <a:latin typeface="+mj-lt"/>
                        </a:rPr>
                        <a:t>.</a:t>
                      </a:r>
                      <a:endParaRPr sz="1100" b="1" u="none" strike="noStrike" cap="none" dirty="0"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 i="1" dirty="0">
                          <a:latin typeface="+mj-lt"/>
                        </a:rPr>
                        <a:t>"</a:t>
                      </a:r>
                      <a:r>
                        <a:rPr lang="en-US" sz="1100" i="1" dirty="0" err="1">
                          <a:latin typeface="+mj-lt"/>
                        </a:rPr>
                        <a:t>Kulit</a:t>
                      </a:r>
                      <a:r>
                        <a:rPr lang="en-US" sz="1100" i="1" dirty="0">
                          <a:latin typeface="+mj-lt"/>
                        </a:rPr>
                        <a:t> </a:t>
                      </a:r>
                      <a:r>
                        <a:rPr lang="en-US" sz="1100" i="1" dirty="0" err="1">
                          <a:latin typeface="+mj-lt"/>
                        </a:rPr>
                        <a:t>Cantik</a:t>
                      </a:r>
                      <a:r>
                        <a:rPr lang="en-US" sz="1100" i="1" dirty="0">
                          <a:latin typeface="+mj-lt"/>
                        </a:rPr>
                        <a:t>, Sehat, dan Glowing </a:t>
                      </a:r>
                      <a:r>
                        <a:rPr lang="en-US" sz="1100" i="1" dirty="0" err="1">
                          <a:latin typeface="+mj-lt"/>
                        </a:rPr>
                        <a:t>Secara</a:t>
                      </a:r>
                      <a:r>
                        <a:rPr lang="en-US" sz="1100" i="1" dirty="0">
                          <a:latin typeface="+mj-lt"/>
                        </a:rPr>
                        <a:t> Natural 🌿"</a:t>
                      </a:r>
                      <a:br>
                        <a:rPr lang="en-US" sz="1100" dirty="0">
                          <a:latin typeface="+mj-lt"/>
                        </a:rPr>
                      </a:br>
                      <a:r>
                        <a:rPr lang="en-US" sz="1100" dirty="0" err="1">
                          <a:latin typeface="+mj-lt"/>
                        </a:rPr>
                        <a:t>Menekankan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manfaat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bahan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alami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untuk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kecantikan</a:t>
                      </a:r>
                      <a:r>
                        <a:rPr lang="en-US" sz="1100" dirty="0">
                          <a:latin typeface="+mj-lt"/>
                        </a:rPr>
                        <a:t> yang effortless.</a:t>
                      </a:r>
                      <a:endParaRPr sz="1100" u="none" strike="noStrike" cap="none" dirty="0">
                        <a:solidFill>
                          <a:schemeClr val="dk2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72942"/>
                  </a:ext>
                </a:extLst>
              </a:tr>
              <a:tr h="75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100" b="1" dirty="0" err="1">
                          <a:latin typeface="+mj-lt"/>
                        </a:rPr>
                        <a:t>Tekstur</a:t>
                      </a:r>
                      <a:r>
                        <a:rPr lang="en-US" sz="1100" b="1" dirty="0">
                          <a:latin typeface="+mj-lt"/>
                        </a:rPr>
                        <a:t> </a:t>
                      </a:r>
                      <a:r>
                        <a:rPr lang="en-US" sz="1100" b="1" dirty="0" err="1">
                          <a:latin typeface="+mj-lt"/>
                        </a:rPr>
                        <a:t>Ringan</a:t>
                      </a:r>
                      <a:r>
                        <a:rPr lang="en-US" sz="1100" b="1" dirty="0">
                          <a:latin typeface="+mj-lt"/>
                        </a:rPr>
                        <a:t>, </a:t>
                      </a:r>
                      <a:r>
                        <a:rPr lang="en-US" sz="1100" b="1" dirty="0" err="1">
                          <a:latin typeface="+mj-lt"/>
                        </a:rPr>
                        <a:t>Cocok</a:t>
                      </a:r>
                      <a:r>
                        <a:rPr lang="en-US" sz="1100" b="1" dirty="0">
                          <a:latin typeface="+mj-lt"/>
                        </a:rPr>
                        <a:t> </a:t>
                      </a:r>
                      <a:r>
                        <a:rPr lang="en-US" sz="1100" b="1" dirty="0" err="1">
                          <a:latin typeface="+mj-lt"/>
                        </a:rPr>
                        <a:t>untuk</a:t>
                      </a:r>
                      <a:r>
                        <a:rPr lang="en-US" sz="1100" b="1" dirty="0">
                          <a:latin typeface="+mj-lt"/>
                        </a:rPr>
                        <a:t> </a:t>
                      </a:r>
                      <a:r>
                        <a:rPr lang="en-US" sz="1100" b="1" dirty="0" err="1">
                          <a:latin typeface="+mj-lt"/>
                        </a:rPr>
                        <a:t>Semua</a:t>
                      </a:r>
                      <a:r>
                        <a:rPr lang="en-US" sz="1100" b="1" dirty="0">
                          <a:latin typeface="+mj-lt"/>
                        </a:rPr>
                        <a:t> </a:t>
                      </a:r>
                      <a:r>
                        <a:rPr lang="en-US" sz="1100" b="1" dirty="0" err="1">
                          <a:latin typeface="+mj-lt"/>
                        </a:rPr>
                        <a:t>Jenis</a:t>
                      </a:r>
                      <a:r>
                        <a:rPr lang="en-US" sz="1100" b="1" dirty="0">
                          <a:latin typeface="+mj-lt"/>
                        </a:rPr>
                        <a:t> </a:t>
                      </a:r>
                      <a:r>
                        <a:rPr lang="en-US" sz="1100" b="1" dirty="0" err="1">
                          <a:latin typeface="+mj-lt"/>
                        </a:rPr>
                        <a:t>Kulit</a:t>
                      </a:r>
                      <a:br>
                        <a:rPr lang="en-US" sz="1100" dirty="0">
                          <a:latin typeface="+mj-lt"/>
                        </a:rPr>
                      </a:br>
                      <a:r>
                        <a:rPr lang="en-US" sz="1100" dirty="0" err="1">
                          <a:latin typeface="+mj-lt"/>
                        </a:rPr>
                        <a:t>Cepat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meresap</a:t>
                      </a:r>
                      <a:r>
                        <a:rPr lang="en-US" sz="1100" dirty="0">
                          <a:latin typeface="+mj-lt"/>
                        </a:rPr>
                        <a:t>, </a:t>
                      </a:r>
                      <a:r>
                        <a:rPr lang="en-US" sz="1100" dirty="0" err="1">
                          <a:latin typeface="+mj-lt"/>
                        </a:rPr>
                        <a:t>tidak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lengket</a:t>
                      </a:r>
                      <a:r>
                        <a:rPr lang="en-US" sz="1100" dirty="0">
                          <a:latin typeface="+mj-lt"/>
                        </a:rPr>
                        <a:t>, dan </a:t>
                      </a:r>
                      <a:r>
                        <a:rPr lang="en-US" sz="1100" dirty="0" err="1">
                          <a:latin typeface="+mj-lt"/>
                        </a:rPr>
                        <a:t>memberikan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hasil</a:t>
                      </a:r>
                      <a:r>
                        <a:rPr lang="en-US" sz="1100" dirty="0">
                          <a:latin typeface="+mj-lt"/>
                        </a:rPr>
                        <a:t> yang </a:t>
                      </a:r>
                      <a:r>
                        <a:rPr lang="en-US" sz="1100" dirty="0" err="1">
                          <a:latin typeface="+mj-lt"/>
                        </a:rPr>
                        <a:t>nyaman</a:t>
                      </a:r>
                      <a:r>
                        <a:rPr lang="en-US" sz="1100" dirty="0">
                          <a:latin typeface="+mj-lt"/>
                        </a:rPr>
                        <a:t> di </a:t>
                      </a:r>
                      <a:r>
                        <a:rPr lang="en-US" sz="1100" dirty="0" err="1">
                          <a:latin typeface="+mj-lt"/>
                        </a:rPr>
                        <a:t>kulit</a:t>
                      </a:r>
                      <a:r>
                        <a:rPr lang="en-US" sz="1100" dirty="0">
                          <a:latin typeface="+mj-lt"/>
                        </a:rPr>
                        <a:t>.</a:t>
                      </a:r>
                      <a:endParaRPr sz="1100" b="1" u="none" strike="noStrike" cap="none" dirty="0"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>
                          <a:latin typeface="+mj-lt"/>
                        </a:rPr>
                        <a:t>"Bahan Alami, </a:t>
                      </a:r>
                      <a:r>
                        <a:rPr lang="en-US" sz="1100" i="1" dirty="0" err="1">
                          <a:latin typeface="+mj-lt"/>
                        </a:rPr>
                        <a:t>Teman</a:t>
                      </a:r>
                      <a:r>
                        <a:rPr lang="en-US" sz="1100" i="1" dirty="0">
                          <a:latin typeface="+mj-lt"/>
                        </a:rPr>
                        <a:t> </a:t>
                      </a:r>
                      <a:r>
                        <a:rPr lang="en-US" sz="1100" i="1" dirty="0" err="1">
                          <a:latin typeface="+mj-lt"/>
                        </a:rPr>
                        <a:t>Kulit</a:t>
                      </a:r>
                      <a:r>
                        <a:rPr lang="en-US" sz="1100" i="1" dirty="0">
                          <a:latin typeface="+mj-lt"/>
                        </a:rPr>
                        <a:t> </a:t>
                      </a:r>
                      <a:r>
                        <a:rPr lang="en-US" sz="1100" i="1" dirty="0" err="1">
                          <a:latin typeface="+mj-lt"/>
                        </a:rPr>
                        <a:t>Glowingmu</a:t>
                      </a:r>
                      <a:r>
                        <a:rPr lang="en-US" sz="1100" i="1" dirty="0">
                          <a:latin typeface="+mj-lt"/>
                        </a:rPr>
                        <a:t>!"</a:t>
                      </a:r>
                      <a:br>
                        <a:rPr lang="en-US" sz="1100" dirty="0">
                          <a:latin typeface="+mj-lt"/>
                        </a:rPr>
                      </a:br>
                      <a:r>
                        <a:rPr lang="en-US" sz="1100" dirty="0" err="1">
                          <a:latin typeface="+mj-lt"/>
                        </a:rPr>
                        <a:t>Mengaitkan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nama</a:t>
                      </a:r>
                      <a:r>
                        <a:rPr lang="en-US" sz="1100" dirty="0">
                          <a:latin typeface="+mj-lt"/>
                        </a:rPr>
                        <a:t> “Natura Pal” </a:t>
                      </a:r>
                      <a:r>
                        <a:rPr lang="en-US" sz="1100" dirty="0" err="1">
                          <a:latin typeface="+mj-lt"/>
                        </a:rPr>
                        <a:t>sebagai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sahabat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perawatan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kulit</a:t>
                      </a:r>
                      <a:r>
                        <a:rPr lang="en-US" sz="1100" dirty="0">
                          <a:latin typeface="+mj-lt"/>
                        </a:rPr>
                        <a:t>.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3727"/>
                  </a:ext>
                </a:extLst>
              </a:tr>
              <a:tr h="75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latin typeface="+mj-lt"/>
                        </a:rPr>
                        <a:t>Efek</a:t>
                      </a:r>
                      <a:r>
                        <a:rPr lang="en-US" sz="1100" b="1" dirty="0">
                          <a:latin typeface="+mj-lt"/>
                        </a:rPr>
                        <a:t> Glowing Alami</a:t>
                      </a:r>
                      <a:br>
                        <a:rPr lang="en-US" sz="1100" dirty="0">
                          <a:latin typeface="+mj-lt"/>
                        </a:rPr>
                      </a:br>
                      <a:r>
                        <a:rPr lang="en-US" sz="1100" dirty="0" err="1">
                          <a:latin typeface="+mj-lt"/>
                        </a:rPr>
                        <a:t>Membantu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menciptakan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tampilan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kulit</a:t>
                      </a:r>
                      <a:r>
                        <a:rPr lang="en-US" sz="1100" dirty="0">
                          <a:latin typeface="+mj-lt"/>
                        </a:rPr>
                        <a:t> glowing </a:t>
                      </a:r>
                      <a:r>
                        <a:rPr lang="en-US" sz="1100" dirty="0" err="1">
                          <a:latin typeface="+mj-lt"/>
                        </a:rPr>
                        <a:t>tanpa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kesan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berlebihan</a:t>
                      </a:r>
                      <a:r>
                        <a:rPr lang="en-US" sz="1100" dirty="0">
                          <a:latin typeface="+mj-lt"/>
                        </a:rPr>
                        <a:t>.</a:t>
                      </a:r>
                      <a:endParaRPr sz="1100" b="1" u="none" strike="noStrike" cap="none" dirty="0">
                        <a:solidFill>
                          <a:schemeClr val="dk1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 i="1" dirty="0">
                          <a:latin typeface="+mj-lt"/>
                        </a:rPr>
                        <a:t>"</a:t>
                      </a:r>
                      <a:r>
                        <a:rPr lang="en-US" sz="1100" i="1" dirty="0" err="1">
                          <a:latin typeface="+mj-lt"/>
                        </a:rPr>
                        <a:t>Cerah</a:t>
                      </a:r>
                      <a:r>
                        <a:rPr lang="en-US" sz="1100" i="1" dirty="0">
                          <a:latin typeface="+mj-lt"/>
                        </a:rPr>
                        <a:t> Alami </a:t>
                      </a:r>
                      <a:r>
                        <a:rPr lang="en-US" sz="1100" i="1" dirty="0" err="1">
                          <a:latin typeface="+mj-lt"/>
                        </a:rPr>
                        <a:t>dengan</a:t>
                      </a:r>
                      <a:r>
                        <a:rPr lang="en-US" sz="1100" i="1" dirty="0">
                          <a:latin typeface="+mj-lt"/>
                        </a:rPr>
                        <a:t> </a:t>
                      </a:r>
                      <a:r>
                        <a:rPr lang="en-US" sz="1100" i="1" dirty="0" err="1">
                          <a:latin typeface="+mj-lt"/>
                        </a:rPr>
                        <a:t>Sentuhan</a:t>
                      </a:r>
                      <a:r>
                        <a:rPr lang="en-US" sz="1100" i="1" dirty="0">
                          <a:latin typeface="+mj-lt"/>
                        </a:rPr>
                        <a:t> </a:t>
                      </a:r>
                      <a:r>
                        <a:rPr lang="en-US" sz="1100" i="1" dirty="0" err="1">
                          <a:latin typeface="+mj-lt"/>
                        </a:rPr>
                        <a:t>Kacang</a:t>
                      </a:r>
                      <a:r>
                        <a:rPr lang="en-US" sz="1100" i="1" dirty="0">
                          <a:latin typeface="+mj-lt"/>
                        </a:rPr>
                        <a:t> </a:t>
                      </a:r>
                      <a:r>
                        <a:rPr lang="en-US" sz="1100" i="1" dirty="0" err="1">
                          <a:latin typeface="+mj-lt"/>
                        </a:rPr>
                        <a:t>Polong</a:t>
                      </a:r>
                      <a:r>
                        <a:rPr lang="en-US" sz="1100" i="1" dirty="0">
                          <a:latin typeface="+mj-lt"/>
                        </a:rPr>
                        <a:t> Austria 🌱"</a:t>
                      </a:r>
                      <a:br>
                        <a:rPr lang="en-US" sz="1100" dirty="0">
                          <a:latin typeface="+mj-lt"/>
                        </a:rPr>
                      </a:br>
                      <a:r>
                        <a:rPr lang="en-US" sz="1100" dirty="0" err="1">
                          <a:latin typeface="+mj-lt"/>
                        </a:rPr>
                        <a:t>Memberikan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fokus</a:t>
                      </a:r>
                      <a:r>
                        <a:rPr lang="en-US" sz="1100" dirty="0">
                          <a:latin typeface="+mj-lt"/>
                        </a:rPr>
                        <a:t> pada </a:t>
                      </a:r>
                      <a:r>
                        <a:rPr lang="en-US" sz="1100" dirty="0" err="1">
                          <a:latin typeface="+mj-lt"/>
                        </a:rPr>
                        <a:t>bahan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utama</a:t>
                      </a:r>
                      <a:r>
                        <a:rPr lang="en-US" sz="1100" dirty="0">
                          <a:latin typeface="+mj-lt"/>
                        </a:rPr>
                        <a:t> yang </a:t>
                      </a:r>
                      <a:r>
                        <a:rPr lang="en-US" sz="1100" dirty="0" err="1">
                          <a:latin typeface="+mj-lt"/>
                        </a:rPr>
                        <a:t>unik</a:t>
                      </a:r>
                      <a:r>
                        <a:rPr lang="en-US" sz="1100" dirty="0">
                          <a:latin typeface="+mj-lt"/>
                        </a:rPr>
                        <a:t> dan premium.</a:t>
                      </a:r>
                      <a:endParaRPr sz="1100" u="none" strike="noStrike" cap="none" dirty="0">
                        <a:solidFill>
                          <a:schemeClr val="dk2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53130"/>
                  </a:ext>
                </a:extLst>
              </a:tr>
              <a:tr h="75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latin typeface="+mj-lt"/>
                        </a:rPr>
                        <a:t>Ramah </a:t>
                      </a:r>
                      <a:r>
                        <a:rPr lang="en-US" sz="1100" b="1" dirty="0" err="1">
                          <a:latin typeface="+mj-lt"/>
                        </a:rPr>
                        <a:t>Lingkungan</a:t>
                      </a:r>
                      <a:br>
                        <a:rPr lang="en-US" sz="1100" dirty="0">
                          <a:latin typeface="+mj-lt"/>
                        </a:rPr>
                      </a:br>
                      <a:r>
                        <a:rPr lang="en-US" sz="1100" dirty="0" err="1">
                          <a:latin typeface="+mj-lt"/>
                        </a:rPr>
                        <a:t>Mendukung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gerakan</a:t>
                      </a:r>
                      <a:r>
                        <a:rPr lang="en-US" sz="1100" dirty="0">
                          <a:latin typeface="+mj-lt"/>
                        </a:rPr>
                        <a:t> sustainability </a:t>
                      </a:r>
                      <a:r>
                        <a:rPr lang="en-US" sz="1100" dirty="0" err="1">
                          <a:latin typeface="+mj-lt"/>
                        </a:rPr>
                        <a:t>dengan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bahan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alami</a:t>
                      </a:r>
                      <a:r>
                        <a:rPr lang="en-US" sz="1100" dirty="0">
                          <a:latin typeface="+mj-lt"/>
                        </a:rPr>
                        <a:t> yang eco-friendly.</a:t>
                      </a:r>
                      <a:endParaRPr sz="1100" b="1" u="none" strike="noStrike" cap="none" dirty="0">
                        <a:solidFill>
                          <a:schemeClr val="dk1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100" i="1" dirty="0">
                          <a:latin typeface="+mj-lt"/>
                        </a:rPr>
                        <a:t>"Emina Natura Pal: </a:t>
                      </a:r>
                      <a:r>
                        <a:rPr lang="en-US" sz="1100" i="1" dirty="0" err="1">
                          <a:latin typeface="+mj-lt"/>
                        </a:rPr>
                        <a:t>Sahabat</a:t>
                      </a:r>
                      <a:r>
                        <a:rPr lang="en-US" sz="1100" i="1" dirty="0">
                          <a:latin typeface="+mj-lt"/>
                        </a:rPr>
                        <a:t> </a:t>
                      </a:r>
                      <a:r>
                        <a:rPr lang="en-US" sz="1100" i="1" dirty="0" err="1">
                          <a:latin typeface="+mj-lt"/>
                        </a:rPr>
                        <a:t>Naturalmu</a:t>
                      </a:r>
                      <a:r>
                        <a:rPr lang="en-US" sz="1100" i="1" dirty="0">
                          <a:latin typeface="+mj-lt"/>
                        </a:rPr>
                        <a:t> </a:t>
                      </a:r>
                      <a:r>
                        <a:rPr lang="en-US" sz="1100" i="1" dirty="0" err="1">
                          <a:latin typeface="+mj-lt"/>
                        </a:rPr>
                        <a:t>untuk</a:t>
                      </a:r>
                      <a:r>
                        <a:rPr lang="en-US" sz="1100" i="1" dirty="0">
                          <a:latin typeface="+mj-lt"/>
                        </a:rPr>
                        <a:t> </a:t>
                      </a:r>
                      <a:r>
                        <a:rPr lang="en-US" sz="1100" i="1" dirty="0" err="1">
                          <a:latin typeface="+mj-lt"/>
                        </a:rPr>
                        <a:t>Kulit</a:t>
                      </a:r>
                      <a:r>
                        <a:rPr lang="en-US" sz="1100" i="1" dirty="0">
                          <a:latin typeface="+mj-lt"/>
                        </a:rPr>
                        <a:t> Sehat 🌟"</a:t>
                      </a:r>
                      <a:br>
                        <a:rPr lang="en-US" sz="1100" dirty="0">
                          <a:latin typeface="+mj-lt"/>
                        </a:rPr>
                      </a:br>
                      <a:r>
                        <a:rPr lang="en-US" sz="1100" dirty="0" err="1">
                          <a:latin typeface="+mj-lt"/>
                        </a:rPr>
                        <a:t>Menguatkan</a:t>
                      </a:r>
                      <a:r>
                        <a:rPr lang="en-US" sz="1100" dirty="0">
                          <a:latin typeface="+mj-lt"/>
                        </a:rPr>
                        <a:t> brand positioning </a:t>
                      </a:r>
                      <a:r>
                        <a:rPr lang="en-US" sz="1100" dirty="0" err="1">
                          <a:latin typeface="+mj-lt"/>
                        </a:rPr>
                        <a:t>sebagai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produk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perawatan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untuk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kulit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r>
                        <a:rPr lang="en-US" sz="1100" dirty="0" err="1">
                          <a:latin typeface="+mj-lt"/>
                        </a:rPr>
                        <a:t>remaja</a:t>
                      </a:r>
                      <a:r>
                        <a:rPr lang="en-US" sz="1100" dirty="0">
                          <a:latin typeface="+mj-lt"/>
                        </a:rPr>
                        <a:t> yang fun dan </a:t>
                      </a:r>
                      <a:r>
                        <a:rPr lang="en-US" sz="1100" dirty="0" err="1">
                          <a:latin typeface="+mj-lt"/>
                        </a:rPr>
                        <a:t>ramah</a:t>
                      </a:r>
                      <a:r>
                        <a:rPr lang="en-US" sz="1100" dirty="0">
                          <a:latin typeface="+mj-lt"/>
                        </a:rPr>
                        <a:t>.</a:t>
                      </a:r>
                      <a:endParaRPr sz="1100" u="none" strike="noStrike" cap="none" dirty="0">
                        <a:solidFill>
                          <a:schemeClr val="dk2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9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5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06451F83-4158-EBCE-F898-117B72EDE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20216"/>
              </p:ext>
            </p:extLst>
          </p:nvPr>
        </p:nvGraphicFramePr>
        <p:xfrm>
          <a:off x="400187" y="213632"/>
          <a:ext cx="8343628" cy="3711980"/>
        </p:xfrm>
        <a:graphic>
          <a:graphicData uri="http://schemas.openxmlformats.org/drawingml/2006/table">
            <a:tbl>
              <a:tblPr>
                <a:noFill/>
                <a:tableStyleId>{85AAD21A-662A-478F-A151-F446833CF596}</a:tableStyleId>
              </a:tblPr>
              <a:tblGrid>
                <a:gridCol w="2085907">
                  <a:extLst>
                    <a:ext uri="{9D8B030D-6E8A-4147-A177-3AD203B41FA5}">
                      <a16:colId xmlns:a16="http://schemas.microsoft.com/office/drawing/2014/main" val="3022325346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1546484755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3072692291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657916761"/>
                    </a:ext>
                  </a:extLst>
                </a:gridCol>
              </a:tblGrid>
              <a:tr h="3897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sv-SE" sz="1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Konsep Konten Instagram untuk “Emina Natura Pal”</a:t>
                      </a:r>
                      <a:endParaRPr sz="1300" b="1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72524"/>
                  </a:ext>
                </a:extLst>
              </a:tr>
              <a:tr h="360004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Pre-launch Teaser (2 </a:t>
                      </a:r>
                      <a:r>
                        <a:rPr lang="en-US" dirty="0" err="1"/>
                        <a:t>Minggu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Rilis</a:t>
                      </a:r>
                      <a:r>
                        <a:rPr lang="en-US" dirty="0"/>
                        <a:t>)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71964"/>
                  </a:ext>
                </a:extLst>
              </a:tr>
              <a:tr h="380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Format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Copy Idea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Visual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CTA (Call To Action)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30006"/>
                  </a:ext>
                </a:extLst>
              </a:tr>
              <a:tr h="75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Reels dan Story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i="1" dirty="0"/>
                        <a:t>"🌿 Ada yang </a:t>
                      </a:r>
                      <a:r>
                        <a:rPr lang="en-US" i="1" dirty="0" err="1"/>
                        <a:t>baru</a:t>
                      </a:r>
                      <a:r>
                        <a:rPr lang="en-US" i="1" dirty="0"/>
                        <a:t> dan </a:t>
                      </a:r>
                      <a:r>
                        <a:rPr lang="en-US" i="1" dirty="0" err="1"/>
                        <a:t>bakal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bikin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kulitmu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lebih</a:t>
                      </a:r>
                      <a:r>
                        <a:rPr lang="en-US" i="1" dirty="0"/>
                        <a:t> glowing, </a:t>
                      </a:r>
                      <a:r>
                        <a:rPr lang="en-US" i="1" dirty="0" err="1"/>
                        <a:t>lebih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sehat</a:t>
                      </a:r>
                      <a:r>
                        <a:rPr lang="en-US" i="1" dirty="0"/>
                        <a:t>. </a:t>
                      </a:r>
                      <a:r>
                        <a:rPr lang="en-US" i="1" dirty="0" err="1"/>
                        <a:t>Siap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kenalan</a:t>
                      </a:r>
                      <a:r>
                        <a:rPr lang="en-US" i="1" dirty="0"/>
                        <a:t>? #EminaNaturaPal </a:t>
                      </a:r>
                      <a:r>
                        <a:rPr lang="en-US" i="1" dirty="0" err="1"/>
                        <a:t>segera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hadir</a:t>
                      </a:r>
                      <a:r>
                        <a:rPr lang="en-US" i="1" dirty="0"/>
                        <a:t>! ✨""</a:t>
                      </a:r>
                      <a:r>
                        <a:rPr lang="en-US" i="1" dirty="0" err="1"/>
                        <a:t>Kacang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polong</a:t>
                      </a:r>
                      <a:r>
                        <a:rPr lang="en-US" i="1" dirty="0"/>
                        <a:t> Austria </a:t>
                      </a:r>
                      <a:r>
                        <a:rPr lang="en-US" i="1" dirty="0" err="1"/>
                        <a:t>dalam</a:t>
                      </a:r>
                      <a:r>
                        <a:rPr lang="en-US" i="1" dirty="0"/>
                        <a:t> skincare? 🌱 </a:t>
                      </a:r>
                      <a:r>
                        <a:rPr lang="en-US" i="1" dirty="0" err="1"/>
                        <a:t>Tunggu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tanggal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mainnya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hanya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dari</a:t>
                      </a:r>
                      <a:r>
                        <a:rPr lang="en-US" i="1" dirty="0"/>
                        <a:t> Emina!"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err="1"/>
                        <a:t>Animasi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kacang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polong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berubah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skincare (</a:t>
                      </a:r>
                      <a:r>
                        <a:rPr lang="en-US" dirty="0" err="1"/>
                        <a:t>seperti</a:t>
                      </a:r>
                      <a:r>
                        <a:rPr lang="en-US" dirty="0"/>
                        <a:t> moisturizer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face mist), </a:t>
                      </a:r>
                      <a:r>
                        <a:rPr lang="en-US" dirty="0" err="1"/>
                        <a:t>ditambah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cerah</a:t>
                      </a:r>
                      <a:r>
                        <a:rPr lang="en-US" dirty="0"/>
                        <a:t> dan segar.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"Stay tuned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kejutan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kami!"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4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9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99C58-F19E-64EC-7C7B-F31A59F00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BD9CFC0F-F513-0924-A49D-964E36EC7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75461"/>
              </p:ext>
            </p:extLst>
          </p:nvPr>
        </p:nvGraphicFramePr>
        <p:xfrm>
          <a:off x="400186" y="65314"/>
          <a:ext cx="8343628" cy="4969763"/>
        </p:xfrm>
        <a:graphic>
          <a:graphicData uri="http://schemas.openxmlformats.org/drawingml/2006/table">
            <a:tbl>
              <a:tblPr>
                <a:noFill/>
                <a:tableStyleId>{85AAD21A-662A-478F-A151-F446833CF596}</a:tableStyleId>
              </a:tblPr>
              <a:tblGrid>
                <a:gridCol w="2085907">
                  <a:extLst>
                    <a:ext uri="{9D8B030D-6E8A-4147-A177-3AD203B41FA5}">
                      <a16:colId xmlns:a16="http://schemas.microsoft.com/office/drawing/2014/main" val="3022325346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1546484755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3072692291"/>
                    </a:ext>
                  </a:extLst>
                </a:gridCol>
                <a:gridCol w="2085907">
                  <a:extLst>
                    <a:ext uri="{9D8B030D-6E8A-4147-A177-3AD203B41FA5}">
                      <a16:colId xmlns:a16="http://schemas.microsoft.com/office/drawing/2014/main" val="657916761"/>
                    </a:ext>
                  </a:extLst>
                </a:gridCol>
              </a:tblGrid>
              <a:tr h="391111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sv-SE" sz="12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Konsep Konten Instagram untuk “Emina Natura Pal”</a:t>
                      </a:r>
                      <a:endParaRPr sz="1300" b="1" u="none" strike="noStrike" cap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72524"/>
                  </a:ext>
                </a:extLst>
              </a:tr>
              <a:tr h="372861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Launch Announcement</a:t>
                      </a:r>
                      <a:endParaRPr sz="1400" b="1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71964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Format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Copy Idea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Visual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b="1" dirty="0"/>
                        <a:t>CTA (Call To Action)</a:t>
                      </a:r>
                      <a:endParaRPr sz="14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30006"/>
                  </a:ext>
                </a:extLst>
              </a:tr>
              <a:tr h="37862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Carousel dan Reels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Slide 1: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"Natural Glow Starts Here! 🌿"</a:t>
                      </a:r>
                      <a:r>
                        <a:rPr lang="en-US" sz="1200" dirty="0"/>
                        <a:t>Slide 2: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Kenalkan</a:t>
                      </a:r>
                      <a:r>
                        <a:rPr lang="en-US" sz="1200" i="1" dirty="0"/>
                        <a:t>, #EminaNaturaPal </a:t>
                      </a:r>
                      <a:r>
                        <a:rPr lang="en-US" sz="1200" i="1" dirty="0" err="1"/>
                        <a:t>dengan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bahan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utama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kacang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polong</a:t>
                      </a:r>
                      <a:r>
                        <a:rPr lang="en-US" sz="1200" i="1" dirty="0"/>
                        <a:t> Austria, </a:t>
                      </a:r>
                      <a:r>
                        <a:rPr lang="en-US" sz="1200" i="1" dirty="0" err="1"/>
                        <a:t>sahabat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baru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cantik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alammu</a:t>
                      </a:r>
                      <a:r>
                        <a:rPr lang="en-US" sz="1200" i="1" dirty="0"/>
                        <a:t>!"</a:t>
                      </a:r>
                      <a:r>
                        <a:rPr lang="en-US" sz="1200" dirty="0"/>
                        <a:t>Slide 3: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Manfaatnya</a:t>
                      </a:r>
                      <a:r>
                        <a:rPr lang="en-US" sz="1200" i="1" dirty="0"/>
                        <a:t>? </a:t>
                      </a:r>
                      <a:r>
                        <a:rPr lang="en-US" sz="1200" i="1" dirty="0" err="1"/>
                        <a:t>Kulit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sehat</a:t>
                      </a:r>
                      <a:r>
                        <a:rPr lang="en-US" sz="1200" i="1" dirty="0"/>
                        <a:t>, </a:t>
                      </a:r>
                      <a:r>
                        <a:rPr lang="en-US" sz="1200" i="1" dirty="0" err="1"/>
                        <a:t>cerah</a:t>
                      </a:r>
                      <a:r>
                        <a:rPr lang="en-US" sz="1200" i="1" dirty="0"/>
                        <a:t>, dan </a:t>
                      </a:r>
                      <a:r>
                        <a:rPr lang="en-US" sz="1200" i="1" dirty="0" err="1"/>
                        <a:t>terasa</a:t>
                      </a:r>
                      <a:r>
                        <a:rPr lang="en-US" sz="1200" i="1" dirty="0"/>
                        <a:t> segar 🌟. Yuk </a:t>
                      </a:r>
                      <a:r>
                        <a:rPr lang="en-US" sz="1200" i="1" dirty="0" err="1"/>
                        <a:t>coba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sekarang</a:t>
                      </a:r>
                      <a:r>
                        <a:rPr lang="en-US" sz="1200" i="1" dirty="0"/>
                        <a:t>!"</a:t>
                      </a:r>
                      <a:r>
                        <a:rPr lang="en-US" sz="1200" dirty="0"/>
                        <a:t>Slide 4: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"</a:t>
                      </a:r>
                      <a:r>
                        <a:rPr lang="en-US" sz="1200" i="1" dirty="0" err="1"/>
                        <a:t>Dapatkan</a:t>
                      </a:r>
                      <a:r>
                        <a:rPr lang="en-US" sz="1200" i="1" dirty="0"/>
                        <a:t> #EminaNaturaPal di </a:t>
                      </a:r>
                      <a:r>
                        <a:rPr lang="en-US" sz="1200" i="1" dirty="0" err="1"/>
                        <a:t>toko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terdekat</a:t>
                      </a:r>
                      <a:r>
                        <a:rPr lang="en-US" sz="1200" i="1" dirty="0"/>
                        <a:t> </a:t>
                      </a:r>
                      <a:r>
                        <a:rPr lang="en-US" sz="1200" i="1" dirty="0" err="1"/>
                        <a:t>atau</a:t>
                      </a:r>
                      <a:r>
                        <a:rPr lang="en-US" sz="1200" i="1" dirty="0"/>
                        <a:t> online shop </a:t>
                      </a:r>
                      <a:r>
                        <a:rPr lang="en-US" sz="1200" i="1" dirty="0" err="1"/>
                        <a:t>kesayanganmu</a:t>
                      </a:r>
                      <a:r>
                        <a:rPr lang="en-US" sz="1200" i="1" dirty="0"/>
                        <a:t> 🛒."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Foto close-up </a:t>
                      </a:r>
                      <a:r>
                        <a:rPr lang="en-US" sz="1200" dirty="0" err="1"/>
                        <a:t>produk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dengan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tekstur</a:t>
                      </a:r>
                      <a:r>
                        <a:rPr lang="en-US" sz="1200" dirty="0"/>
                        <a:t> (swatch), model </a:t>
                      </a:r>
                      <a:r>
                        <a:rPr lang="en-US" sz="1200" dirty="0" err="1"/>
                        <a:t>berkulit</a:t>
                      </a:r>
                      <a:r>
                        <a:rPr lang="en-US" sz="1200" dirty="0"/>
                        <a:t> glowing, dan highlight </a:t>
                      </a:r>
                      <a:r>
                        <a:rPr lang="en-US" sz="1200" dirty="0" err="1"/>
                        <a:t>kacang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polong</a:t>
                      </a:r>
                      <a:r>
                        <a:rPr lang="en-US" sz="1200" dirty="0"/>
                        <a:t> Austria.</a:t>
                      </a: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n-NO" sz="1200" dirty="0"/>
                        <a:t>Klik link di bio untuk mencoba sekarang! 🌱✨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4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008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1367</Words>
  <Application>Microsoft Office PowerPoint</Application>
  <PresentationFormat>Peragaan Layar (16:9)</PresentationFormat>
  <Paragraphs>137</Paragraphs>
  <Slides>12</Slides>
  <Notes>3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8" baseType="lpstr">
      <vt:lpstr>Arial</vt:lpstr>
      <vt:lpstr>Roboto</vt:lpstr>
      <vt:lpstr>Caveat</vt:lpstr>
      <vt:lpstr>Roboto Black</vt:lpstr>
      <vt:lpstr>Open Sans</vt:lpstr>
      <vt:lpstr>Simple Light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frans jeferson</cp:lastModifiedBy>
  <cp:revision>17</cp:revision>
  <dcterms:modified xsi:type="dcterms:W3CDTF">2024-11-21T10:52:26Z</dcterms:modified>
</cp:coreProperties>
</file>