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1 </a:t>
            </a:r>
            <a:br>
              <a:rPr lang="en-ID" dirty="0"/>
            </a:br>
            <a:r>
              <a:rPr lang="en-US" dirty="0"/>
              <a:t>Program Routing PCB Dot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Frans</a:t>
            </a:r>
            <a:r>
              <a:rPr lang="en-US" dirty="0">
                <a:solidFill>
                  <a:schemeClr val="tx1"/>
                </a:solidFill>
              </a:rPr>
              <a:t> Jason </a:t>
            </a:r>
            <a:r>
              <a:rPr lang="en-US" dirty="0" err="1">
                <a:solidFill>
                  <a:schemeClr val="tx1"/>
                </a:solidFill>
              </a:rPr>
              <a:t>rudianto</a:t>
            </a:r>
            <a:r>
              <a:rPr lang="en-US" dirty="0">
                <a:solidFill>
                  <a:schemeClr val="tx1"/>
                </a:solidFill>
              </a:rPr>
              <a:t> (13217089)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Kevin </a:t>
            </a:r>
            <a:r>
              <a:rPr lang="en-US" dirty="0" err="1">
                <a:solidFill>
                  <a:schemeClr val="tx1"/>
                </a:solidFill>
              </a:rPr>
              <a:t>marhan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cunis</a:t>
            </a:r>
            <a:r>
              <a:rPr lang="en-US" dirty="0">
                <a:solidFill>
                  <a:schemeClr val="tx1"/>
                </a:solidFill>
              </a:rPr>
              <a:t> (13217086)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Ediko</a:t>
            </a:r>
            <a:r>
              <a:rPr lang="en-US" dirty="0">
                <a:solidFill>
                  <a:schemeClr val="tx1"/>
                </a:solidFill>
              </a:rPr>
              <a:t> Raymond </a:t>
            </a:r>
            <a:r>
              <a:rPr lang="en-US" dirty="0" err="1">
                <a:solidFill>
                  <a:schemeClr val="tx1"/>
                </a:solidFill>
              </a:rPr>
              <a:t>silalahi</a:t>
            </a:r>
            <a:r>
              <a:rPr lang="en-US" dirty="0">
                <a:solidFill>
                  <a:schemeClr val="tx1"/>
                </a:solidFill>
              </a:rPr>
              <a:t> (13217077)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Derwin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juanda</a:t>
            </a:r>
            <a:r>
              <a:rPr lang="en-US" dirty="0">
                <a:solidFill>
                  <a:schemeClr val="tx1"/>
                </a:solidFill>
              </a:rPr>
              <a:t> (13217042)</a:t>
            </a:r>
          </a:p>
        </p:txBody>
      </p:sp>
    </p:spTree>
    <p:extLst>
      <p:ext uri="{BB962C8B-B14F-4D97-AF65-F5344CB8AC3E}">
        <p14:creationId xmlns:p14="http://schemas.microsoft.com/office/powerpoint/2010/main" val="31189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28253" y="130629"/>
            <a:ext cx="9905998" cy="747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print Routing</a:t>
            </a:r>
          </a:p>
        </p:txBody>
      </p:sp>
      <p:sp>
        <p:nvSpPr>
          <p:cNvPr id="67" name="Oval 66"/>
          <p:cNvSpPr/>
          <p:nvPr/>
        </p:nvSpPr>
        <p:spPr>
          <a:xfrm>
            <a:off x="1801481" y="878774"/>
            <a:ext cx="1033153" cy="855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8" name="Parallelogram 67"/>
          <p:cNvSpPr/>
          <p:nvPr/>
        </p:nvSpPr>
        <p:spPr>
          <a:xfrm>
            <a:off x="1175658" y="1922299"/>
            <a:ext cx="2240780" cy="1117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matrix routing</a:t>
            </a:r>
          </a:p>
          <a:p>
            <a:pPr algn="ctr"/>
            <a:r>
              <a:rPr lang="en-US" sz="1400" dirty="0"/>
              <a:t>Input </a:t>
            </a:r>
            <a:r>
              <a:rPr lang="en-US" sz="1400" dirty="0" err="1"/>
              <a:t>panjang</a:t>
            </a:r>
            <a:r>
              <a:rPr lang="en-US" sz="1400" dirty="0"/>
              <a:t> p col</a:t>
            </a:r>
          </a:p>
          <a:p>
            <a:pPr algn="ctr"/>
            <a:r>
              <a:rPr lang="en-US" sz="1400" dirty="0"/>
              <a:t>Input </a:t>
            </a:r>
            <a:r>
              <a:rPr lang="en-US" sz="1400" dirty="0" err="1"/>
              <a:t>lebar</a:t>
            </a:r>
            <a:r>
              <a:rPr lang="en-US" sz="1400" dirty="0"/>
              <a:t> l row</a:t>
            </a:r>
          </a:p>
        </p:txBody>
      </p:sp>
      <p:sp>
        <p:nvSpPr>
          <p:cNvPr id="69" name="Hexagon 68"/>
          <p:cNvSpPr/>
          <p:nvPr/>
        </p:nvSpPr>
        <p:spPr>
          <a:xfrm>
            <a:off x="1871548" y="3228084"/>
            <a:ext cx="890649" cy="5937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/>
              <a:t>=0, l</a:t>
            </a:r>
          </a:p>
        </p:txBody>
      </p:sp>
      <p:sp>
        <p:nvSpPr>
          <p:cNvPr id="70" name="Hexagon 69"/>
          <p:cNvSpPr/>
          <p:nvPr/>
        </p:nvSpPr>
        <p:spPr>
          <a:xfrm>
            <a:off x="1871548" y="4010352"/>
            <a:ext cx="890649" cy="5937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j=0, p</a:t>
            </a:r>
          </a:p>
        </p:txBody>
      </p:sp>
      <p:sp>
        <p:nvSpPr>
          <p:cNvPr id="71" name="Oval 70"/>
          <p:cNvSpPr/>
          <p:nvPr/>
        </p:nvSpPr>
        <p:spPr>
          <a:xfrm>
            <a:off x="2202572" y="479262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3693915" y="1343764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i=0</a:t>
            </a:r>
          </a:p>
        </p:txBody>
      </p:sp>
      <p:sp>
        <p:nvSpPr>
          <p:cNvPr id="73" name="Oval 72"/>
          <p:cNvSpPr/>
          <p:nvPr/>
        </p:nvSpPr>
        <p:spPr>
          <a:xfrm>
            <a:off x="4401982" y="1004391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iamond 73"/>
          <p:cNvSpPr/>
          <p:nvPr/>
        </p:nvSpPr>
        <p:spPr>
          <a:xfrm>
            <a:off x="3693915" y="2527438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</a:t>
            </a:r>
          </a:p>
        </p:txBody>
      </p:sp>
      <p:sp>
        <p:nvSpPr>
          <p:cNvPr id="75" name="Diamond 74"/>
          <p:cNvSpPr/>
          <p:nvPr/>
        </p:nvSpPr>
        <p:spPr>
          <a:xfrm>
            <a:off x="7275013" y="2527437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</a:t>
            </a:r>
          </a:p>
        </p:txBody>
      </p:sp>
      <p:sp>
        <p:nvSpPr>
          <p:cNvPr id="76" name="Parallelogram 75"/>
          <p:cNvSpPr/>
          <p:nvPr/>
        </p:nvSpPr>
        <p:spPr>
          <a:xfrm>
            <a:off x="3732509" y="3821850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Print”   “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5580999" y="3826998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Parallelogram 77"/>
          <p:cNvSpPr/>
          <p:nvPr/>
        </p:nvSpPr>
        <p:spPr>
          <a:xfrm>
            <a:off x="7483823" y="3821850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</a:t>
            </a:r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9" name="Parallelogram 78"/>
          <p:cNvSpPr/>
          <p:nvPr/>
        </p:nvSpPr>
        <p:spPr>
          <a:xfrm>
            <a:off x="9283581" y="3821349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routing[</a:t>
            </a:r>
            <a:r>
              <a:rPr lang="en-US" sz="1400" dirty="0" err="1"/>
              <a:t>i</a:t>
            </a:r>
            <a:r>
              <a:rPr lang="en-US" sz="1400" dirty="0"/>
              <a:t>][j]</a:t>
            </a:r>
          </a:p>
        </p:txBody>
      </p:sp>
      <p:sp>
        <p:nvSpPr>
          <p:cNvPr id="80" name="Oval 79"/>
          <p:cNvSpPr/>
          <p:nvPr/>
        </p:nvSpPr>
        <p:spPr>
          <a:xfrm>
            <a:off x="7045615" y="4616496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45614" y="578400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6391937" y="5005953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Print”\n”</a:t>
            </a:r>
          </a:p>
        </p:txBody>
      </p:sp>
      <p:sp>
        <p:nvSpPr>
          <p:cNvPr id="83" name="Oval 82"/>
          <p:cNvSpPr/>
          <p:nvPr/>
        </p:nvSpPr>
        <p:spPr>
          <a:xfrm>
            <a:off x="6782336" y="6140323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4" name="Straight Arrow Connector 83"/>
          <p:cNvCxnSpPr>
            <a:stCxn id="67" idx="4"/>
            <a:endCxn id="68" idx="0"/>
          </p:cNvCxnSpPr>
          <p:nvPr/>
        </p:nvCxnSpPr>
        <p:spPr>
          <a:xfrm flipH="1">
            <a:off x="2296048" y="1733797"/>
            <a:ext cx="22010" cy="18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4"/>
          </p:cNvCxnSpPr>
          <p:nvPr/>
        </p:nvCxnSpPr>
        <p:spPr>
          <a:xfrm flipH="1">
            <a:off x="2291940" y="3039582"/>
            <a:ext cx="4108" cy="18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316873" y="3821349"/>
            <a:ext cx="0" cy="18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1" idx="0"/>
          </p:cNvCxnSpPr>
          <p:nvPr/>
        </p:nvCxnSpPr>
        <p:spPr>
          <a:xfrm flipH="1">
            <a:off x="2316872" y="4616496"/>
            <a:ext cx="1" cy="17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4"/>
            <a:endCxn id="72" idx="0"/>
          </p:cNvCxnSpPr>
          <p:nvPr/>
        </p:nvCxnSpPr>
        <p:spPr>
          <a:xfrm flipH="1">
            <a:off x="4516281" y="1218147"/>
            <a:ext cx="1" cy="1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2" idx="2"/>
            <a:endCxn id="74" idx="0"/>
          </p:cNvCxnSpPr>
          <p:nvPr/>
        </p:nvCxnSpPr>
        <p:spPr>
          <a:xfrm>
            <a:off x="4516281" y="2341293"/>
            <a:ext cx="0" cy="1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2"/>
            <a:endCxn id="76" idx="0"/>
          </p:cNvCxnSpPr>
          <p:nvPr/>
        </p:nvCxnSpPr>
        <p:spPr>
          <a:xfrm>
            <a:off x="4516281" y="3524967"/>
            <a:ext cx="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4" idx="3"/>
          </p:cNvCxnSpPr>
          <p:nvPr/>
        </p:nvCxnSpPr>
        <p:spPr>
          <a:xfrm>
            <a:off x="5338647" y="3026203"/>
            <a:ext cx="824647" cy="1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175169" y="3039582"/>
            <a:ext cx="0" cy="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871257" y="3028871"/>
            <a:ext cx="824647" cy="1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695904" y="3039582"/>
            <a:ext cx="0" cy="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087182" y="3524466"/>
            <a:ext cx="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516280" y="4604118"/>
            <a:ext cx="555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6" idx="4"/>
          </p:cNvCxnSpPr>
          <p:nvPr/>
        </p:nvCxnSpPr>
        <p:spPr>
          <a:xfrm flipH="1">
            <a:off x="4516280" y="4427492"/>
            <a:ext cx="1" cy="189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>
            <a:off x="5580999" y="3814621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j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6379265" y="4426991"/>
            <a:ext cx="1" cy="189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8242250" y="4415114"/>
            <a:ext cx="1" cy="18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0067352" y="4426991"/>
            <a:ext cx="1" cy="18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0" idx="4"/>
            <a:endCxn id="82" idx="0"/>
          </p:cNvCxnSpPr>
          <p:nvPr/>
        </p:nvCxnSpPr>
        <p:spPr>
          <a:xfrm>
            <a:off x="7159915" y="4830252"/>
            <a:ext cx="15794" cy="1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4"/>
            <a:endCxn id="81" idx="0"/>
          </p:cNvCxnSpPr>
          <p:nvPr/>
        </p:nvCxnSpPr>
        <p:spPr>
          <a:xfrm flipH="1">
            <a:off x="7159914" y="5611595"/>
            <a:ext cx="15795" cy="1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1" idx="4"/>
            <a:endCxn id="83" idx="0"/>
          </p:cNvCxnSpPr>
          <p:nvPr/>
        </p:nvCxnSpPr>
        <p:spPr>
          <a:xfrm>
            <a:off x="7159914" y="5997756"/>
            <a:ext cx="15794" cy="14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0" idx="3"/>
          </p:cNvCxnSpPr>
          <p:nvPr/>
        </p:nvCxnSpPr>
        <p:spPr>
          <a:xfrm flipH="1" flipV="1">
            <a:off x="3051958" y="4792620"/>
            <a:ext cx="4027135" cy="63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054474" y="4309376"/>
            <a:ext cx="0" cy="4874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0" idx="0"/>
          </p:cNvCxnSpPr>
          <p:nvPr/>
        </p:nvCxnSpPr>
        <p:spPr>
          <a:xfrm flipH="1" flipV="1">
            <a:off x="2762197" y="4307235"/>
            <a:ext cx="289761" cy="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1" idx="2"/>
          </p:cNvCxnSpPr>
          <p:nvPr/>
        </p:nvCxnSpPr>
        <p:spPr>
          <a:xfrm flipH="1" flipV="1">
            <a:off x="3455719" y="5890161"/>
            <a:ext cx="3589895" cy="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443844" y="3491193"/>
            <a:ext cx="0" cy="239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750322" y="3500716"/>
            <a:ext cx="693522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2" idx="3"/>
          </p:cNvCxnSpPr>
          <p:nvPr/>
        </p:nvCxnSpPr>
        <p:spPr>
          <a:xfrm flipV="1">
            <a:off x="5338647" y="1816925"/>
            <a:ext cx="2748535" cy="2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75" idx="0"/>
          </p:cNvCxnSpPr>
          <p:nvPr/>
        </p:nvCxnSpPr>
        <p:spPr>
          <a:xfrm>
            <a:off x="8087182" y="1816925"/>
            <a:ext cx="10197" cy="71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871390" y="141325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695904" y="337500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18706" y="338229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89534" y="338229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85320" y="337500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670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1630"/>
            <a:ext cx="9905998" cy="7827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Flowchart</a:t>
            </a:r>
            <a:br>
              <a:rPr lang="en-US" sz="2800" dirty="0"/>
            </a:br>
            <a:r>
              <a:rPr lang="en-US" sz="2800" dirty="0"/>
              <a:t>load project</a:t>
            </a:r>
          </a:p>
        </p:txBody>
      </p:sp>
      <p:sp>
        <p:nvSpPr>
          <p:cNvPr id="4" name="Oval 3"/>
          <p:cNvSpPr/>
          <p:nvPr/>
        </p:nvSpPr>
        <p:spPr>
          <a:xfrm>
            <a:off x="1095585" y="1157843"/>
            <a:ext cx="924895" cy="55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631760" y="1959428"/>
            <a:ext cx="1852551" cy="9381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fp1 </a:t>
            </a:r>
            <a:r>
              <a:rPr lang="en-US" sz="1400" dirty="0" err="1"/>
              <a:t>dan</a:t>
            </a:r>
            <a:r>
              <a:rPr lang="en-US" sz="1400" dirty="0"/>
              <a:t> fp2 </a:t>
            </a:r>
            <a:r>
              <a:rPr lang="en-US" sz="1400" dirty="0" err="1"/>
              <a:t>sebagai</a:t>
            </a:r>
            <a:r>
              <a:rPr lang="en-US" sz="1400" dirty="0"/>
              <a:t> file </a:t>
            </a:r>
            <a:r>
              <a:rPr lang="en-US" sz="1400" dirty="0" err="1"/>
              <a:t>eksternal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77136" y="3194462"/>
            <a:ext cx="1961797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Fp1=projectname_layout.csv</a:t>
            </a:r>
          </a:p>
          <a:p>
            <a:pPr algn="ctr"/>
            <a:r>
              <a:rPr lang="en-US" sz="1400" dirty="0"/>
              <a:t>Fp2=projectname_routing.csv</a:t>
            </a:r>
          </a:p>
          <a:p>
            <a:pPr algn="ctr"/>
            <a:endParaRPr lang="en-US" sz="1400" dirty="0"/>
          </a:p>
        </p:txBody>
      </p:sp>
      <p:sp>
        <p:nvSpPr>
          <p:cNvPr id="7" name="Diamond 6"/>
          <p:cNvSpPr/>
          <p:nvPr/>
        </p:nvSpPr>
        <p:spPr>
          <a:xfrm>
            <a:off x="742789" y="4447308"/>
            <a:ext cx="1630488" cy="1187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Fp1!=NULL</a:t>
            </a:r>
          </a:p>
        </p:txBody>
      </p:sp>
      <p:sp>
        <p:nvSpPr>
          <p:cNvPr id="8" name="Oval 7"/>
          <p:cNvSpPr/>
          <p:nvPr/>
        </p:nvSpPr>
        <p:spPr>
          <a:xfrm>
            <a:off x="1443734" y="5878285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09494" y="2563585"/>
            <a:ext cx="1961797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Simpan</a:t>
            </a:r>
            <a:r>
              <a:rPr lang="en-US" sz="1400" dirty="0"/>
              <a:t> data yang </a:t>
            </a:r>
            <a:r>
              <a:rPr lang="en-US" sz="1400" dirty="0" err="1"/>
              <a:t>didapat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matrix layout[</a:t>
            </a:r>
            <a:r>
              <a:rPr lang="en-US" sz="1400" dirty="0" err="1"/>
              <a:t>i</a:t>
            </a:r>
            <a:r>
              <a:rPr lang="en-US" sz="1400" dirty="0"/>
              <a:t>][j]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9494" y="1294409"/>
            <a:ext cx="1961797" cy="108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data </a:t>
            </a:r>
            <a:r>
              <a:rPr lang="en-US" sz="1400" dirty="0" err="1"/>
              <a:t>dari</a:t>
            </a:r>
            <a:r>
              <a:rPr lang="en-US" sz="1400" dirty="0"/>
              <a:t> fp1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memori</a:t>
            </a:r>
            <a:r>
              <a:rPr lang="en-US" sz="1400" dirty="0"/>
              <a:t> </a:t>
            </a:r>
            <a:r>
              <a:rPr lang="en-US" sz="1400" dirty="0" err="1"/>
              <a:t>sementara</a:t>
            </a:r>
            <a:r>
              <a:rPr lang="en-US" sz="1400" dirty="0"/>
              <a:t> buffer, data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strtok</a:t>
            </a:r>
            <a:r>
              <a:rPr lang="en-US" sz="1400" dirty="0"/>
              <a:t> data </a:t>
            </a:r>
            <a:r>
              <a:rPr lang="en-US" sz="1400" dirty="0" err="1"/>
              <a:t>dengan</a:t>
            </a:r>
            <a:r>
              <a:rPr lang="en-US" sz="1400" dirty="0"/>
              <a:t> “,”</a:t>
            </a:r>
          </a:p>
        </p:txBody>
      </p:sp>
      <p:sp>
        <p:nvSpPr>
          <p:cNvPr id="11" name="Oval 10"/>
          <p:cNvSpPr/>
          <p:nvPr/>
        </p:nvSpPr>
        <p:spPr>
          <a:xfrm>
            <a:off x="4871425" y="905493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1424" y="3841665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4170479" y="4211093"/>
            <a:ext cx="1630488" cy="1187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Fp2!=NULL</a:t>
            </a:r>
          </a:p>
        </p:txBody>
      </p:sp>
      <p:sp>
        <p:nvSpPr>
          <p:cNvPr id="14" name="Oval 13"/>
          <p:cNvSpPr/>
          <p:nvPr/>
        </p:nvSpPr>
        <p:spPr>
          <a:xfrm>
            <a:off x="4871424" y="5664529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81988" y="2573975"/>
            <a:ext cx="1961797" cy="9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Simpan</a:t>
            </a:r>
            <a:r>
              <a:rPr lang="en-US" sz="1400" dirty="0"/>
              <a:t> data yang </a:t>
            </a:r>
            <a:r>
              <a:rPr lang="en-US" sz="1400" dirty="0" err="1"/>
              <a:t>didapat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matrix routing[</a:t>
            </a:r>
            <a:r>
              <a:rPr lang="en-US" sz="1400" dirty="0" err="1"/>
              <a:t>i</a:t>
            </a:r>
            <a:r>
              <a:rPr lang="en-US" sz="1400" dirty="0"/>
              <a:t>][j]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1988" y="1157843"/>
            <a:ext cx="1961797" cy="116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data </a:t>
            </a:r>
            <a:r>
              <a:rPr lang="en-US" sz="1400" dirty="0" err="1"/>
              <a:t>dari</a:t>
            </a:r>
            <a:r>
              <a:rPr lang="en-US" sz="1400" dirty="0"/>
              <a:t> fp2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memori</a:t>
            </a:r>
            <a:r>
              <a:rPr lang="en-US" sz="1400" dirty="0"/>
              <a:t> </a:t>
            </a:r>
            <a:r>
              <a:rPr lang="en-US" sz="1400" dirty="0" err="1"/>
              <a:t>sementara</a:t>
            </a:r>
            <a:r>
              <a:rPr lang="en-US" sz="1400" dirty="0"/>
              <a:t> buffer, data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strtok</a:t>
            </a:r>
            <a:r>
              <a:rPr lang="en-US" sz="1400" dirty="0"/>
              <a:t> data </a:t>
            </a:r>
            <a:r>
              <a:rPr lang="en-US" sz="1400" dirty="0" err="1"/>
              <a:t>dengan</a:t>
            </a:r>
            <a:r>
              <a:rPr lang="en-US" sz="1400" dirty="0"/>
              <a:t> “,”</a:t>
            </a:r>
          </a:p>
        </p:txBody>
      </p:sp>
      <p:sp>
        <p:nvSpPr>
          <p:cNvPr id="18" name="Oval 17"/>
          <p:cNvSpPr/>
          <p:nvPr/>
        </p:nvSpPr>
        <p:spPr>
          <a:xfrm>
            <a:off x="8448586" y="3788227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69513" y="4150424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2648188" y="2526474"/>
            <a:ext cx="1111915" cy="5418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not found</a:t>
            </a:r>
          </a:p>
        </p:txBody>
      </p:sp>
      <p:sp>
        <p:nvSpPr>
          <p:cNvPr id="21" name="Parallelogram 20"/>
          <p:cNvSpPr/>
          <p:nvPr/>
        </p:nvSpPr>
        <p:spPr>
          <a:xfrm>
            <a:off x="6220682" y="2509402"/>
            <a:ext cx="1111915" cy="5418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not found</a:t>
            </a:r>
          </a:p>
        </p:txBody>
      </p: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>
            <a:off x="1558033" y="1710046"/>
            <a:ext cx="3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6" idx="0"/>
          </p:cNvCxnSpPr>
          <p:nvPr/>
        </p:nvCxnSpPr>
        <p:spPr>
          <a:xfrm flipH="1">
            <a:off x="1558035" y="2897579"/>
            <a:ext cx="1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1558033" y="4203864"/>
            <a:ext cx="2" cy="24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0"/>
          </p:cNvCxnSpPr>
          <p:nvPr/>
        </p:nvCxnSpPr>
        <p:spPr>
          <a:xfrm>
            <a:off x="1558033" y="5634841"/>
            <a:ext cx="1" cy="24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4"/>
            <a:endCxn id="10" idx="0"/>
          </p:cNvCxnSpPr>
          <p:nvPr/>
        </p:nvCxnSpPr>
        <p:spPr>
          <a:xfrm>
            <a:off x="4985725" y="1119249"/>
            <a:ext cx="4668" cy="17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9" idx="0"/>
          </p:cNvCxnSpPr>
          <p:nvPr/>
        </p:nvCxnSpPr>
        <p:spPr>
          <a:xfrm>
            <a:off x="4990393" y="2378918"/>
            <a:ext cx="0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2" idx="0"/>
          </p:cNvCxnSpPr>
          <p:nvPr/>
        </p:nvCxnSpPr>
        <p:spPr>
          <a:xfrm flipH="1">
            <a:off x="4985724" y="3572987"/>
            <a:ext cx="4669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4"/>
          </p:cNvCxnSpPr>
          <p:nvPr/>
        </p:nvCxnSpPr>
        <p:spPr>
          <a:xfrm flipH="1">
            <a:off x="4985723" y="4055421"/>
            <a:ext cx="1" cy="17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  <a:endCxn id="14" idx="0"/>
          </p:cNvCxnSpPr>
          <p:nvPr/>
        </p:nvCxnSpPr>
        <p:spPr>
          <a:xfrm>
            <a:off x="4985723" y="5398626"/>
            <a:ext cx="1" cy="2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2"/>
            <a:endCxn id="16" idx="0"/>
          </p:cNvCxnSpPr>
          <p:nvPr/>
        </p:nvCxnSpPr>
        <p:spPr>
          <a:xfrm>
            <a:off x="8562887" y="2327564"/>
            <a:ext cx="0" cy="24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18" idx="0"/>
          </p:cNvCxnSpPr>
          <p:nvPr/>
        </p:nvCxnSpPr>
        <p:spPr>
          <a:xfrm flipH="1">
            <a:off x="8562886" y="3562597"/>
            <a:ext cx="1" cy="22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4"/>
            <a:endCxn id="19" idx="0"/>
          </p:cNvCxnSpPr>
          <p:nvPr/>
        </p:nvCxnSpPr>
        <p:spPr>
          <a:xfrm flipH="1">
            <a:off x="8562885" y="4001983"/>
            <a:ext cx="1" cy="1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3"/>
          </p:cNvCxnSpPr>
          <p:nvPr/>
        </p:nvCxnSpPr>
        <p:spPr>
          <a:xfrm flipV="1">
            <a:off x="2373277" y="5041074"/>
            <a:ext cx="7024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0" idx="3"/>
          </p:cNvCxnSpPr>
          <p:nvPr/>
        </p:nvCxnSpPr>
        <p:spPr>
          <a:xfrm flipV="1">
            <a:off x="3075709" y="3068286"/>
            <a:ext cx="60710" cy="19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3"/>
          </p:cNvCxnSpPr>
          <p:nvPr/>
        </p:nvCxnSpPr>
        <p:spPr>
          <a:xfrm flipV="1">
            <a:off x="5800967" y="4804859"/>
            <a:ext cx="801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84383" y="3068286"/>
            <a:ext cx="0" cy="173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36966" y="3068286"/>
            <a:ext cx="0" cy="184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36966" y="49282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9" idx="2"/>
          </p:cNvCxnSpPr>
          <p:nvPr/>
        </p:nvCxnSpPr>
        <p:spPr>
          <a:xfrm>
            <a:off x="6935190" y="3068286"/>
            <a:ext cx="1234323" cy="140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52921" y="1127785"/>
            <a:ext cx="1306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//fp1 </a:t>
            </a:r>
            <a:r>
              <a:rPr lang="en-US" sz="1400" dirty="0" err="1"/>
              <a:t>sebagai</a:t>
            </a:r>
            <a:r>
              <a:rPr lang="en-US" sz="1400" dirty="0"/>
              <a:t> file layout</a:t>
            </a:r>
          </a:p>
          <a:p>
            <a:r>
              <a:rPr lang="en-US" sz="1400" dirty="0"/>
              <a:t>//fp2 </a:t>
            </a:r>
            <a:r>
              <a:rPr lang="en-US" sz="1400" dirty="0" err="1"/>
              <a:t>sebagai</a:t>
            </a:r>
            <a:r>
              <a:rPr lang="en-US" sz="1400" dirty="0"/>
              <a:t> file routing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30044" y="4608799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7786" y="445348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91106" y="5508953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34691" y="5324287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0230" y="3739696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eof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735191" y="3689510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eof</a:t>
            </a:r>
            <a:endParaRPr lang="en-US" dirty="0"/>
          </a:p>
        </p:txBody>
      </p:sp>
      <p:cxnSp>
        <p:nvCxnSpPr>
          <p:cNvPr id="92" name="Straight Connector 91"/>
          <p:cNvCxnSpPr>
            <a:stCxn id="12" idx="2"/>
          </p:cNvCxnSpPr>
          <p:nvPr/>
        </p:nvCxnSpPr>
        <p:spPr>
          <a:xfrm flipH="1">
            <a:off x="3806041" y="3948543"/>
            <a:ext cx="1065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806041" y="1206829"/>
            <a:ext cx="0" cy="274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806041" y="1206829"/>
            <a:ext cx="1179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1"/>
            <a:endCxn id="80" idx="1"/>
          </p:cNvCxnSpPr>
          <p:nvPr/>
        </p:nvCxnSpPr>
        <p:spPr>
          <a:xfrm flipH="1">
            <a:off x="5034691" y="3819531"/>
            <a:ext cx="3447373" cy="168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131"/>
            <a:ext cx="9905998" cy="81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save project</a:t>
            </a:r>
          </a:p>
        </p:txBody>
      </p:sp>
      <p:sp>
        <p:nvSpPr>
          <p:cNvPr id="4" name="Oval 3"/>
          <p:cNvSpPr/>
          <p:nvPr/>
        </p:nvSpPr>
        <p:spPr>
          <a:xfrm>
            <a:off x="1095585" y="1157843"/>
            <a:ext cx="924895" cy="55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760021" y="1876301"/>
            <a:ext cx="1508166" cy="795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fp1 </a:t>
            </a:r>
            <a:r>
              <a:rPr lang="en-US" sz="1400" dirty="0" err="1"/>
              <a:t>dan</a:t>
            </a:r>
            <a:r>
              <a:rPr lang="en-US" sz="1400" dirty="0"/>
              <a:t> fp2 </a:t>
            </a:r>
            <a:r>
              <a:rPr lang="en-US" sz="1400" dirty="0" err="1"/>
              <a:t>sebagai</a:t>
            </a:r>
            <a:r>
              <a:rPr lang="en-US" sz="1400" dirty="0"/>
              <a:t> file </a:t>
            </a:r>
            <a:r>
              <a:rPr lang="en-US" sz="1400" dirty="0" err="1"/>
              <a:t>eksternal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820925" y="2838203"/>
            <a:ext cx="1386358" cy="10331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Fp1!=NULL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57" y="4144488"/>
            <a:ext cx="1591293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Simpan</a:t>
            </a:r>
            <a:r>
              <a:rPr lang="en-US" sz="1400" dirty="0"/>
              <a:t> data matrix layout[</a:t>
            </a:r>
            <a:r>
              <a:rPr lang="en-US" sz="1400" dirty="0" err="1"/>
              <a:t>i</a:t>
            </a:r>
            <a:r>
              <a:rPr lang="en-US" sz="1400" dirty="0"/>
              <a:t>][j]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file </a:t>
            </a:r>
            <a:r>
              <a:rPr lang="en-US" sz="1400" dirty="0" err="1"/>
              <a:t>eksternal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8457" y="5343896"/>
            <a:ext cx="1591293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data,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koma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329433" y="642455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2065" y="1327066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4191649" y="1710046"/>
            <a:ext cx="2660414" cy="5640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Layout </a:t>
            </a:r>
            <a:r>
              <a:rPr lang="en-US" sz="1400" dirty="0" err="1"/>
              <a:t>disimpan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projectnama_layout.csv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2410691" y="3034145"/>
            <a:ext cx="1591293" cy="6412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in saving file</a:t>
            </a:r>
          </a:p>
        </p:txBody>
      </p:sp>
      <p:sp>
        <p:nvSpPr>
          <p:cNvPr id="13" name="Diamond 12"/>
          <p:cNvSpPr/>
          <p:nvPr/>
        </p:nvSpPr>
        <p:spPr>
          <a:xfrm>
            <a:off x="4803184" y="2419598"/>
            <a:ext cx="1386358" cy="10331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Fp2!=NULL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00716" y="4886694"/>
            <a:ext cx="1591293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data,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koma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00716" y="3703617"/>
            <a:ext cx="1591293" cy="93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Simpan</a:t>
            </a:r>
            <a:r>
              <a:rPr lang="en-US" sz="1400" dirty="0"/>
              <a:t> data matrix routing[</a:t>
            </a:r>
            <a:r>
              <a:rPr lang="en-US" sz="1400" dirty="0" err="1"/>
              <a:t>i</a:t>
            </a:r>
            <a:r>
              <a:rPr lang="en-US" sz="1400" dirty="0"/>
              <a:t>][j]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file </a:t>
            </a:r>
            <a:r>
              <a:rPr lang="en-US" sz="1400" dirty="0" err="1"/>
              <a:t>eksternal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5382065" y="608907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82069" y="131222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8156777" y="1710046"/>
            <a:ext cx="2804148" cy="5640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Layout </a:t>
            </a:r>
            <a:r>
              <a:rPr lang="en-US" sz="1400" dirty="0" err="1"/>
              <a:t>disimpan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projectname_routing.csv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6597885" y="3034144"/>
            <a:ext cx="1591293" cy="6412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in saving file</a:t>
            </a:r>
          </a:p>
          <a:p>
            <a:pPr algn="ctr"/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9102995" y="2510985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3" name="Straight Arrow Connector 22"/>
          <p:cNvCxnSpPr>
            <a:stCxn id="4" idx="4"/>
            <a:endCxn id="5" idx="0"/>
          </p:cNvCxnSpPr>
          <p:nvPr/>
        </p:nvCxnSpPr>
        <p:spPr>
          <a:xfrm flipH="1">
            <a:off x="1514104" y="1710046"/>
            <a:ext cx="43929" cy="1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0"/>
          </p:cNvCxnSpPr>
          <p:nvPr/>
        </p:nvCxnSpPr>
        <p:spPr>
          <a:xfrm>
            <a:off x="1514104" y="2671948"/>
            <a:ext cx="0" cy="1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1514104" y="3871356"/>
            <a:ext cx="0" cy="2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1514104" y="5047013"/>
            <a:ext cx="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 flipH="1">
            <a:off x="1443733" y="6305797"/>
            <a:ext cx="70371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2" idx="5"/>
          </p:cNvCxnSpPr>
          <p:nvPr/>
        </p:nvCxnSpPr>
        <p:spPr>
          <a:xfrm flipV="1">
            <a:off x="2207283" y="3354779"/>
            <a:ext cx="283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3" idx="1"/>
          </p:cNvCxnSpPr>
          <p:nvPr/>
        </p:nvCxnSpPr>
        <p:spPr>
          <a:xfrm flipV="1">
            <a:off x="3921826" y="2936175"/>
            <a:ext cx="881358" cy="41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4"/>
            <a:endCxn id="11" idx="0"/>
          </p:cNvCxnSpPr>
          <p:nvPr/>
        </p:nvCxnSpPr>
        <p:spPr>
          <a:xfrm>
            <a:off x="5496365" y="1540822"/>
            <a:ext cx="25491" cy="16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  <a:endCxn id="13" idx="0"/>
          </p:cNvCxnSpPr>
          <p:nvPr/>
        </p:nvCxnSpPr>
        <p:spPr>
          <a:xfrm flipH="1">
            <a:off x="5496363" y="2274124"/>
            <a:ext cx="25493" cy="14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15" idx="0"/>
          </p:cNvCxnSpPr>
          <p:nvPr/>
        </p:nvCxnSpPr>
        <p:spPr>
          <a:xfrm>
            <a:off x="5496363" y="3452751"/>
            <a:ext cx="0" cy="2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4" idx="0"/>
          </p:cNvCxnSpPr>
          <p:nvPr/>
        </p:nvCxnSpPr>
        <p:spPr>
          <a:xfrm>
            <a:off x="5496363" y="4635828"/>
            <a:ext cx="0" cy="2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5496363" y="5789219"/>
            <a:ext cx="2" cy="29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9" idx="5"/>
          </p:cNvCxnSpPr>
          <p:nvPr/>
        </p:nvCxnSpPr>
        <p:spPr>
          <a:xfrm>
            <a:off x="6189542" y="2936175"/>
            <a:ext cx="488501" cy="41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2"/>
            <a:endCxn id="21" idx="2"/>
          </p:cNvCxnSpPr>
          <p:nvPr/>
        </p:nvCxnSpPr>
        <p:spPr>
          <a:xfrm flipV="1">
            <a:off x="8109020" y="2838203"/>
            <a:ext cx="993975" cy="5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4"/>
            <a:endCxn id="18" idx="0"/>
          </p:cNvCxnSpPr>
          <p:nvPr/>
        </p:nvCxnSpPr>
        <p:spPr>
          <a:xfrm>
            <a:off x="9496369" y="1525976"/>
            <a:ext cx="62482" cy="18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1" idx="0"/>
          </p:cNvCxnSpPr>
          <p:nvPr/>
        </p:nvCxnSpPr>
        <p:spPr>
          <a:xfrm>
            <a:off x="9488341" y="2274124"/>
            <a:ext cx="8026" cy="23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2921" y="1127785"/>
            <a:ext cx="1306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//fp1 </a:t>
            </a:r>
            <a:r>
              <a:rPr lang="en-US" sz="1400" dirty="0" err="1"/>
              <a:t>sebagai</a:t>
            </a:r>
            <a:r>
              <a:rPr lang="en-US" sz="1400" dirty="0"/>
              <a:t> file layout</a:t>
            </a:r>
          </a:p>
          <a:p>
            <a:r>
              <a:rPr lang="en-US" sz="1400" dirty="0"/>
              <a:t>//fp2 </a:t>
            </a:r>
            <a:r>
              <a:rPr lang="en-US" sz="1400" dirty="0" err="1"/>
              <a:t>sebagai</a:t>
            </a:r>
            <a:r>
              <a:rPr lang="en-US" sz="1400" dirty="0"/>
              <a:t> file routing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9440" y="3775156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11659" y="3334285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71595" y="289698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15775" y="263632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955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9754"/>
            <a:ext cx="9905998" cy="8065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manual layout</a:t>
            </a:r>
          </a:p>
        </p:txBody>
      </p:sp>
      <p:sp>
        <p:nvSpPr>
          <p:cNvPr id="4" name="Oval 3"/>
          <p:cNvSpPr/>
          <p:nvPr/>
        </p:nvSpPr>
        <p:spPr>
          <a:xfrm>
            <a:off x="798702" y="926275"/>
            <a:ext cx="924895" cy="55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894" y="1626919"/>
            <a:ext cx="1211283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endParaRPr lang="en-US" sz="1400" dirty="0"/>
          </a:p>
        </p:txBody>
      </p:sp>
      <p:sp>
        <p:nvSpPr>
          <p:cNvPr id="6" name="Parallelogram 5"/>
          <p:cNvSpPr/>
          <p:nvPr/>
        </p:nvSpPr>
        <p:spPr>
          <a:xfrm>
            <a:off x="540327" y="2559132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endParaRPr lang="en-US" sz="1400" dirty="0"/>
          </a:p>
        </p:txBody>
      </p:sp>
      <p:sp>
        <p:nvSpPr>
          <p:cNvPr id="7" name="Diamond 6"/>
          <p:cNvSpPr/>
          <p:nvPr/>
        </p:nvSpPr>
        <p:spPr>
          <a:xfrm>
            <a:off x="718338" y="3216066"/>
            <a:ext cx="1306404" cy="902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r>
              <a:rPr lang="en-US" sz="1400" dirty="0"/>
              <a:t>=q/</a:t>
            </a:r>
          </a:p>
          <a:p>
            <a:pPr algn="ctr"/>
            <a:r>
              <a:rPr lang="en-US" sz="1400" dirty="0"/>
              <a:t>Q</a:t>
            </a:r>
          </a:p>
        </p:txBody>
      </p:sp>
      <p:sp>
        <p:nvSpPr>
          <p:cNvPr id="8" name="Diamond 7"/>
          <p:cNvSpPr/>
          <p:nvPr/>
        </p:nvSpPr>
        <p:spPr>
          <a:xfrm>
            <a:off x="3038555" y="926275"/>
            <a:ext cx="1564464" cy="902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r>
              <a:rPr lang="en-US" sz="1400" dirty="0"/>
              <a:t> =! R,C,</a:t>
            </a:r>
            <a:br>
              <a:rPr lang="en-US" sz="1400" dirty="0"/>
            </a:br>
            <a:r>
              <a:rPr lang="en-US" sz="1400" dirty="0"/>
              <a:t>J,T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6094412" y="991589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Cetak</a:t>
            </a:r>
            <a:r>
              <a:rPr lang="en-US" sz="1400" dirty="0"/>
              <a:t> </a:t>
            </a:r>
            <a:r>
              <a:rPr lang="en-US" sz="1400" dirty="0" err="1"/>
              <a:t>masukan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89533" y="5207332"/>
            <a:ext cx="1211283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menu </a:t>
            </a:r>
            <a:r>
              <a:rPr lang="en-US" sz="1400" dirty="0" err="1"/>
              <a:t>utama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904347" y="6176856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3166796" y="1980209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</a:t>
            </a:r>
            <a:r>
              <a:rPr lang="en-US" sz="1400" dirty="0" err="1"/>
              <a:t>koordinat</a:t>
            </a:r>
            <a:r>
              <a:rPr lang="en-US" sz="1400" dirty="0"/>
              <a:t> kaki 1 </a:t>
            </a:r>
            <a:r>
              <a:rPr lang="en-US" sz="1400" dirty="0" err="1"/>
              <a:t>dan</a:t>
            </a:r>
            <a:r>
              <a:rPr lang="en-US" sz="1400" dirty="0"/>
              <a:t>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5170" y="2737262"/>
            <a:ext cx="1211283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Ubah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koordinat</a:t>
            </a:r>
            <a:r>
              <a:rPr lang="en-US" sz="1400" dirty="0"/>
              <a:t> </a:t>
            </a:r>
            <a:r>
              <a:rPr lang="en-US" sz="1400" dirty="0" err="1"/>
              <a:t>matriks</a:t>
            </a:r>
            <a:endParaRPr lang="en-US" sz="1400" dirty="0"/>
          </a:p>
        </p:txBody>
      </p:sp>
      <p:sp>
        <p:nvSpPr>
          <p:cNvPr id="14" name="Parallelogram 13"/>
          <p:cNvSpPr/>
          <p:nvPr/>
        </p:nvSpPr>
        <p:spPr>
          <a:xfrm>
            <a:off x="3118603" y="3705101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endParaRPr lang="en-US" sz="1400" dirty="0"/>
          </a:p>
        </p:txBody>
      </p:sp>
      <p:sp>
        <p:nvSpPr>
          <p:cNvPr id="15" name="Diamond 14"/>
          <p:cNvSpPr/>
          <p:nvPr/>
        </p:nvSpPr>
        <p:spPr>
          <a:xfrm>
            <a:off x="2866054" y="4456215"/>
            <a:ext cx="1539494" cy="902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 found array = false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3142700" y="5421088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endParaRPr lang="en-US" sz="1400" dirty="0"/>
          </a:p>
        </p:txBody>
      </p:sp>
      <p:sp>
        <p:nvSpPr>
          <p:cNvPr id="17" name="Parallelogram 16"/>
          <p:cNvSpPr/>
          <p:nvPr/>
        </p:nvSpPr>
        <p:spPr>
          <a:xfrm>
            <a:off x="3013057" y="6118768"/>
            <a:ext cx="1484415" cy="5700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1261150" y="1478478"/>
            <a:ext cx="21386" cy="1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1"/>
          </p:cNvCxnSpPr>
          <p:nvPr/>
        </p:nvCxnSpPr>
        <p:spPr>
          <a:xfrm>
            <a:off x="1282536" y="2410691"/>
            <a:ext cx="71251" cy="1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7" idx="0"/>
          </p:cNvCxnSpPr>
          <p:nvPr/>
        </p:nvCxnSpPr>
        <p:spPr>
          <a:xfrm>
            <a:off x="1282535" y="3129148"/>
            <a:ext cx="89005" cy="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>
            <a:off x="1273787" y="5058891"/>
            <a:ext cx="21388" cy="1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1295175" y="5991104"/>
            <a:ext cx="2544" cy="1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95605" y="1377538"/>
            <a:ext cx="1242950" cy="325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2" idx="0"/>
          </p:cNvCxnSpPr>
          <p:nvPr/>
        </p:nvCxnSpPr>
        <p:spPr>
          <a:xfrm>
            <a:off x="3820787" y="1828800"/>
            <a:ext cx="88217" cy="15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4"/>
            <a:endCxn id="13" idx="0"/>
          </p:cNvCxnSpPr>
          <p:nvPr/>
        </p:nvCxnSpPr>
        <p:spPr>
          <a:xfrm flipH="1">
            <a:off x="3860812" y="2550225"/>
            <a:ext cx="48192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0"/>
          </p:cNvCxnSpPr>
          <p:nvPr/>
        </p:nvCxnSpPr>
        <p:spPr>
          <a:xfrm flipH="1">
            <a:off x="3860811" y="3521034"/>
            <a:ext cx="1" cy="18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15" idx="0"/>
          </p:cNvCxnSpPr>
          <p:nvPr/>
        </p:nvCxnSpPr>
        <p:spPr>
          <a:xfrm flipH="1">
            <a:off x="3635801" y="4275117"/>
            <a:ext cx="153758" cy="18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>
            <a:off x="3635801" y="5358740"/>
            <a:ext cx="249107" cy="6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16" idx="3"/>
          </p:cNvCxnSpPr>
          <p:nvPr/>
        </p:nvCxnSpPr>
        <p:spPr>
          <a:xfrm>
            <a:off x="3813656" y="599110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7" idx="0"/>
          </p:cNvCxnSpPr>
          <p:nvPr/>
        </p:nvCxnSpPr>
        <p:spPr>
          <a:xfrm flipH="1">
            <a:off x="3755265" y="5991104"/>
            <a:ext cx="58391" cy="12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3"/>
            <a:endCxn id="9" idx="5"/>
          </p:cNvCxnSpPr>
          <p:nvPr/>
        </p:nvCxnSpPr>
        <p:spPr>
          <a:xfrm flipV="1">
            <a:off x="4603019" y="1276597"/>
            <a:ext cx="1562645" cy="1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4"/>
            <a:endCxn id="15" idx="3"/>
          </p:cNvCxnSpPr>
          <p:nvPr/>
        </p:nvCxnSpPr>
        <p:spPr>
          <a:xfrm flipH="1">
            <a:off x="4405548" y="1561605"/>
            <a:ext cx="2431072" cy="334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755264" y="6602680"/>
            <a:ext cx="1" cy="16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78826" y="6771896"/>
            <a:ext cx="1505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215997" y="4177987"/>
            <a:ext cx="1900816" cy="902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 </a:t>
            </a:r>
            <a:r>
              <a:rPr lang="en-US" sz="1400" dirty="0" err="1"/>
              <a:t>Arr</a:t>
            </a:r>
            <a:r>
              <a:rPr lang="en-US" sz="1400" dirty="0"/>
              <a:t> </a:t>
            </a:r>
            <a:r>
              <a:rPr lang="en-US" sz="1400" dirty="0" err="1"/>
              <a:t>komp</a:t>
            </a:r>
            <a:r>
              <a:rPr lang="en-US" sz="1400" dirty="0"/>
              <a:t>!=q/</a:t>
            </a:r>
          </a:p>
          <a:p>
            <a:pPr algn="ctr"/>
            <a:r>
              <a:rPr lang="en-US" sz="1400" dirty="0"/>
              <a:t>Q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438773" y="4177987"/>
            <a:ext cx="1340054" cy="258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54553" y="3990109"/>
            <a:ext cx="0" cy="10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4553" y="3716978"/>
            <a:ext cx="261857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4553" y="5068637"/>
            <a:ext cx="778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5" idx="3"/>
          </p:cNvCxnSpPr>
          <p:nvPr/>
        </p:nvCxnSpPr>
        <p:spPr>
          <a:xfrm>
            <a:off x="4405548" y="4907478"/>
            <a:ext cx="344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770713" y="4907477"/>
            <a:ext cx="3169" cy="186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50074" y="6771896"/>
            <a:ext cx="520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318161" y="3990109"/>
            <a:ext cx="35626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18161" y="3955340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82514" y="4948445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54948" y="1579703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49019" y="309841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9424" y="3787240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80188" y="949427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84342" y="5106038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867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1630"/>
            <a:ext cx="9905998" cy="865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manual routing</a:t>
            </a:r>
          </a:p>
        </p:txBody>
      </p:sp>
    </p:spTree>
    <p:extLst>
      <p:ext uri="{BB962C8B-B14F-4D97-AF65-F5344CB8AC3E}">
        <p14:creationId xmlns:p14="http://schemas.microsoft.com/office/powerpoint/2010/main" val="226108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1"/>
            <a:ext cx="122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3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131"/>
            <a:ext cx="9905998" cy="960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design rule checker</a:t>
            </a:r>
          </a:p>
        </p:txBody>
      </p:sp>
      <p:sp>
        <p:nvSpPr>
          <p:cNvPr id="4" name="Oval 3"/>
          <p:cNvSpPr/>
          <p:nvPr/>
        </p:nvSpPr>
        <p:spPr>
          <a:xfrm>
            <a:off x="878775" y="1062591"/>
            <a:ext cx="724394" cy="635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DRC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382" y="1853517"/>
            <a:ext cx="1992085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file </a:t>
            </a:r>
            <a:r>
              <a:rPr lang="en-US" sz="1400" dirty="0" err="1"/>
              <a:t>drc</a:t>
            </a:r>
            <a:r>
              <a:rPr lang="en-US" sz="1400" dirty="0"/>
              <a:t> yang </a:t>
            </a:r>
            <a:r>
              <a:rPr lang="en-US" sz="1400" dirty="0" err="1"/>
              <a:t>mengandunginformasi</a:t>
            </a:r>
            <a:r>
              <a:rPr lang="en-US" sz="1400" dirty="0"/>
              <a:t> </a:t>
            </a:r>
            <a:r>
              <a:rPr lang="en-US" sz="1400" dirty="0" err="1"/>
              <a:t>bernilai</a:t>
            </a:r>
            <a:r>
              <a:rPr lang="en-US" sz="1400" dirty="0"/>
              <a:t> </a:t>
            </a:r>
            <a:r>
              <a:rPr lang="en-US" sz="1400" dirty="0" err="1"/>
              <a:t>rangkaian</a:t>
            </a:r>
            <a:r>
              <a:rPr lang="en-US" sz="1400" dirty="0"/>
              <a:t> yang </a:t>
            </a:r>
            <a:r>
              <a:rPr lang="en-US" sz="1400" dirty="0" err="1"/>
              <a:t>diharapkan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308758" y="2776824"/>
            <a:ext cx="1727861" cy="890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endParaRPr lang="en-US" sz="1400" dirty="0"/>
          </a:p>
        </p:txBody>
      </p:sp>
      <p:sp>
        <p:nvSpPr>
          <p:cNvPr id="7" name="Parallelogram 6"/>
          <p:cNvSpPr/>
          <p:nvPr/>
        </p:nvSpPr>
        <p:spPr>
          <a:xfrm>
            <a:off x="2173184" y="2949015"/>
            <a:ext cx="1045028" cy="8639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455719" y="2966328"/>
            <a:ext cx="700643" cy="558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326" y="3838665"/>
            <a:ext cx="1377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file DRC</a:t>
            </a:r>
          </a:p>
        </p:txBody>
      </p:sp>
      <p:sp>
        <p:nvSpPr>
          <p:cNvPr id="10" name="Diamond 9"/>
          <p:cNvSpPr/>
          <p:nvPr/>
        </p:nvSpPr>
        <p:spPr>
          <a:xfrm>
            <a:off x="95004" y="4924257"/>
            <a:ext cx="1941616" cy="10249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layout!</a:t>
            </a:r>
          </a:p>
        </p:txBody>
      </p:sp>
      <p:sp>
        <p:nvSpPr>
          <p:cNvPr id="11" name="Oval 10"/>
          <p:cNvSpPr/>
          <p:nvPr/>
        </p:nvSpPr>
        <p:spPr>
          <a:xfrm>
            <a:off x="1095294" y="6009849"/>
            <a:ext cx="237507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2125681" y="5096449"/>
            <a:ext cx="1330037" cy="6393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272644" y="1318161"/>
            <a:ext cx="213756" cy="201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3869" y="1698173"/>
            <a:ext cx="2351315" cy="168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layout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mencocokkan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file </a:t>
            </a:r>
            <a:r>
              <a:rPr lang="en-US" sz="1400" dirty="0" err="1"/>
              <a:t>drc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keluarkan</a:t>
            </a:r>
            <a:r>
              <a:rPr lang="en-US" sz="1400" dirty="0"/>
              <a:t> output yang </a:t>
            </a:r>
            <a:r>
              <a:rPr lang="en-US" sz="1400" dirty="0" err="1"/>
              <a:t>sesuai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09610" y="1062591"/>
            <a:ext cx="1223159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Membaca</a:t>
            </a:r>
            <a:r>
              <a:rPr lang="en-US" sz="1400" dirty="0"/>
              <a:t> file DRC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9609" y="3030570"/>
            <a:ext cx="1223159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 </a:t>
            </a:r>
            <a:r>
              <a:rPr lang="en-US" sz="1400" dirty="0" err="1"/>
              <a:t>nama</a:t>
            </a:r>
            <a:r>
              <a:rPr lang="en-US" sz="1400" dirty="0"/>
              <a:t> file DRC </a:t>
            </a:r>
            <a:r>
              <a:rPr lang="en-US" sz="1400" dirty="0" err="1"/>
              <a:t>ke</a:t>
            </a:r>
            <a:r>
              <a:rPr lang="en-US" sz="1400" dirty="0"/>
              <a:t> text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09609" y="2023491"/>
            <a:ext cx="1223159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F </a:t>
            </a:r>
            <a:r>
              <a:rPr lang="en-US" sz="1400" dirty="0" err="1"/>
              <a:t>sebagai</a:t>
            </a:r>
            <a:r>
              <a:rPr lang="en-US" sz="1400" dirty="0"/>
              <a:t> file </a:t>
            </a:r>
            <a:r>
              <a:rPr lang="en-US" sz="1400" dirty="0" err="1"/>
              <a:t>eksternal</a:t>
            </a:r>
            <a:endParaRPr lang="en-US" sz="1400" dirty="0"/>
          </a:p>
        </p:txBody>
      </p:sp>
      <p:sp>
        <p:nvSpPr>
          <p:cNvPr id="18" name="Diamond 17"/>
          <p:cNvSpPr/>
          <p:nvPr/>
        </p:nvSpPr>
        <p:spPr>
          <a:xfrm>
            <a:off x="8496794" y="4037649"/>
            <a:ext cx="1413163" cy="890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F=null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09609" y="5106038"/>
            <a:ext cx="1223159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8716489" y="6126926"/>
            <a:ext cx="837208" cy="7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Keadaan</a:t>
            </a:r>
            <a:r>
              <a:rPr lang="en-US" sz="1400" dirty="0"/>
              <a:t> file</a:t>
            </a:r>
          </a:p>
        </p:txBody>
      </p:sp>
      <p:cxnSp>
        <p:nvCxnSpPr>
          <p:cNvPr id="22" name="Straight Arrow Connector 21"/>
          <p:cNvCxnSpPr>
            <a:stCxn id="4" idx="4"/>
            <a:endCxn id="5" idx="0"/>
          </p:cNvCxnSpPr>
          <p:nvPr/>
        </p:nvCxnSpPr>
        <p:spPr>
          <a:xfrm>
            <a:off x="1240972" y="1698172"/>
            <a:ext cx="4453" cy="15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 flipH="1">
            <a:off x="1172689" y="2696665"/>
            <a:ext cx="72736" cy="8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>
            <a:off x="1172689" y="3667473"/>
            <a:ext cx="56406" cy="17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 flipH="1">
            <a:off x="1065812" y="4753065"/>
            <a:ext cx="163283" cy="17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1065812" y="5949186"/>
            <a:ext cx="148236" cy="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5"/>
          </p:cNvCxnSpPr>
          <p:nvPr/>
        </p:nvCxnSpPr>
        <p:spPr>
          <a:xfrm>
            <a:off x="2036619" y="3222149"/>
            <a:ext cx="244557" cy="15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2"/>
          </p:cNvCxnSpPr>
          <p:nvPr/>
        </p:nvCxnSpPr>
        <p:spPr>
          <a:xfrm flipV="1">
            <a:off x="3110221" y="3245399"/>
            <a:ext cx="345498" cy="13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2" idx="5"/>
          </p:cNvCxnSpPr>
          <p:nvPr/>
        </p:nvCxnSpPr>
        <p:spPr>
          <a:xfrm flipV="1">
            <a:off x="2036620" y="5416116"/>
            <a:ext cx="168978" cy="2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</p:cNvCxnSpPr>
          <p:nvPr/>
        </p:nvCxnSpPr>
        <p:spPr>
          <a:xfrm flipV="1">
            <a:off x="3375801" y="5379524"/>
            <a:ext cx="412428" cy="3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88229" y="3536344"/>
            <a:ext cx="0" cy="184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9522" y="1389413"/>
            <a:ext cx="23751" cy="3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6"/>
          </p:cNvCxnSpPr>
          <p:nvPr/>
        </p:nvCxnSpPr>
        <p:spPr>
          <a:xfrm flipH="1">
            <a:off x="4156362" y="3222148"/>
            <a:ext cx="237507" cy="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2"/>
            <a:endCxn id="17" idx="0"/>
          </p:cNvCxnSpPr>
          <p:nvPr/>
        </p:nvCxnSpPr>
        <p:spPr>
          <a:xfrm flipH="1">
            <a:off x="9221189" y="1905739"/>
            <a:ext cx="1" cy="11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6" idx="0"/>
          </p:cNvCxnSpPr>
          <p:nvPr/>
        </p:nvCxnSpPr>
        <p:spPr>
          <a:xfrm>
            <a:off x="9221189" y="2866639"/>
            <a:ext cx="0" cy="1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18" idx="0"/>
          </p:cNvCxnSpPr>
          <p:nvPr/>
        </p:nvCxnSpPr>
        <p:spPr>
          <a:xfrm flipH="1">
            <a:off x="9203376" y="3873718"/>
            <a:ext cx="17813" cy="1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9" idx="0"/>
          </p:cNvCxnSpPr>
          <p:nvPr/>
        </p:nvCxnSpPr>
        <p:spPr>
          <a:xfrm>
            <a:off x="9203376" y="4928298"/>
            <a:ext cx="17813" cy="17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20" idx="0"/>
          </p:cNvCxnSpPr>
          <p:nvPr/>
        </p:nvCxnSpPr>
        <p:spPr>
          <a:xfrm flipH="1">
            <a:off x="9135093" y="5949186"/>
            <a:ext cx="86096" cy="17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230589" y="4061399"/>
            <a:ext cx="1223159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18" idx="3"/>
            <a:endCxn id="55" idx="1"/>
          </p:cNvCxnSpPr>
          <p:nvPr/>
        </p:nvCxnSpPr>
        <p:spPr>
          <a:xfrm flipV="1">
            <a:off x="9909957" y="4482973"/>
            <a:ext cx="32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2"/>
          </p:cNvCxnSpPr>
          <p:nvPr/>
        </p:nvCxnSpPr>
        <p:spPr>
          <a:xfrm flipH="1">
            <a:off x="10842168" y="4904547"/>
            <a:ext cx="1" cy="150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0" idx="6"/>
          </p:cNvCxnSpPr>
          <p:nvPr/>
        </p:nvCxnSpPr>
        <p:spPr>
          <a:xfrm flipH="1">
            <a:off x="9553697" y="6405996"/>
            <a:ext cx="1288472" cy="8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86758" y="2790183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06122" y="4926905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247429" y="478737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39774" y="4152788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72688" y="3524935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59852" y="5735783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9279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6909" y="320634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Memeriksa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file DRC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909" y="1339933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count </a:t>
            </a:r>
            <a:r>
              <a:rPr lang="en-US" sz="1400" dirty="0" err="1"/>
              <a:t>sebagai</a:t>
            </a:r>
            <a:r>
              <a:rPr lang="en-US" sz="1400" dirty="0"/>
              <a:t> variable </a:t>
            </a:r>
            <a:r>
              <a:rPr lang="en-US" sz="1400" dirty="0" err="1"/>
              <a:t>int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1460665" y="2359232"/>
            <a:ext cx="1116280" cy="7362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Count=0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6909" y="3307279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F per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\n </a:t>
            </a:r>
            <a:r>
              <a:rPr lang="en-US" sz="1400" dirty="0" err="1"/>
              <a:t>maka</a:t>
            </a:r>
            <a:r>
              <a:rPr lang="en-US" sz="1400" dirty="0"/>
              <a:t> count ++</a:t>
            </a:r>
          </a:p>
        </p:txBody>
      </p:sp>
      <p:sp>
        <p:nvSpPr>
          <p:cNvPr id="8" name="Diamond 7"/>
          <p:cNvSpPr/>
          <p:nvPr/>
        </p:nvSpPr>
        <p:spPr>
          <a:xfrm>
            <a:off x="1318161" y="4326578"/>
            <a:ext cx="1401288" cy="10212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Terbaca</a:t>
            </a:r>
            <a:r>
              <a:rPr lang="en-US" sz="1400" dirty="0"/>
              <a:t> NULL</a:t>
            </a:r>
          </a:p>
        </p:txBody>
      </p:sp>
      <p:sp>
        <p:nvSpPr>
          <p:cNvPr id="9" name="Oval 8"/>
          <p:cNvSpPr/>
          <p:nvPr/>
        </p:nvSpPr>
        <p:spPr>
          <a:xfrm>
            <a:off x="1591293" y="5559633"/>
            <a:ext cx="855023" cy="688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018805" y="1128156"/>
            <a:ext cx="0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2018804" y="2147455"/>
            <a:ext cx="1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018804" y="3095502"/>
            <a:ext cx="1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018805" y="4114801"/>
            <a:ext cx="0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018805" y="5347856"/>
            <a:ext cx="0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>
            <a:off x="665018" y="4837217"/>
            <a:ext cx="653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5018" y="3201390"/>
            <a:ext cx="0" cy="163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5018" y="3201390"/>
            <a:ext cx="1353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21283" y="320634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Memeriksa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021283" y="1339933"/>
            <a:ext cx="1543792" cy="130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Deklarasi</a:t>
            </a:r>
            <a:r>
              <a:rPr lang="en-US" sz="1400" dirty="0"/>
              <a:t> variable check </a:t>
            </a:r>
            <a:r>
              <a:rPr lang="en-US" sz="1400" dirty="0" err="1"/>
              <a:t>bertipe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banyaknya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endParaRPr lang="en-US" sz="1400" dirty="0"/>
          </a:p>
        </p:txBody>
      </p:sp>
      <p:sp>
        <p:nvSpPr>
          <p:cNvPr id="30" name="Hexagon 29"/>
          <p:cNvSpPr/>
          <p:nvPr/>
        </p:nvSpPr>
        <p:spPr>
          <a:xfrm>
            <a:off x="5276602" y="2859974"/>
            <a:ext cx="1033154" cy="7362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Check=0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1283" y="3830783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Baca data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yang </a:t>
            </a:r>
            <a:r>
              <a:rPr lang="en-US" sz="1400" dirty="0" err="1"/>
              <a:t>terjadi</a:t>
            </a:r>
            <a:r>
              <a:rPr lang="en-US" sz="1400" dirty="0"/>
              <a:t> di 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21283" y="4944095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Cocokkan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array layout </a:t>
            </a:r>
            <a:r>
              <a:rPr lang="en-US" sz="1400" dirty="0" err="1"/>
              <a:t>dan</a:t>
            </a:r>
            <a:r>
              <a:rPr lang="en-US" sz="1400" dirty="0"/>
              <a:t> array routing</a:t>
            </a:r>
          </a:p>
        </p:txBody>
      </p:sp>
      <p:sp>
        <p:nvSpPr>
          <p:cNvPr id="33" name="Oval 32"/>
          <p:cNvSpPr/>
          <p:nvPr/>
        </p:nvSpPr>
        <p:spPr>
          <a:xfrm>
            <a:off x="5686301" y="6167256"/>
            <a:ext cx="213755" cy="19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32420" y="322615"/>
            <a:ext cx="213755" cy="19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8098970" y="718457"/>
            <a:ext cx="1080654" cy="8193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Cocok</a:t>
            </a:r>
            <a:r>
              <a:rPr lang="en-US" sz="14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67401" y="1743694"/>
            <a:ext cx="1543792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Check++</a:t>
            </a:r>
          </a:p>
        </p:txBody>
      </p:sp>
      <p:sp>
        <p:nvSpPr>
          <p:cNvPr id="37" name="Diamond 36"/>
          <p:cNvSpPr/>
          <p:nvPr/>
        </p:nvSpPr>
        <p:spPr>
          <a:xfrm>
            <a:off x="8098970" y="2755077"/>
            <a:ext cx="1080654" cy="8193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NULL?</a:t>
            </a:r>
          </a:p>
        </p:txBody>
      </p:sp>
      <p:sp>
        <p:nvSpPr>
          <p:cNvPr id="38" name="Parallelogram 37"/>
          <p:cNvSpPr/>
          <p:nvPr/>
        </p:nvSpPr>
        <p:spPr>
          <a:xfrm>
            <a:off x="7926777" y="3778335"/>
            <a:ext cx="1425039" cy="6190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8211784" y="4601198"/>
            <a:ext cx="855023" cy="688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9239000" y="818655"/>
            <a:ext cx="1425039" cy="6190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10895608" y="789961"/>
            <a:ext cx="855023" cy="688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43" name="Straight Arrow Connector 42"/>
          <p:cNvCxnSpPr>
            <a:stCxn id="27" idx="2"/>
            <a:endCxn id="28" idx="0"/>
          </p:cNvCxnSpPr>
          <p:nvPr/>
        </p:nvCxnSpPr>
        <p:spPr>
          <a:xfrm>
            <a:off x="5793179" y="1128156"/>
            <a:ext cx="0" cy="2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2"/>
          </p:cNvCxnSpPr>
          <p:nvPr/>
        </p:nvCxnSpPr>
        <p:spPr>
          <a:xfrm flipH="1">
            <a:off x="5793178" y="2648197"/>
            <a:ext cx="1" cy="17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0"/>
          </p:cNvCxnSpPr>
          <p:nvPr/>
        </p:nvCxnSpPr>
        <p:spPr>
          <a:xfrm>
            <a:off x="5793178" y="3591665"/>
            <a:ext cx="1" cy="23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32" idx="0"/>
          </p:cNvCxnSpPr>
          <p:nvPr/>
        </p:nvCxnSpPr>
        <p:spPr>
          <a:xfrm>
            <a:off x="5793179" y="4638305"/>
            <a:ext cx="0" cy="3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33" idx="0"/>
          </p:cNvCxnSpPr>
          <p:nvPr/>
        </p:nvCxnSpPr>
        <p:spPr>
          <a:xfrm>
            <a:off x="5793179" y="5751617"/>
            <a:ext cx="0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4"/>
            <a:endCxn id="35" idx="0"/>
          </p:cNvCxnSpPr>
          <p:nvPr/>
        </p:nvCxnSpPr>
        <p:spPr>
          <a:xfrm flipH="1">
            <a:off x="8639297" y="522514"/>
            <a:ext cx="1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36" idx="0"/>
          </p:cNvCxnSpPr>
          <p:nvPr/>
        </p:nvCxnSpPr>
        <p:spPr>
          <a:xfrm>
            <a:off x="8639297" y="1537854"/>
            <a:ext cx="0" cy="2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2"/>
            <a:endCxn id="37" idx="0"/>
          </p:cNvCxnSpPr>
          <p:nvPr/>
        </p:nvCxnSpPr>
        <p:spPr>
          <a:xfrm>
            <a:off x="8639297" y="2551216"/>
            <a:ext cx="0" cy="2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2"/>
            <a:endCxn id="38" idx="0"/>
          </p:cNvCxnSpPr>
          <p:nvPr/>
        </p:nvCxnSpPr>
        <p:spPr>
          <a:xfrm>
            <a:off x="8639297" y="3574474"/>
            <a:ext cx="0" cy="2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3"/>
          </p:cNvCxnSpPr>
          <p:nvPr/>
        </p:nvCxnSpPr>
        <p:spPr>
          <a:xfrm flipH="1">
            <a:off x="8532420" y="4397337"/>
            <a:ext cx="29501" cy="2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5"/>
          </p:cNvCxnSpPr>
          <p:nvPr/>
        </p:nvCxnSpPr>
        <p:spPr>
          <a:xfrm flipV="1">
            <a:off x="9007431" y="1128156"/>
            <a:ext cx="308944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0" idx="2"/>
            <a:endCxn id="41" idx="2"/>
          </p:cNvCxnSpPr>
          <p:nvPr/>
        </p:nvCxnSpPr>
        <p:spPr>
          <a:xfrm>
            <a:off x="10586664" y="1128156"/>
            <a:ext cx="308944" cy="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8172" y="519030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0102" y="3903170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37780" y="137376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24914" y="3468339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81104" y="297417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70865" y="75882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76" name="Straight Arrow Connector 75"/>
          <p:cNvCxnSpPr>
            <a:stCxn id="37" idx="1"/>
          </p:cNvCxnSpPr>
          <p:nvPr/>
        </p:nvCxnSpPr>
        <p:spPr>
          <a:xfrm flipH="1">
            <a:off x="5793178" y="3164776"/>
            <a:ext cx="2305792" cy="5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159" y="222256"/>
            <a:ext cx="5154582" cy="4598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Diagram </a:t>
            </a:r>
            <a:r>
              <a:rPr lang="en-US" dirty="0" err="1"/>
              <a:t>fungsionalitas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0D9F7-9907-4DFC-AA49-24512B620BB9}"/>
              </a:ext>
            </a:extLst>
          </p:cNvPr>
          <p:cNvSpPr/>
          <p:nvPr/>
        </p:nvSpPr>
        <p:spPr>
          <a:xfrm>
            <a:off x="4669654" y="870012"/>
            <a:ext cx="2565647" cy="279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Main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F4ABA-4D30-4FE3-9236-999C36FC30F8}"/>
              </a:ext>
            </a:extLst>
          </p:cNvPr>
          <p:cNvSpPr/>
          <p:nvPr/>
        </p:nvSpPr>
        <p:spPr>
          <a:xfrm>
            <a:off x="2370334" y="857606"/>
            <a:ext cx="1526959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STDIO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5B5FC-2DB8-4F59-8E8C-433A90DA6AFD}"/>
              </a:ext>
            </a:extLst>
          </p:cNvPr>
          <p:cNvSpPr/>
          <p:nvPr/>
        </p:nvSpPr>
        <p:spPr>
          <a:xfrm>
            <a:off x="2325946" y="2745419"/>
            <a:ext cx="1526959" cy="68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Rule File Handler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88105-E646-4B16-96BC-D6F68FBF794D}"/>
              </a:ext>
            </a:extLst>
          </p:cNvPr>
          <p:cNvSpPr/>
          <p:nvPr/>
        </p:nvSpPr>
        <p:spPr>
          <a:xfrm>
            <a:off x="8016536" y="1331650"/>
            <a:ext cx="1376039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Save to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B2EDB-4AA1-4A3B-9DAE-7974F0C98145}"/>
              </a:ext>
            </a:extLst>
          </p:cNvPr>
          <p:cNvSpPr/>
          <p:nvPr/>
        </p:nvSpPr>
        <p:spPr>
          <a:xfrm>
            <a:off x="8016535" y="2377734"/>
            <a:ext cx="1376039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Import 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045EC-1287-4550-96DC-20A0D247B0AC}"/>
              </a:ext>
            </a:extLst>
          </p:cNvPr>
          <p:cNvSpPr/>
          <p:nvPr/>
        </p:nvSpPr>
        <p:spPr>
          <a:xfrm>
            <a:off x="5943599" y="4028981"/>
            <a:ext cx="2383655" cy="272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CED56-2734-4A23-B78A-1040E952820C}"/>
              </a:ext>
            </a:extLst>
          </p:cNvPr>
          <p:cNvSpPr/>
          <p:nvPr/>
        </p:nvSpPr>
        <p:spPr>
          <a:xfrm>
            <a:off x="6206601" y="4229927"/>
            <a:ext cx="2057400" cy="2507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sz="1200" dirty="0"/>
              <a:t>Struct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Main Menu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Load / Read File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Save file and Exit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Create New Project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Print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Print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Manual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Manual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Automated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Automated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Design Rule Checker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09832-9968-44AC-B025-B04EC368B577}"/>
              </a:ext>
            </a:extLst>
          </p:cNvPr>
          <p:cNvSpPr txBox="1"/>
          <p:nvPr/>
        </p:nvSpPr>
        <p:spPr>
          <a:xfrm>
            <a:off x="6070844" y="4036520"/>
            <a:ext cx="722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Tubes.h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F054-07A0-4338-A77A-89F7774F54FA}"/>
              </a:ext>
            </a:extLst>
          </p:cNvPr>
          <p:cNvSpPr/>
          <p:nvPr/>
        </p:nvSpPr>
        <p:spPr>
          <a:xfrm>
            <a:off x="3089427" y="4092605"/>
            <a:ext cx="2383655" cy="272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B4528193-4512-48D0-9A29-5945DEB0FE10}"/>
              </a:ext>
            </a:extLst>
          </p:cNvPr>
          <p:cNvSpPr/>
          <p:nvPr/>
        </p:nvSpPr>
        <p:spPr>
          <a:xfrm>
            <a:off x="3252554" y="4223410"/>
            <a:ext cx="2057400" cy="2507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sz="1200" dirty="0"/>
              <a:t>Main Menu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Load / Read File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Save file and Exit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Create New Project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Print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Print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Manual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Manual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Automated Layout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Automated Routing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Design Rule Checker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E57EA-7934-4933-AA23-B5A6E760B16E}"/>
              </a:ext>
            </a:extLst>
          </p:cNvPr>
          <p:cNvSpPr txBox="1"/>
          <p:nvPr/>
        </p:nvSpPr>
        <p:spPr>
          <a:xfrm>
            <a:off x="3089426" y="4092605"/>
            <a:ext cx="722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Tubes.c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BF7AC-E07F-436D-B711-7E57F6594805}"/>
              </a:ext>
            </a:extLst>
          </p:cNvPr>
          <p:cNvSpPr txBox="1"/>
          <p:nvPr/>
        </p:nvSpPr>
        <p:spPr>
          <a:xfrm>
            <a:off x="550408" y="870012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39C12-751E-4D3A-AAAF-F0D8BAE68E8A}"/>
              </a:ext>
            </a:extLst>
          </p:cNvPr>
          <p:cNvSpPr txBox="1"/>
          <p:nvPr/>
        </p:nvSpPr>
        <p:spPr>
          <a:xfrm>
            <a:off x="162754" y="2848251"/>
            <a:ext cx="17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External TXT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A9ABB-0D23-4CD5-8914-40D5CEE3D24C}"/>
              </a:ext>
            </a:extLst>
          </p:cNvPr>
          <p:cNvSpPr txBox="1"/>
          <p:nvPr/>
        </p:nvSpPr>
        <p:spPr>
          <a:xfrm>
            <a:off x="10111666" y="1406202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CSV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75568-E33E-46FE-B387-58E782857B0C}"/>
              </a:ext>
            </a:extLst>
          </p:cNvPr>
          <p:cNvSpPr txBox="1"/>
          <p:nvPr/>
        </p:nvSpPr>
        <p:spPr>
          <a:xfrm>
            <a:off x="10173808" y="2376087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CSV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3481CF-67E5-421E-89AD-07B7D4C2824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08699" y="3032917"/>
            <a:ext cx="375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ADAEAF-A962-41E8-8880-758BF16990DC}"/>
              </a:ext>
            </a:extLst>
          </p:cNvPr>
          <p:cNvCxnSpPr>
            <a:stCxn id="15" idx="3"/>
          </p:cNvCxnSpPr>
          <p:nvPr/>
        </p:nvCxnSpPr>
        <p:spPr>
          <a:xfrm>
            <a:off x="1597973" y="1054678"/>
            <a:ext cx="77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D23B3-C9C9-4E76-B692-F3EFEEA799F2}"/>
              </a:ext>
            </a:extLst>
          </p:cNvPr>
          <p:cNvCxnSpPr>
            <a:stCxn id="5" idx="3"/>
          </p:cNvCxnSpPr>
          <p:nvPr/>
        </p:nvCxnSpPr>
        <p:spPr>
          <a:xfrm flipV="1">
            <a:off x="3897293" y="1461287"/>
            <a:ext cx="772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BDA539-435D-4312-BD62-722D2E44460B}"/>
              </a:ext>
            </a:extLst>
          </p:cNvPr>
          <p:cNvCxnSpPr>
            <a:stCxn id="6" idx="3"/>
          </p:cNvCxnSpPr>
          <p:nvPr/>
        </p:nvCxnSpPr>
        <p:spPr>
          <a:xfrm flipV="1">
            <a:off x="3852905" y="3087209"/>
            <a:ext cx="816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F5C44-5B8C-4B2D-B929-34E64A03116C}"/>
              </a:ext>
            </a:extLst>
          </p:cNvPr>
          <p:cNvCxnSpPr>
            <a:endCxn id="7" idx="1"/>
          </p:cNvCxnSpPr>
          <p:nvPr/>
        </p:nvCxnSpPr>
        <p:spPr>
          <a:xfrm>
            <a:off x="7235301" y="1566908"/>
            <a:ext cx="781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9B45FD-1E4B-494E-B238-7BDFBE484CD1}"/>
              </a:ext>
            </a:extLst>
          </p:cNvPr>
          <p:cNvCxnSpPr>
            <a:stCxn id="7" idx="3"/>
          </p:cNvCxnSpPr>
          <p:nvPr/>
        </p:nvCxnSpPr>
        <p:spPr>
          <a:xfrm flipV="1">
            <a:off x="9392575" y="1566908"/>
            <a:ext cx="719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E24EF-10E1-400B-A24F-E381C4AD587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35301" y="2612993"/>
            <a:ext cx="78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56A11F-A45C-4BC7-9DB5-2070213BCA4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370380" y="2560753"/>
            <a:ext cx="803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143979-1A46-441B-9152-FFE7EB010D71}"/>
              </a:ext>
            </a:extLst>
          </p:cNvPr>
          <p:cNvCxnSpPr/>
          <p:nvPr/>
        </p:nvCxnSpPr>
        <p:spPr>
          <a:xfrm>
            <a:off x="5473082" y="5157926"/>
            <a:ext cx="470517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068306-C4A8-401A-A8DD-19537C2246C0}"/>
              </a:ext>
            </a:extLst>
          </p:cNvPr>
          <p:cNvCxnSpPr/>
          <p:nvPr/>
        </p:nvCxnSpPr>
        <p:spPr>
          <a:xfrm>
            <a:off x="6431869" y="3666478"/>
            <a:ext cx="361025" cy="3625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4512"/>
            <a:ext cx="9905998" cy="833644"/>
          </a:xfrm>
        </p:spPr>
        <p:txBody>
          <a:bodyPr/>
          <a:lstStyle/>
          <a:p>
            <a:pPr algn="ctr"/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65097"/>
              </p:ext>
            </p:extLst>
          </p:nvPr>
        </p:nvGraphicFramePr>
        <p:xfrm>
          <a:off x="2030412" y="1126971"/>
          <a:ext cx="8229869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Berkas</a:t>
                      </a:r>
                      <a:r>
                        <a:rPr lang="en-US" dirty="0"/>
                        <a:t>/Library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terkait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createNewProject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Projectname_routing.csv, projectname_layout.csv, </a:t>
                      </a:r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Frans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Kevin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loadproject</a:t>
                      </a:r>
                      <a:endParaRPr lang="en-US" dirty="0"/>
                    </a:p>
                    <a:p>
                      <a:r>
                        <a:rPr lang="en-US" dirty="0" err="1"/>
                        <a:t>readLayoutFile</a:t>
                      </a:r>
                      <a:endParaRPr lang="en-US" dirty="0"/>
                    </a:p>
                    <a:p>
                      <a:r>
                        <a:rPr lang="en-US" dirty="0" err="1"/>
                        <a:t>readRoutingFile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Derwin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mainMenu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printLayout</a:t>
                      </a:r>
                      <a:endParaRPr lang="en-US" dirty="0"/>
                    </a:p>
                    <a:p>
                      <a:r>
                        <a:rPr lang="en-US" dirty="0" err="1"/>
                        <a:t>printRouting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manualLayout</a:t>
                      </a:r>
                      <a:endParaRPr lang="en-US" dirty="0"/>
                    </a:p>
                    <a:p>
                      <a:r>
                        <a:rPr lang="en-US" dirty="0" err="1"/>
                        <a:t>manualRouting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Designrulechecker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  <a:r>
                        <a:rPr lang="en-US" baseline="0" dirty="0"/>
                        <a:t> and 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Derwin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tubes.h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tubes.c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Kevin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/>
                        <a:t>autoLayout</a:t>
                      </a:r>
                      <a:endParaRPr lang="en-US" dirty="0"/>
                    </a:p>
                    <a:p>
                      <a:r>
                        <a:rPr lang="en-US" dirty="0" err="1"/>
                        <a:t>autoRouting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369" y="1787847"/>
            <a:ext cx="9905999" cy="4541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Masalah</a:t>
            </a:r>
            <a:r>
              <a:rPr lang="en-US" dirty="0"/>
              <a:t>: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mentranslate</a:t>
            </a:r>
            <a:r>
              <a:rPr lang="en-US" dirty="0"/>
              <a:t> ide-ide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flowchart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syntax </a:t>
            </a:r>
            <a:r>
              <a:rPr lang="en-US" dirty="0" err="1"/>
              <a:t>bahasa</a:t>
            </a:r>
            <a:r>
              <a:rPr lang="en-US" dirty="0"/>
              <a:t> C.</a:t>
            </a:r>
          </a:p>
          <a:p>
            <a:pPr marL="0" indent="0">
              <a:buNone/>
            </a:pPr>
            <a:r>
              <a:rPr lang="en-US" dirty="0" err="1"/>
              <a:t>Solusi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megaplikasikannya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Masalah: Saat menggunkan strcpy pada load project , load file menjadi eror</a:t>
            </a:r>
          </a:p>
          <a:p>
            <a:pPr marL="0" indent="0">
              <a:buNone/>
            </a:pPr>
            <a:r>
              <a:rPr lang="id-ID" dirty="0"/>
              <a:t>Solusi: Menggunakan assignment per character</a:t>
            </a:r>
          </a:p>
          <a:p>
            <a:pPr marL="0" indent="0">
              <a:buNone/>
            </a:pPr>
            <a:r>
              <a:rPr lang="id-ID" dirty="0"/>
              <a:t>Masalah : Kesusahan penggunaan double pointer pada matriks program setiap fungsi</a:t>
            </a:r>
          </a:p>
          <a:p>
            <a:pPr marL="0" indent="0">
              <a:buNone/>
            </a:pPr>
            <a:r>
              <a:rPr lang="id-ID"/>
              <a:t>Solusi : Menggunakan Struct dan array statis untuk menggantikannya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Keunikan</a:t>
            </a:r>
            <a:r>
              <a:rPr lang="en-ID" dirty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“</a:t>
            </a:r>
            <a:r>
              <a:rPr lang="en-US" dirty="0" err="1"/>
              <a:t>Netlist</a:t>
            </a:r>
            <a:r>
              <a:rPr lang="en-US" dirty="0"/>
              <a:t>”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memperudah</a:t>
            </a:r>
            <a:r>
              <a:rPr lang="en-US" dirty="0"/>
              <a:t> proses DRC</a:t>
            </a:r>
          </a:p>
          <a:p>
            <a:r>
              <a:rPr lang="en-US" dirty="0"/>
              <a:t>Program kami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Layout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program</a:t>
            </a:r>
          </a:p>
          <a:p>
            <a:r>
              <a:rPr lang="en-US" dirty="0"/>
              <a:t>Program kami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Project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mempermudah</a:t>
            </a:r>
            <a:r>
              <a:rPr lang="en-US" dirty="0"/>
              <a:t> debugging.</a:t>
            </a:r>
          </a:p>
        </p:txBody>
      </p:sp>
    </p:spTree>
    <p:extLst>
      <p:ext uri="{BB962C8B-B14F-4D97-AF65-F5344CB8AC3E}">
        <p14:creationId xmlns:p14="http://schemas.microsoft.com/office/powerpoint/2010/main" val="21176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4583"/>
            <a:ext cx="9905998" cy="7115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main program</a:t>
            </a:r>
          </a:p>
        </p:txBody>
      </p:sp>
      <p:sp>
        <p:nvSpPr>
          <p:cNvPr id="4" name="Oval 3"/>
          <p:cNvSpPr/>
          <p:nvPr/>
        </p:nvSpPr>
        <p:spPr>
          <a:xfrm>
            <a:off x="1141413" y="1856579"/>
            <a:ext cx="1033153" cy="855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1657990" y="2711602"/>
            <a:ext cx="5937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985654" y="3051958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menu</a:t>
            </a:r>
          </a:p>
          <a:p>
            <a:pPr algn="ctr"/>
            <a:r>
              <a:rPr lang="en-US" dirty="0"/>
              <a:t>Input menu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5361" y="3669474"/>
            <a:ext cx="5937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563336" y="4166465"/>
            <a:ext cx="2424050" cy="8490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1&lt;=menu&lt;=3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81298" y="4998319"/>
            <a:ext cx="5937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2897580" y="2835229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14009" y="2363188"/>
            <a:ext cx="5937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99709" y="2143494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69966" y="5465021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flipH="1" flipV="1">
            <a:off x="2183951" y="3649888"/>
            <a:ext cx="388916" cy="917368"/>
          </a:xfrm>
          <a:prstGeom prst="bentConnector4">
            <a:avLst>
              <a:gd name="adj1" fmla="val -58779"/>
              <a:gd name="adj2" fmla="val 73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4436" y="3997956"/>
            <a:ext cx="7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4721" y="4040869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11039" y="3862441"/>
            <a:ext cx="5937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43844" y="4352599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layout file</a:t>
            </a:r>
          </a:p>
          <a:p>
            <a:pPr algn="ctr"/>
            <a:r>
              <a:rPr lang="en-US" sz="1400" dirty="0"/>
              <a:t>Load routing file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719946" y="4144487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40780" y="4150424"/>
            <a:ext cx="0" cy="19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2717" y="4326470"/>
            <a:ext cx="1411678" cy="68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createnewproject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001985" y="5461457"/>
            <a:ext cx="163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01984" y="5035636"/>
            <a:ext cx="0" cy="43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40780" y="5011387"/>
            <a:ext cx="0" cy="45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21382" y="5473332"/>
            <a:ext cx="0" cy="4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38452" y="5917760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49683" y="5887279"/>
            <a:ext cx="1411678" cy="68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 menu</a:t>
            </a:r>
          </a:p>
        </p:txBody>
      </p:sp>
      <p:cxnSp>
        <p:nvCxnSpPr>
          <p:cNvPr id="47" name="Straight Arrow Connector 46"/>
          <p:cNvCxnSpPr>
            <a:stCxn id="45" idx="3"/>
            <a:endCxn id="44" idx="2"/>
          </p:cNvCxnSpPr>
          <p:nvPr/>
        </p:nvCxnSpPr>
        <p:spPr>
          <a:xfrm>
            <a:off x="5561361" y="6229738"/>
            <a:ext cx="777091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40780" y="4142715"/>
            <a:ext cx="1091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31823" y="4142715"/>
            <a:ext cx="0" cy="17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9798" y="516378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05109" y="4058440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31821" y="409994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315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5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main Menu</a:t>
            </a:r>
          </a:p>
        </p:txBody>
      </p:sp>
      <p:sp>
        <p:nvSpPr>
          <p:cNvPr id="4" name="Oval 3"/>
          <p:cNvSpPr/>
          <p:nvPr/>
        </p:nvSpPr>
        <p:spPr>
          <a:xfrm>
            <a:off x="1825232" y="1543792"/>
            <a:ext cx="1033153" cy="855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519441" y="2517568"/>
            <a:ext cx="1644732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main menu </a:t>
            </a:r>
          </a:p>
          <a:p>
            <a:pPr algn="ctr"/>
            <a:r>
              <a:rPr lang="en-US" sz="1400" dirty="0"/>
              <a:t>Input menu</a:t>
            </a:r>
          </a:p>
        </p:txBody>
      </p:sp>
      <p:sp>
        <p:nvSpPr>
          <p:cNvPr id="6" name="Diamond 5"/>
          <p:cNvSpPr/>
          <p:nvPr/>
        </p:nvSpPr>
        <p:spPr>
          <a:xfrm>
            <a:off x="1282534" y="3241963"/>
            <a:ext cx="2089843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/>
              <a:t>&lt;=menu&lt;=8</a:t>
            </a:r>
          </a:p>
        </p:txBody>
      </p:sp>
      <p:sp>
        <p:nvSpPr>
          <p:cNvPr id="7" name="Diamond 6"/>
          <p:cNvSpPr/>
          <p:nvPr/>
        </p:nvSpPr>
        <p:spPr>
          <a:xfrm>
            <a:off x="1480847" y="4358245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8" name="Oval 7"/>
          <p:cNvSpPr/>
          <p:nvPr/>
        </p:nvSpPr>
        <p:spPr>
          <a:xfrm>
            <a:off x="2188913" y="5474527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0746" y="1650671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8228" y="2558926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88573" y="2544185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8918" y="2558926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routing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89263" y="2558925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routing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89608" y="2558925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 layout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0275" y="3533930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 routing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777" y="3533929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89263" y="3533929"/>
            <a:ext cx="1411678" cy="68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and exit</a:t>
            </a:r>
          </a:p>
        </p:txBody>
      </p:sp>
      <p:sp>
        <p:nvSpPr>
          <p:cNvPr id="18" name="Oval 17"/>
          <p:cNvSpPr/>
          <p:nvPr/>
        </p:nvSpPr>
        <p:spPr>
          <a:xfrm>
            <a:off x="7301385" y="5146067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3966" y="2189593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88063" y="2206165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8673" y="2234256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86745" y="2234256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4817" y="2234256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7221" y="3203280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37673" y="3241962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63640" y="3203280"/>
            <a:ext cx="3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8" name="Straight Connector 27"/>
          <p:cNvCxnSpPr>
            <a:stCxn id="4" idx="4"/>
            <a:endCxn id="5" idx="0"/>
          </p:cNvCxnSpPr>
          <p:nvPr/>
        </p:nvCxnSpPr>
        <p:spPr>
          <a:xfrm flipH="1">
            <a:off x="2341807" y="2398815"/>
            <a:ext cx="2" cy="11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4"/>
            <a:endCxn id="6" idx="0"/>
          </p:cNvCxnSpPr>
          <p:nvPr/>
        </p:nvCxnSpPr>
        <p:spPr>
          <a:xfrm flipH="1">
            <a:off x="2327456" y="3123210"/>
            <a:ext cx="14351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 flipH="1">
            <a:off x="2303213" y="4239492"/>
            <a:ext cx="24243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2303213" y="5355774"/>
            <a:ext cx="0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119" y="2189593"/>
            <a:ext cx="652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0119" y="21895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6806" y="221414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94757" y="221414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95102" y="21895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883572" y="219429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4067" y="4631377"/>
            <a:ext cx="6846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340935" y="3241962"/>
            <a:ext cx="0" cy="138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2"/>
          </p:cNvCxnSpPr>
          <p:nvPr/>
        </p:nvCxnSpPr>
        <p:spPr>
          <a:xfrm flipH="1">
            <a:off x="6093561" y="4216967"/>
            <a:ext cx="2553" cy="41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4757" y="4181342"/>
            <a:ext cx="0" cy="45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2"/>
          </p:cNvCxnSpPr>
          <p:nvPr/>
        </p:nvCxnSpPr>
        <p:spPr>
          <a:xfrm>
            <a:off x="9295102" y="4216966"/>
            <a:ext cx="0" cy="41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5" idx="1"/>
          </p:cNvCxnSpPr>
          <p:nvPr/>
        </p:nvCxnSpPr>
        <p:spPr>
          <a:xfrm>
            <a:off x="6937673" y="2189593"/>
            <a:ext cx="0" cy="123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90136" y="3423571"/>
            <a:ext cx="3604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690136" y="3423571"/>
            <a:ext cx="0" cy="14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03594" y="3423570"/>
            <a:ext cx="0" cy="14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5102" y="3423569"/>
            <a:ext cx="0" cy="14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92087" y="3241962"/>
            <a:ext cx="0" cy="138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917501" y="3218212"/>
            <a:ext cx="0" cy="14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917501" y="3364196"/>
            <a:ext cx="2651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93561" y="3364196"/>
            <a:ext cx="1823940" cy="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2"/>
          </p:cNvCxnSpPr>
          <p:nvPr/>
        </p:nvCxnSpPr>
        <p:spPr>
          <a:xfrm flipH="1">
            <a:off x="6093561" y="3227222"/>
            <a:ext cx="851" cy="13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409109" y="3213483"/>
            <a:ext cx="851" cy="13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569039" y="3350457"/>
            <a:ext cx="0" cy="128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94757" y="4631377"/>
            <a:ext cx="0" cy="5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4"/>
          </p:cNvCxnSpPr>
          <p:nvPr/>
        </p:nvCxnSpPr>
        <p:spPr>
          <a:xfrm flipH="1">
            <a:off x="7425045" y="1864427"/>
            <a:ext cx="1" cy="3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31" y="167757"/>
            <a:ext cx="9905998" cy="747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print layout</a:t>
            </a:r>
          </a:p>
        </p:txBody>
      </p:sp>
      <p:sp>
        <p:nvSpPr>
          <p:cNvPr id="4" name="Oval 3"/>
          <p:cNvSpPr/>
          <p:nvPr/>
        </p:nvSpPr>
        <p:spPr>
          <a:xfrm>
            <a:off x="1801481" y="878774"/>
            <a:ext cx="1033153" cy="855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175658" y="1922299"/>
            <a:ext cx="2240780" cy="1117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matrix layout</a:t>
            </a:r>
          </a:p>
          <a:p>
            <a:pPr algn="ctr"/>
            <a:r>
              <a:rPr lang="en-US" sz="1400" dirty="0"/>
              <a:t>Input </a:t>
            </a:r>
            <a:r>
              <a:rPr lang="en-US" sz="1400" dirty="0" err="1"/>
              <a:t>panjang</a:t>
            </a:r>
            <a:r>
              <a:rPr lang="en-US" sz="1400" dirty="0"/>
              <a:t> p col</a:t>
            </a:r>
          </a:p>
          <a:p>
            <a:pPr algn="ctr"/>
            <a:r>
              <a:rPr lang="en-US" sz="1400" dirty="0"/>
              <a:t>Input </a:t>
            </a:r>
            <a:r>
              <a:rPr lang="en-US" sz="1400" dirty="0" err="1"/>
              <a:t>lebar</a:t>
            </a:r>
            <a:r>
              <a:rPr lang="en-US" sz="1400" dirty="0"/>
              <a:t> l row</a:t>
            </a:r>
          </a:p>
        </p:txBody>
      </p:sp>
      <p:sp>
        <p:nvSpPr>
          <p:cNvPr id="6" name="Hexagon 5"/>
          <p:cNvSpPr/>
          <p:nvPr/>
        </p:nvSpPr>
        <p:spPr>
          <a:xfrm>
            <a:off x="1871548" y="3228084"/>
            <a:ext cx="890649" cy="5937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/>
              <a:t>=0, l</a:t>
            </a:r>
          </a:p>
        </p:txBody>
      </p:sp>
      <p:sp>
        <p:nvSpPr>
          <p:cNvPr id="7" name="Hexagon 6"/>
          <p:cNvSpPr/>
          <p:nvPr/>
        </p:nvSpPr>
        <p:spPr>
          <a:xfrm>
            <a:off x="1871548" y="4010352"/>
            <a:ext cx="890649" cy="5937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j=0, p</a:t>
            </a:r>
          </a:p>
        </p:txBody>
      </p:sp>
      <p:sp>
        <p:nvSpPr>
          <p:cNvPr id="9" name="Oval 8"/>
          <p:cNvSpPr/>
          <p:nvPr/>
        </p:nvSpPr>
        <p:spPr>
          <a:xfrm>
            <a:off x="2202572" y="479262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693915" y="1343764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i=0</a:t>
            </a:r>
          </a:p>
        </p:txBody>
      </p:sp>
      <p:sp>
        <p:nvSpPr>
          <p:cNvPr id="11" name="Oval 10"/>
          <p:cNvSpPr/>
          <p:nvPr/>
        </p:nvSpPr>
        <p:spPr>
          <a:xfrm>
            <a:off x="4401982" y="1004391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3693915" y="2527438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</a:t>
            </a:r>
          </a:p>
        </p:txBody>
      </p:sp>
      <p:sp>
        <p:nvSpPr>
          <p:cNvPr id="13" name="Diamond 12"/>
          <p:cNvSpPr/>
          <p:nvPr/>
        </p:nvSpPr>
        <p:spPr>
          <a:xfrm>
            <a:off x="7275013" y="2527437"/>
            <a:ext cx="1644732" cy="9975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j=0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3732509" y="3821850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Print”   “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5580999" y="3826998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7483823" y="3821850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</a:t>
            </a:r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18" name="Parallelogram 17"/>
          <p:cNvSpPr/>
          <p:nvPr/>
        </p:nvSpPr>
        <p:spPr>
          <a:xfrm>
            <a:off x="9283581" y="3821349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layout[</a:t>
            </a:r>
            <a:r>
              <a:rPr lang="en-US" sz="1400" dirty="0" err="1"/>
              <a:t>i</a:t>
            </a:r>
            <a:r>
              <a:rPr lang="en-US" sz="1400" dirty="0"/>
              <a:t>][j]</a:t>
            </a:r>
          </a:p>
        </p:txBody>
      </p:sp>
      <p:sp>
        <p:nvSpPr>
          <p:cNvPr id="19" name="Oval 18"/>
          <p:cNvSpPr/>
          <p:nvPr/>
        </p:nvSpPr>
        <p:spPr>
          <a:xfrm>
            <a:off x="7045615" y="4616496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45614" y="5784000"/>
            <a:ext cx="228599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6391937" y="5005953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Print”\n”</a:t>
            </a:r>
          </a:p>
        </p:txBody>
      </p:sp>
      <p:sp>
        <p:nvSpPr>
          <p:cNvPr id="22" name="Oval 21"/>
          <p:cNvSpPr/>
          <p:nvPr/>
        </p:nvSpPr>
        <p:spPr>
          <a:xfrm>
            <a:off x="6782336" y="6140323"/>
            <a:ext cx="786743" cy="65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/>
          <p:cNvCxnSpPr>
            <a:stCxn id="4" idx="4"/>
            <a:endCxn id="5" idx="0"/>
          </p:cNvCxnSpPr>
          <p:nvPr/>
        </p:nvCxnSpPr>
        <p:spPr>
          <a:xfrm flipH="1">
            <a:off x="2296048" y="1733797"/>
            <a:ext cx="22010" cy="18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</p:cNvCxnSpPr>
          <p:nvPr/>
        </p:nvCxnSpPr>
        <p:spPr>
          <a:xfrm flipH="1">
            <a:off x="2291940" y="3039582"/>
            <a:ext cx="4108" cy="18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16873" y="3821349"/>
            <a:ext cx="0" cy="18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0"/>
          </p:cNvCxnSpPr>
          <p:nvPr/>
        </p:nvCxnSpPr>
        <p:spPr>
          <a:xfrm flipH="1">
            <a:off x="2316872" y="4616496"/>
            <a:ext cx="1" cy="17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4"/>
            <a:endCxn id="10" idx="0"/>
          </p:cNvCxnSpPr>
          <p:nvPr/>
        </p:nvCxnSpPr>
        <p:spPr>
          <a:xfrm flipH="1">
            <a:off x="4516281" y="1218147"/>
            <a:ext cx="1" cy="1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4516281" y="2341293"/>
            <a:ext cx="0" cy="1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>
            <a:off x="4516281" y="3524967"/>
            <a:ext cx="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3"/>
          </p:cNvCxnSpPr>
          <p:nvPr/>
        </p:nvCxnSpPr>
        <p:spPr>
          <a:xfrm>
            <a:off x="5338647" y="3026203"/>
            <a:ext cx="824647" cy="1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75169" y="3039582"/>
            <a:ext cx="0" cy="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71257" y="3028871"/>
            <a:ext cx="824647" cy="1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695904" y="3039582"/>
            <a:ext cx="0" cy="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182" y="3524466"/>
            <a:ext cx="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16280" y="4604118"/>
            <a:ext cx="555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4"/>
          </p:cNvCxnSpPr>
          <p:nvPr/>
        </p:nvCxnSpPr>
        <p:spPr>
          <a:xfrm flipH="1">
            <a:off x="4516280" y="4427492"/>
            <a:ext cx="1" cy="189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/>
          <p:cNvSpPr/>
          <p:nvPr/>
        </p:nvSpPr>
        <p:spPr>
          <a:xfrm>
            <a:off x="5580999" y="3814621"/>
            <a:ext cx="1567543" cy="6056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j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379265" y="4426991"/>
            <a:ext cx="1" cy="189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242250" y="4415114"/>
            <a:ext cx="1" cy="18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067352" y="4426991"/>
            <a:ext cx="1" cy="18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4"/>
            <a:endCxn id="21" idx="0"/>
          </p:cNvCxnSpPr>
          <p:nvPr/>
        </p:nvCxnSpPr>
        <p:spPr>
          <a:xfrm>
            <a:off x="7159915" y="4830252"/>
            <a:ext cx="15794" cy="1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4"/>
            <a:endCxn id="20" idx="0"/>
          </p:cNvCxnSpPr>
          <p:nvPr/>
        </p:nvCxnSpPr>
        <p:spPr>
          <a:xfrm flipH="1">
            <a:off x="7159914" y="5611595"/>
            <a:ext cx="15795" cy="1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4"/>
            <a:endCxn id="22" idx="0"/>
          </p:cNvCxnSpPr>
          <p:nvPr/>
        </p:nvCxnSpPr>
        <p:spPr>
          <a:xfrm>
            <a:off x="7159914" y="5997756"/>
            <a:ext cx="15794" cy="14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3"/>
          </p:cNvCxnSpPr>
          <p:nvPr/>
        </p:nvCxnSpPr>
        <p:spPr>
          <a:xfrm flipH="1" flipV="1">
            <a:off x="3051958" y="4792620"/>
            <a:ext cx="4027135" cy="63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54474" y="4309376"/>
            <a:ext cx="0" cy="4874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" idx="0"/>
          </p:cNvCxnSpPr>
          <p:nvPr/>
        </p:nvCxnSpPr>
        <p:spPr>
          <a:xfrm flipH="1" flipV="1">
            <a:off x="2762197" y="4307235"/>
            <a:ext cx="289761" cy="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0" idx="2"/>
          </p:cNvCxnSpPr>
          <p:nvPr/>
        </p:nvCxnSpPr>
        <p:spPr>
          <a:xfrm flipH="1" flipV="1">
            <a:off x="3455719" y="5890161"/>
            <a:ext cx="3589895" cy="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443844" y="3491193"/>
            <a:ext cx="0" cy="239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750322" y="3500716"/>
            <a:ext cx="693522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3"/>
          </p:cNvCxnSpPr>
          <p:nvPr/>
        </p:nvCxnSpPr>
        <p:spPr>
          <a:xfrm flipV="1">
            <a:off x="5338647" y="1816925"/>
            <a:ext cx="2748535" cy="2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3" idx="0"/>
          </p:cNvCxnSpPr>
          <p:nvPr/>
        </p:nvCxnSpPr>
        <p:spPr>
          <a:xfrm>
            <a:off x="8087182" y="1816925"/>
            <a:ext cx="10197" cy="71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71390" y="1413254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95904" y="337500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18706" y="338229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89534" y="3382291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85320" y="3375002"/>
            <a:ext cx="6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9921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439</TotalTime>
  <Words>951</Words>
  <Application>Microsoft Office PowerPoint</Application>
  <PresentationFormat>Widescreen</PresentationFormat>
  <Paragraphs>297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Presentasi Tugas Besar PPMC Topik 1  Program Routing PCB Dot Matriks Sederhana </vt:lpstr>
      <vt:lpstr>Diagram fungsionalitas</vt:lpstr>
      <vt:lpstr>Pembagian tugas</vt:lpstr>
      <vt:lpstr>Analisis Masalah dan Kendala</vt:lpstr>
      <vt:lpstr>Keunikan Program</vt:lpstr>
      <vt:lpstr>PowerPoint Presentation</vt:lpstr>
      <vt:lpstr>Flowchart main program</vt:lpstr>
      <vt:lpstr>Flowchart main Menu</vt:lpstr>
      <vt:lpstr>Flowchart print layout</vt:lpstr>
      <vt:lpstr>Flowchart print Routing</vt:lpstr>
      <vt:lpstr>Flowchart load project</vt:lpstr>
      <vt:lpstr>Flowchart save project</vt:lpstr>
      <vt:lpstr>Flowchart manual layout</vt:lpstr>
      <vt:lpstr>Flowchart manual routing</vt:lpstr>
      <vt:lpstr>PowerPoint Presentation</vt:lpstr>
      <vt:lpstr>Flowchart design rule checker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1  Program Routing PCB Dot Matriks Sederhana</dc:title>
  <dc:creator>asus</dc:creator>
  <cp:lastModifiedBy>Windows 10</cp:lastModifiedBy>
  <cp:revision>30</cp:revision>
  <dcterms:created xsi:type="dcterms:W3CDTF">2019-04-10T05:01:11Z</dcterms:created>
  <dcterms:modified xsi:type="dcterms:W3CDTF">2019-04-11T01:59:59Z</dcterms:modified>
</cp:coreProperties>
</file>