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Theory</c:v>
                </c:pt>
                <c:pt idx="1">
                  <c:v>Practical</c:v>
                </c:pt>
                <c:pt idx="2">
                  <c:v>Language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800</c:v>
                </c:pt>
                <c:pt idx="1">
                  <c:v>1200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2-49FF-AAD8-84A3BD5A68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accent1"/>
              </a:solidFill>
            </a:ln>
            <a:effectLst/>
            <a:sp3d contourW="25400">
              <a:contourClr>
                <a:schemeClr val="accent1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Theory</c:v>
                </c:pt>
                <c:pt idx="1">
                  <c:v>Practical</c:v>
                </c:pt>
                <c:pt idx="2">
                  <c:v>Language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950</c:v>
                </c:pt>
                <c:pt idx="1">
                  <c:v>1350</c:v>
                </c:pt>
                <c:pt idx="2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2-49FF-AAD8-84A3BD5A6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49158448"/>
        <c:axId val="1349161328"/>
        <c:axId val="0"/>
      </c:bar3DChart>
      <c:catAx>
        <c:axId val="134915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161328"/>
        <c:crosses val="autoZero"/>
        <c:auto val="1"/>
        <c:lblAlgn val="ctr"/>
        <c:lblOffset val="100"/>
        <c:noMultiLvlLbl val="0"/>
      </c:catAx>
      <c:valAx>
        <c:axId val="134916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15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25400" cap="rnd" cmpd="dbl">
      <a:solidFill>
        <a:schemeClr val="accent4">
          <a:lumMod val="75000"/>
        </a:schemeClr>
      </a:solidFill>
      <a:prstDash val="sysDot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Sheet1!$A$2:$A$4</c:f>
              <c:strCache>
                <c:ptCount val="2"/>
                <c:pt idx="0">
                  <c:v>Theory</c:v>
                </c:pt>
                <c:pt idx="1">
                  <c:v>Practical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800</c:v>
                </c:pt>
                <c:pt idx="1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F2-49FF-AAD8-84A3BD5A68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2"/>
                <c:pt idx="0">
                  <c:v>Theory</c:v>
                </c:pt>
                <c:pt idx="1">
                  <c:v>Practical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950</c:v>
                </c:pt>
                <c:pt idx="1">
                  <c:v>1350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F2-49FF-AAD8-84A3BD5A6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9158448"/>
        <c:axId val="1349161328"/>
      </c:lineChart>
      <c:catAx>
        <c:axId val="134915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161328"/>
        <c:crosses val="autoZero"/>
        <c:auto val="1"/>
        <c:lblAlgn val="ctr"/>
        <c:lblOffset val="100"/>
        <c:noMultiLvlLbl val="0"/>
      </c:catAx>
      <c:valAx>
        <c:axId val="134916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15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rnd" cmpd="dbl">
      <a:solidFill>
        <a:schemeClr val="accent4">
          <a:lumMod val="75000"/>
        </a:schemeClr>
      </a:solidFill>
      <a:prstDash val="sysDot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D5859-0EE3-4AF4-A48C-73932F57EB5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14F7D123-9E5E-4866-B1D8-9566C8EFB11C}">
      <dgm:prSet phldrT="[Text]" custT="1"/>
      <dgm:spPr>
        <a:ln w="63500" cmpd="dbl">
          <a:solidFill>
            <a:schemeClr val="bg1"/>
          </a:solidFill>
        </a:ln>
      </dgm:spPr>
      <dgm:t>
        <a:bodyPr/>
        <a:lstStyle/>
        <a:p>
          <a:r>
            <a:rPr lang="en-GB" sz="28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  <a:t>J Ross</a:t>
          </a:r>
          <a:br>
            <a:rPr lang="en-GB" sz="28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</a:br>
          <a:br>
            <a:rPr lang="en-GB" sz="28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</a:br>
          <a:r>
            <a:rPr lang="en-GB" sz="28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  <a:t>General Manager</a:t>
          </a:r>
          <a:endParaRPr lang="en-ZA" sz="2800" dirty="0">
            <a:solidFill>
              <a:schemeClr val="bg1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a:endParaRPr>
        </a:p>
      </dgm:t>
    </dgm:pt>
    <dgm:pt modelId="{4A60BAE2-E72B-4EA6-9D08-52F14527EFA5}" type="parTrans" cxnId="{548D8F3C-6636-4709-9E93-6AD1F5EBB7DD}">
      <dgm:prSet/>
      <dgm:spPr/>
      <dgm:t>
        <a:bodyPr/>
        <a:lstStyle/>
        <a:p>
          <a:endParaRPr lang="en-ZA"/>
        </a:p>
      </dgm:t>
    </dgm:pt>
    <dgm:pt modelId="{F536B876-EF10-4846-B07A-034B59110316}" type="sibTrans" cxnId="{548D8F3C-6636-4709-9E93-6AD1F5EBB7DD}">
      <dgm:prSet/>
      <dgm:spPr/>
      <dgm:t>
        <a:bodyPr/>
        <a:lstStyle/>
        <a:p>
          <a:endParaRPr lang="en-ZA"/>
        </a:p>
      </dgm:t>
    </dgm:pt>
    <dgm:pt modelId="{71A7FB47-3929-4F35-8254-5557EE107058}">
      <dgm:prSet phldrT="[Text]"/>
      <dgm:spPr/>
      <dgm:t>
        <a:bodyPr/>
        <a:lstStyle/>
        <a:p>
          <a:r>
            <a:rPr lang="en-GB" dirty="0"/>
            <a:t>C Roslee</a:t>
          </a:r>
          <a:br>
            <a:rPr lang="en-GB" dirty="0"/>
          </a:br>
          <a:br>
            <a:rPr lang="en-GB" dirty="0"/>
          </a:br>
          <a:r>
            <a:rPr lang="en-GB" dirty="0"/>
            <a:t>Theory Courses</a:t>
          </a:r>
          <a:endParaRPr lang="en-ZA" dirty="0"/>
        </a:p>
      </dgm:t>
    </dgm:pt>
    <dgm:pt modelId="{013190A7-974B-47AF-95BE-070E97DF4FC4}" type="parTrans" cxnId="{1286FC61-B862-4AF6-A122-4266BA64A6E7}">
      <dgm:prSet/>
      <dgm:spPr>
        <a:ln>
          <a:prstDash val="dash"/>
        </a:ln>
      </dgm:spPr>
      <dgm:t>
        <a:bodyPr/>
        <a:lstStyle/>
        <a:p>
          <a:endParaRPr lang="en-ZA"/>
        </a:p>
      </dgm:t>
    </dgm:pt>
    <dgm:pt modelId="{7EB20B93-6634-40E8-926C-726B8C17CDB0}" type="sibTrans" cxnId="{1286FC61-B862-4AF6-A122-4266BA64A6E7}">
      <dgm:prSet/>
      <dgm:spPr/>
      <dgm:t>
        <a:bodyPr/>
        <a:lstStyle/>
        <a:p>
          <a:endParaRPr lang="en-ZA"/>
        </a:p>
      </dgm:t>
    </dgm:pt>
    <dgm:pt modelId="{3EADC2A7-7B85-4B7F-BFE2-28DC051BBE5D}">
      <dgm:prSet phldrT="[Text]"/>
      <dgm:spPr/>
      <dgm:t>
        <a:bodyPr/>
        <a:lstStyle/>
        <a:p>
          <a:r>
            <a:rPr lang="en-GB" dirty="0"/>
            <a:t>M Kelley</a:t>
          </a:r>
          <a:br>
            <a:rPr lang="en-GB" dirty="0"/>
          </a:br>
          <a:br>
            <a:rPr lang="en-GB" dirty="0"/>
          </a:br>
          <a:r>
            <a:rPr lang="en-GB" dirty="0"/>
            <a:t>Practical Courses</a:t>
          </a:r>
          <a:endParaRPr lang="en-ZA" dirty="0"/>
        </a:p>
      </dgm:t>
    </dgm:pt>
    <dgm:pt modelId="{3D04A6DF-EDAC-47CF-878A-D49923B6F207}" type="parTrans" cxnId="{F4E6EBE3-0604-4E35-A60F-1A4EFA1851CA}">
      <dgm:prSet/>
      <dgm:spPr>
        <a:ln>
          <a:prstDash val="dash"/>
        </a:ln>
      </dgm:spPr>
      <dgm:t>
        <a:bodyPr/>
        <a:lstStyle/>
        <a:p>
          <a:endParaRPr lang="en-ZA"/>
        </a:p>
      </dgm:t>
    </dgm:pt>
    <dgm:pt modelId="{40AC40DD-34C1-427C-B2F2-3CA6F3F9ABEF}" type="sibTrans" cxnId="{F4E6EBE3-0604-4E35-A60F-1A4EFA1851CA}">
      <dgm:prSet/>
      <dgm:spPr/>
      <dgm:t>
        <a:bodyPr/>
        <a:lstStyle/>
        <a:p>
          <a:endParaRPr lang="en-ZA"/>
        </a:p>
      </dgm:t>
    </dgm:pt>
    <dgm:pt modelId="{973784BC-798E-473F-B7E0-3FCC25781218}">
      <dgm:prSet/>
      <dgm:spPr/>
      <dgm:t>
        <a:bodyPr/>
        <a:lstStyle/>
        <a:p>
          <a:r>
            <a:rPr lang="en-GB" dirty="0"/>
            <a:t>A Joe</a:t>
          </a:r>
          <a:br>
            <a:rPr lang="en-GB" dirty="0"/>
          </a:br>
          <a:br>
            <a:rPr lang="en-GB" dirty="0"/>
          </a:br>
          <a:r>
            <a:rPr lang="en-GB" dirty="0"/>
            <a:t>Languages </a:t>
          </a:r>
          <a:endParaRPr lang="en-ZA" dirty="0"/>
        </a:p>
      </dgm:t>
    </dgm:pt>
    <dgm:pt modelId="{82D83F18-AB98-4B9C-81A8-52C441119193}" type="parTrans" cxnId="{33AC969B-6F47-49E8-BB0A-A59AC31CB4F4}">
      <dgm:prSet/>
      <dgm:spPr>
        <a:ln>
          <a:prstDash val="dash"/>
        </a:ln>
      </dgm:spPr>
      <dgm:t>
        <a:bodyPr/>
        <a:lstStyle/>
        <a:p>
          <a:endParaRPr lang="en-ZA"/>
        </a:p>
      </dgm:t>
    </dgm:pt>
    <dgm:pt modelId="{2A152E48-0C2B-41EE-95EE-CB2F0C4A8F58}" type="sibTrans" cxnId="{33AC969B-6F47-49E8-BB0A-A59AC31CB4F4}">
      <dgm:prSet/>
      <dgm:spPr/>
      <dgm:t>
        <a:bodyPr/>
        <a:lstStyle/>
        <a:p>
          <a:endParaRPr lang="en-ZA"/>
        </a:p>
      </dgm:t>
    </dgm:pt>
    <dgm:pt modelId="{DF37AC74-5C57-47F7-AA30-1C88DC10C6F7}">
      <dgm:prSet/>
      <dgm:spPr/>
      <dgm:t>
        <a:bodyPr/>
        <a:lstStyle/>
        <a:p>
          <a:pPr algn="l"/>
          <a:r>
            <a:rPr lang="en-GB" dirty="0"/>
            <a:t>M Davids</a:t>
          </a:r>
          <a:br>
            <a:rPr lang="en-GB" dirty="0"/>
          </a:br>
          <a:br>
            <a:rPr lang="en-GB" dirty="0"/>
          </a:br>
          <a:r>
            <a:rPr lang="en-GB" dirty="0"/>
            <a:t>Lecturer</a:t>
          </a:r>
          <a:endParaRPr lang="en-ZA" dirty="0"/>
        </a:p>
      </dgm:t>
    </dgm:pt>
    <dgm:pt modelId="{D27AD3FB-CCF9-4A58-ACEA-8886B3A56BB3}" type="parTrans" cxnId="{3C89B442-3DF5-449D-9079-4D802B3A9D9C}">
      <dgm:prSet/>
      <dgm:spPr>
        <a:ln>
          <a:prstDash val="dash"/>
        </a:ln>
      </dgm:spPr>
      <dgm:t>
        <a:bodyPr/>
        <a:lstStyle/>
        <a:p>
          <a:endParaRPr lang="en-ZA"/>
        </a:p>
      </dgm:t>
    </dgm:pt>
    <dgm:pt modelId="{FB22FFEA-ECEB-42DB-99BA-217071AE12B1}" type="sibTrans" cxnId="{3C89B442-3DF5-449D-9079-4D802B3A9D9C}">
      <dgm:prSet/>
      <dgm:spPr/>
      <dgm:t>
        <a:bodyPr/>
        <a:lstStyle/>
        <a:p>
          <a:endParaRPr lang="en-ZA"/>
        </a:p>
      </dgm:t>
    </dgm:pt>
    <dgm:pt modelId="{DE9EEE9B-6D53-40B0-8D79-39EC62A4FA4F}">
      <dgm:prSet phldrT="[Text]"/>
      <dgm:spPr/>
      <dgm:t>
        <a:bodyPr/>
        <a:lstStyle/>
        <a:p>
          <a:pPr algn="l"/>
          <a:r>
            <a:rPr lang="en-GB" dirty="0"/>
            <a:t>A Bokaba</a:t>
          </a:r>
          <a:br>
            <a:rPr lang="en-GB" dirty="0"/>
          </a:br>
          <a:br>
            <a:rPr lang="en-GB" dirty="0"/>
          </a:br>
          <a:r>
            <a:rPr lang="en-GB" dirty="0"/>
            <a:t>Lecturer</a:t>
          </a:r>
          <a:endParaRPr lang="en-ZA" dirty="0"/>
        </a:p>
      </dgm:t>
    </dgm:pt>
    <dgm:pt modelId="{25CEE6C1-D089-4BD6-AA82-8491BBEC0C75}" type="sibTrans" cxnId="{EEF34159-05E6-4542-8A0D-B2E8D46FAD54}">
      <dgm:prSet/>
      <dgm:spPr/>
      <dgm:t>
        <a:bodyPr/>
        <a:lstStyle/>
        <a:p>
          <a:endParaRPr lang="en-ZA"/>
        </a:p>
      </dgm:t>
    </dgm:pt>
    <dgm:pt modelId="{8ACC85E2-33F5-4F5D-8409-30E381A4EA1A}" type="parTrans" cxnId="{EEF34159-05E6-4542-8A0D-B2E8D46FAD54}">
      <dgm:prSet/>
      <dgm:spPr>
        <a:ln>
          <a:prstDash val="dash"/>
        </a:ln>
      </dgm:spPr>
      <dgm:t>
        <a:bodyPr/>
        <a:lstStyle/>
        <a:p>
          <a:endParaRPr lang="en-ZA" dirty="0"/>
        </a:p>
      </dgm:t>
    </dgm:pt>
    <dgm:pt modelId="{74B68B94-6D84-4BD3-8A16-C6BCFB95E65E}" type="pres">
      <dgm:prSet presAssocID="{F87D5859-0EE3-4AF4-A48C-73932F57EB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9FB6123-BA4C-4287-B3B7-E2C730F3D9FA}" type="pres">
      <dgm:prSet presAssocID="{14F7D123-9E5E-4866-B1D8-9566C8EFB11C}" presName="root1" presStyleCnt="0"/>
      <dgm:spPr/>
    </dgm:pt>
    <dgm:pt modelId="{BF003FE6-5775-46CB-B65E-96BED2662CF2}" type="pres">
      <dgm:prSet presAssocID="{14F7D123-9E5E-4866-B1D8-9566C8EFB11C}" presName="LevelOneTextNode" presStyleLbl="node0" presStyleIdx="0" presStyleCnt="1" custScaleX="154626" custScaleY="100196">
        <dgm:presLayoutVars>
          <dgm:chPref val="3"/>
        </dgm:presLayoutVars>
      </dgm:prSet>
      <dgm:spPr/>
    </dgm:pt>
    <dgm:pt modelId="{204B6BF3-14DE-4692-99DA-CDB4802D2567}" type="pres">
      <dgm:prSet presAssocID="{14F7D123-9E5E-4866-B1D8-9566C8EFB11C}" presName="level2hierChild" presStyleCnt="0"/>
      <dgm:spPr/>
    </dgm:pt>
    <dgm:pt modelId="{AD156AE2-FBE7-4B64-B078-4289F5047767}" type="pres">
      <dgm:prSet presAssocID="{013190A7-974B-47AF-95BE-070E97DF4FC4}" presName="conn2-1" presStyleLbl="parChTrans1D2" presStyleIdx="0" presStyleCnt="3"/>
      <dgm:spPr/>
    </dgm:pt>
    <dgm:pt modelId="{93DACFBF-25D4-4B27-9063-5B15BB8BA911}" type="pres">
      <dgm:prSet presAssocID="{013190A7-974B-47AF-95BE-070E97DF4FC4}" presName="connTx" presStyleLbl="parChTrans1D2" presStyleIdx="0" presStyleCnt="3"/>
      <dgm:spPr/>
    </dgm:pt>
    <dgm:pt modelId="{9C3DAF60-C2A5-47E7-9F7E-1D40E5351840}" type="pres">
      <dgm:prSet presAssocID="{71A7FB47-3929-4F35-8254-5557EE107058}" presName="root2" presStyleCnt="0"/>
      <dgm:spPr/>
    </dgm:pt>
    <dgm:pt modelId="{E1A470A6-85FC-4519-96DB-5AFECA27FA9C}" type="pres">
      <dgm:prSet presAssocID="{71A7FB47-3929-4F35-8254-5557EE107058}" presName="LevelTwoTextNode" presStyleLbl="node2" presStyleIdx="0" presStyleCnt="3">
        <dgm:presLayoutVars>
          <dgm:chPref val="3"/>
        </dgm:presLayoutVars>
      </dgm:prSet>
      <dgm:spPr/>
    </dgm:pt>
    <dgm:pt modelId="{4FB374AE-68E8-4C2C-B63C-0A7D6383C9CE}" type="pres">
      <dgm:prSet presAssocID="{71A7FB47-3929-4F35-8254-5557EE107058}" presName="level3hierChild" presStyleCnt="0"/>
      <dgm:spPr/>
    </dgm:pt>
    <dgm:pt modelId="{AD007EDF-5E47-45C9-9F8A-E2A9B8AF9F1A}" type="pres">
      <dgm:prSet presAssocID="{3D04A6DF-EDAC-47CF-878A-D49923B6F207}" presName="conn2-1" presStyleLbl="parChTrans1D2" presStyleIdx="1" presStyleCnt="3"/>
      <dgm:spPr/>
    </dgm:pt>
    <dgm:pt modelId="{6D2AC5C8-D58A-4756-B4A6-5F6279066196}" type="pres">
      <dgm:prSet presAssocID="{3D04A6DF-EDAC-47CF-878A-D49923B6F207}" presName="connTx" presStyleLbl="parChTrans1D2" presStyleIdx="1" presStyleCnt="3"/>
      <dgm:spPr/>
    </dgm:pt>
    <dgm:pt modelId="{7F6B6800-9A7E-4DD4-BBA0-42944CE70F93}" type="pres">
      <dgm:prSet presAssocID="{3EADC2A7-7B85-4B7F-BFE2-28DC051BBE5D}" presName="root2" presStyleCnt="0"/>
      <dgm:spPr/>
    </dgm:pt>
    <dgm:pt modelId="{23DF0E33-A580-45CB-A428-AC00EF75346D}" type="pres">
      <dgm:prSet presAssocID="{3EADC2A7-7B85-4B7F-BFE2-28DC051BBE5D}" presName="LevelTwoTextNode" presStyleLbl="node2" presStyleIdx="1" presStyleCnt="3">
        <dgm:presLayoutVars>
          <dgm:chPref val="3"/>
        </dgm:presLayoutVars>
      </dgm:prSet>
      <dgm:spPr/>
    </dgm:pt>
    <dgm:pt modelId="{8EFC11BE-3923-43D5-83C9-07E2C4F494B3}" type="pres">
      <dgm:prSet presAssocID="{3EADC2A7-7B85-4B7F-BFE2-28DC051BBE5D}" presName="level3hierChild" presStyleCnt="0"/>
      <dgm:spPr/>
    </dgm:pt>
    <dgm:pt modelId="{948A992D-2708-48C1-B1B2-3D5AD76BA9A6}" type="pres">
      <dgm:prSet presAssocID="{8ACC85E2-33F5-4F5D-8409-30E381A4EA1A}" presName="conn2-1" presStyleLbl="parChTrans1D3" presStyleIdx="0" presStyleCnt="2"/>
      <dgm:spPr/>
    </dgm:pt>
    <dgm:pt modelId="{71DAE9D7-5F3A-436A-8F94-8A5B94EDCBF6}" type="pres">
      <dgm:prSet presAssocID="{8ACC85E2-33F5-4F5D-8409-30E381A4EA1A}" presName="connTx" presStyleLbl="parChTrans1D3" presStyleIdx="0" presStyleCnt="2"/>
      <dgm:spPr/>
    </dgm:pt>
    <dgm:pt modelId="{70229ACD-8E86-444C-9718-975C42D99A97}" type="pres">
      <dgm:prSet presAssocID="{DE9EEE9B-6D53-40B0-8D79-39EC62A4FA4F}" presName="root2" presStyleCnt="0"/>
      <dgm:spPr/>
    </dgm:pt>
    <dgm:pt modelId="{034F4E95-644C-4A24-89C9-F80888E9D128}" type="pres">
      <dgm:prSet presAssocID="{DE9EEE9B-6D53-40B0-8D79-39EC62A4FA4F}" presName="LevelTwoTextNode" presStyleLbl="node3" presStyleIdx="0" presStyleCnt="2">
        <dgm:presLayoutVars>
          <dgm:chPref val="3"/>
        </dgm:presLayoutVars>
      </dgm:prSet>
      <dgm:spPr/>
    </dgm:pt>
    <dgm:pt modelId="{3D82410B-846A-4578-B0E4-1C7CBFBB3137}" type="pres">
      <dgm:prSet presAssocID="{DE9EEE9B-6D53-40B0-8D79-39EC62A4FA4F}" presName="level3hierChild" presStyleCnt="0"/>
      <dgm:spPr/>
    </dgm:pt>
    <dgm:pt modelId="{39B3E369-E73F-409A-AAD0-054873E8C586}" type="pres">
      <dgm:prSet presAssocID="{82D83F18-AB98-4B9C-81A8-52C441119193}" presName="conn2-1" presStyleLbl="parChTrans1D2" presStyleIdx="2" presStyleCnt="3"/>
      <dgm:spPr/>
    </dgm:pt>
    <dgm:pt modelId="{54A816BB-1B13-438D-970D-70F145EE1AB1}" type="pres">
      <dgm:prSet presAssocID="{82D83F18-AB98-4B9C-81A8-52C441119193}" presName="connTx" presStyleLbl="parChTrans1D2" presStyleIdx="2" presStyleCnt="3"/>
      <dgm:spPr/>
    </dgm:pt>
    <dgm:pt modelId="{BC6584AE-CC25-4746-A562-4F63995EB49A}" type="pres">
      <dgm:prSet presAssocID="{973784BC-798E-473F-B7E0-3FCC25781218}" presName="root2" presStyleCnt="0"/>
      <dgm:spPr/>
    </dgm:pt>
    <dgm:pt modelId="{A1CD60E3-FF05-4960-971C-0AA30A1507C0}" type="pres">
      <dgm:prSet presAssocID="{973784BC-798E-473F-B7E0-3FCC25781218}" presName="LevelTwoTextNode" presStyleLbl="node2" presStyleIdx="2" presStyleCnt="3">
        <dgm:presLayoutVars>
          <dgm:chPref val="3"/>
        </dgm:presLayoutVars>
      </dgm:prSet>
      <dgm:spPr/>
    </dgm:pt>
    <dgm:pt modelId="{3B6F7AF0-085E-4B99-844A-A3CD63F6211F}" type="pres">
      <dgm:prSet presAssocID="{973784BC-798E-473F-B7E0-3FCC25781218}" presName="level3hierChild" presStyleCnt="0"/>
      <dgm:spPr/>
    </dgm:pt>
    <dgm:pt modelId="{17654614-5370-41E6-80DC-65373BC33DB3}" type="pres">
      <dgm:prSet presAssocID="{D27AD3FB-CCF9-4A58-ACEA-8886B3A56BB3}" presName="conn2-1" presStyleLbl="parChTrans1D3" presStyleIdx="1" presStyleCnt="2"/>
      <dgm:spPr/>
    </dgm:pt>
    <dgm:pt modelId="{C4782440-F95B-4460-BA0C-744FE2D3F3D2}" type="pres">
      <dgm:prSet presAssocID="{D27AD3FB-CCF9-4A58-ACEA-8886B3A56BB3}" presName="connTx" presStyleLbl="parChTrans1D3" presStyleIdx="1" presStyleCnt="2"/>
      <dgm:spPr/>
    </dgm:pt>
    <dgm:pt modelId="{8C78DDCB-8546-4771-AE73-E6F09054062C}" type="pres">
      <dgm:prSet presAssocID="{DF37AC74-5C57-47F7-AA30-1C88DC10C6F7}" presName="root2" presStyleCnt="0"/>
      <dgm:spPr/>
    </dgm:pt>
    <dgm:pt modelId="{D1D4987A-888F-4CF9-9B2A-3594D1708DF3}" type="pres">
      <dgm:prSet presAssocID="{DF37AC74-5C57-47F7-AA30-1C88DC10C6F7}" presName="LevelTwoTextNode" presStyleLbl="node3" presStyleIdx="1" presStyleCnt="2">
        <dgm:presLayoutVars>
          <dgm:chPref val="3"/>
        </dgm:presLayoutVars>
      </dgm:prSet>
      <dgm:spPr/>
    </dgm:pt>
    <dgm:pt modelId="{0ABA8902-3889-465D-BE5F-6C8A9949F9AE}" type="pres">
      <dgm:prSet presAssocID="{DF37AC74-5C57-47F7-AA30-1C88DC10C6F7}" presName="level3hierChild" presStyleCnt="0"/>
      <dgm:spPr/>
    </dgm:pt>
  </dgm:ptLst>
  <dgm:cxnLst>
    <dgm:cxn modelId="{2DF3A001-02A2-46F8-AFB9-DBA9FA6CFD9F}" type="presOf" srcId="{8ACC85E2-33F5-4F5D-8409-30E381A4EA1A}" destId="{71DAE9D7-5F3A-436A-8F94-8A5B94EDCBF6}" srcOrd="1" destOrd="0" presId="urn:microsoft.com/office/officeart/2008/layout/HorizontalMultiLevelHierarchy"/>
    <dgm:cxn modelId="{192A060C-9262-40C2-A184-91AEB85E657C}" type="presOf" srcId="{973784BC-798E-473F-B7E0-3FCC25781218}" destId="{A1CD60E3-FF05-4960-971C-0AA30A1507C0}" srcOrd="0" destOrd="0" presId="urn:microsoft.com/office/officeart/2008/layout/HorizontalMultiLevelHierarchy"/>
    <dgm:cxn modelId="{B2482E34-C134-46DB-8113-52558C3D8A9B}" type="presOf" srcId="{D27AD3FB-CCF9-4A58-ACEA-8886B3A56BB3}" destId="{17654614-5370-41E6-80DC-65373BC33DB3}" srcOrd="0" destOrd="0" presId="urn:microsoft.com/office/officeart/2008/layout/HorizontalMultiLevelHierarchy"/>
    <dgm:cxn modelId="{9A0B4C37-49CA-4253-984F-F208CA465F15}" type="presOf" srcId="{3EADC2A7-7B85-4B7F-BFE2-28DC051BBE5D}" destId="{23DF0E33-A580-45CB-A428-AC00EF75346D}" srcOrd="0" destOrd="0" presId="urn:microsoft.com/office/officeart/2008/layout/HorizontalMultiLevelHierarchy"/>
    <dgm:cxn modelId="{7C06B539-C80A-42E4-9E3E-61648702BAEB}" type="presOf" srcId="{82D83F18-AB98-4B9C-81A8-52C441119193}" destId="{39B3E369-E73F-409A-AAD0-054873E8C586}" srcOrd="0" destOrd="0" presId="urn:microsoft.com/office/officeart/2008/layout/HorizontalMultiLevelHierarchy"/>
    <dgm:cxn modelId="{548D8F3C-6636-4709-9E93-6AD1F5EBB7DD}" srcId="{F87D5859-0EE3-4AF4-A48C-73932F57EB5D}" destId="{14F7D123-9E5E-4866-B1D8-9566C8EFB11C}" srcOrd="0" destOrd="0" parTransId="{4A60BAE2-E72B-4EA6-9D08-52F14527EFA5}" sibTransId="{F536B876-EF10-4846-B07A-034B59110316}"/>
    <dgm:cxn modelId="{1286FC61-B862-4AF6-A122-4266BA64A6E7}" srcId="{14F7D123-9E5E-4866-B1D8-9566C8EFB11C}" destId="{71A7FB47-3929-4F35-8254-5557EE107058}" srcOrd="0" destOrd="0" parTransId="{013190A7-974B-47AF-95BE-070E97DF4FC4}" sibTransId="{7EB20B93-6634-40E8-926C-726B8C17CDB0}"/>
    <dgm:cxn modelId="{3C89B442-3DF5-449D-9079-4D802B3A9D9C}" srcId="{973784BC-798E-473F-B7E0-3FCC25781218}" destId="{DF37AC74-5C57-47F7-AA30-1C88DC10C6F7}" srcOrd="0" destOrd="0" parTransId="{D27AD3FB-CCF9-4A58-ACEA-8886B3A56BB3}" sibTransId="{FB22FFEA-ECEB-42DB-99BA-217071AE12B1}"/>
    <dgm:cxn modelId="{9C55EF6D-7251-4948-872A-A3F12F42C30C}" type="presOf" srcId="{DF37AC74-5C57-47F7-AA30-1C88DC10C6F7}" destId="{D1D4987A-888F-4CF9-9B2A-3594D1708DF3}" srcOrd="0" destOrd="0" presId="urn:microsoft.com/office/officeart/2008/layout/HorizontalMultiLevelHierarchy"/>
    <dgm:cxn modelId="{8CE62451-9E7A-42F2-824F-1997274F0FD6}" type="presOf" srcId="{82D83F18-AB98-4B9C-81A8-52C441119193}" destId="{54A816BB-1B13-438D-970D-70F145EE1AB1}" srcOrd="1" destOrd="0" presId="urn:microsoft.com/office/officeart/2008/layout/HorizontalMultiLevelHierarchy"/>
    <dgm:cxn modelId="{4E6D2855-605F-49D0-AC86-7C2352D27EC2}" type="presOf" srcId="{71A7FB47-3929-4F35-8254-5557EE107058}" destId="{E1A470A6-85FC-4519-96DB-5AFECA27FA9C}" srcOrd="0" destOrd="0" presId="urn:microsoft.com/office/officeart/2008/layout/HorizontalMultiLevelHierarchy"/>
    <dgm:cxn modelId="{4565DD77-2E06-4C7A-AADA-70D9D1339296}" type="presOf" srcId="{3D04A6DF-EDAC-47CF-878A-D49923B6F207}" destId="{AD007EDF-5E47-45C9-9F8A-E2A9B8AF9F1A}" srcOrd="0" destOrd="0" presId="urn:microsoft.com/office/officeart/2008/layout/HorizontalMultiLevelHierarchy"/>
    <dgm:cxn modelId="{50A9B858-8396-49BF-9834-F4749C282F0F}" type="presOf" srcId="{013190A7-974B-47AF-95BE-070E97DF4FC4}" destId="{93DACFBF-25D4-4B27-9063-5B15BB8BA911}" srcOrd="1" destOrd="0" presId="urn:microsoft.com/office/officeart/2008/layout/HorizontalMultiLevelHierarchy"/>
    <dgm:cxn modelId="{EEF34159-05E6-4542-8A0D-B2E8D46FAD54}" srcId="{3EADC2A7-7B85-4B7F-BFE2-28DC051BBE5D}" destId="{DE9EEE9B-6D53-40B0-8D79-39EC62A4FA4F}" srcOrd="0" destOrd="0" parTransId="{8ACC85E2-33F5-4F5D-8409-30E381A4EA1A}" sibTransId="{25CEE6C1-D089-4BD6-AA82-8491BBEC0C75}"/>
    <dgm:cxn modelId="{72A3E296-10DA-4782-96CC-9BB2FEB546F6}" type="presOf" srcId="{3D04A6DF-EDAC-47CF-878A-D49923B6F207}" destId="{6D2AC5C8-D58A-4756-B4A6-5F6279066196}" srcOrd="1" destOrd="0" presId="urn:microsoft.com/office/officeart/2008/layout/HorizontalMultiLevelHierarchy"/>
    <dgm:cxn modelId="{33AC969B-6F47-49E8-BB0A-A59AC31CB4F4}" srcId="{14F7D123-9E5E-4866-B1D8-9566C8EFB11C}" destId="{973784BC-798E-473F-B7E0-3FCC25781218}" srcOrd="2" destOrd="0" parTransId="{82D83F18-AB98-4B9C-81A8-52C441119193}" sibTransId="{2A152E48-0C2B-41EE-95EE-CB2F0C4A8F58}"/>
    <dgm:cxn modelId="{0E9312A9-739E-4B74-AD32-E203D141DE77}" type="presOf" srcId="{F87D5859-0EE3-4AF4-A48C-73932F57EB5D}" destId="{74B68B94-6D84-4BD3-8A16-C6BCFB95E65E}" srcOrd="0" destOrd="0" presId="urn:microsoft.com/office/officeart/2008/layout/HorizontalMultiLevelHierarchy"/>
    <dgm:cxn modelId="{5785D4AC-E67A-40D4-9D03-EAEC8022A31E}" type="presOf" srcId="{14F7D123-9E5E-4866-B1D8-9566C8EFB11C}" destId="{BF003FE6-5775-46CB-B65E-96BED2662CF2}" srcOrd="0" destOrd="0" presId="urn:microsoft.com/office/officeart/2008/layout/HorizontalMultiLevelHierarchy"/>
    <dgm:cxn modelId="{5E09CCB0-65C9-41DF-AB7D-BDF0E59A925C}" type="presOf" srcId="{8ACC85E2-33F5-4F5D-8409-30E381A4EA1A}" destId="{948A992D-2708-48C1-B1B2-3D5AD76BA9A6}" srcOrd="0" destOrd="0" presId="urn:microsoft.com/office/officeart/2008/layout/HorizontalMultiLevelHierarchy"/>
    <dgm:cxn modelId="{F4E6EBE3-0604-4E35-A60F-1A4EFA1851CA}" srcId="{14F7D123-9E5E-4866-B1D8-9566C8EFB11C}" destId="{3EADC2A7-7B85-4B7F-BFE2-28DC051BBE5D}" srcOrd="1" destOrd="0" parTransId="{3D04A6DF-EDAC-47CF-878A-D49923B6F207}" sibTransId="{40AC40DD-34C1-427C-B2F2-3CA6F3F9ABEF}"/>
    <dgm:cxn modelId="{C5BB31E5-CDEC-49CB-A525-7C427F115ABC}" type="presOf" srcId="{D27AD3FB-CCF9-4A58-ACEA-8886B3A56BB3}" destId="{C4782440-F95B-4460-BA0C-744FE2D3F3D2}" srcOrd="1" destOrd="0" presId="urn:microsoft.com/office/officeart/2008/layout/HorizontalMultiLevelHierarchy"/>
    <dgm:cxn modelId="{B5182FE9-04D6-46AD-8B64-905C8BCAD93B}" type="presOf" srcId="{DE9EEE9B-6D53-40B0-8D79-39EC62A4FA4F}" destId="{034F4E95-644C-4A24-89C9-F80888E9D128}" srcOrd="0" destOrd="0" presId="urn:microsoft.com/office/officeart/2008/layout/HorizontalMultiLevelHierarchy"/>
    <dgm:cxn modelId="{FB7617F0-8506-4A32-8096-56F18E3F877E}" type="presOf" srcId="{013190A7-974B-47AF-95BE-070E97DF4FC4}" destId="{AD156AE2-FBE7-4B64-B078-4289F5047767}" srcOrd="0" destOrd="0" presId="urn:microsoft.com/office/officeart/2008/layout/HorizontalMultiLevelHierarchy"/>
    <dgm:cxn modelId="{D6DA98EE-55A9-440F-9FB1-741CA774F348}" type="presParOf" srcId="{74B68B94-6D84-4BD3-8A16-C6BCFB95E65E}" destId="{59FB6123-BA4C-4287-B3B7-E2C730F3D9FA}" srcOrd="0" destOrd="0" presId="urn:microsoft.com/office/officeart/2008/layout/HorizontalMultiLevelHierarchy"/>
    <dgm:cxn modelId="{7D8CB43B-BEE7-48DB-BD57-F7C5A672B928}" type="presParOf" srcId="{59FB6123-BA4C-4287-B3B7-E2C730F3D9FA}" destId="{BF003FE6-5775-46CB-B65E-96BED2662CF2}" srcOrd="0" destOrd="0" presId="urn:microsoft.com/office/officeart/2008/layout/HorizontalMultiLevelHierarchy"/>
    <dgm:cxn modelId="{09E235F0-B18E-48ED-B0C0-4FF735DCA3DB}" type="presParOf" srcId="{59FB6123-BA4C-4287-B3B7-E2C730F3D9FA}" destId="{204B6BF3-14DE-4692-99DA-CDB4802D2567}" srcOrd="1" destOrd="0" presId="urn:microsoft.com/office/officeart/2008/layout/HorizontalMultiLevelHierarchy"/>
    <dgm:cxn modelId="{2C28BF08-8D6C-464F-B7B7-23F7B1E9A01A}" type="presParOf" srcId="{204B6BF3-14DE-4692-99DA-CDB4802D2567}" destId="{AD156AE2-FBE7-4B64-B078-4289F5047767}" srcOrd="0" destOrd="0" presId="urn:microsoft.com/office/officeart/2008/layout/HorizontalMultiLevelHierarchy"/>
    <dgm:cxn modelId="{64054842-28E5-418B-B84B-068C22623EA9}" type="presParOf" srcId="{AD156AE2-FBE7-4B64-B078-4289F5047767}" destId="{93DACFBF-25D4-4B27-9063-5B15BB8BA911}" srcOrd="0" destOrd="0" presId="urn:microsoft.com/office/officeart/2008/layout/HorizontalMultiLevelHierarchy"/>
    <dgm:cxn modelId="{85D6C076-A56A-45C1-AD1D-437422C40E1C}" type="presParOf" srcId="{204B6BF3-14DE-4692-99DA-CDB4802D2567}" destId="{9C3DAF60-C2A5-47E7-9F7E-1D40E5351840}" srcOrd="1" destOrd="0" presId="urn:microsoft.com/office/officeart/2008/layout/HorizontalMultiLevelHierarchy"/>
    <dgm:cxn modelId="{226DDDBB-ABED-42B4-A59A-F47546D31904}" type="presParOf" srcId="{9C3DAF60-C2A5-47E7-9F7E-1D40E5351840}" destId="{E1A470A6-85FC-4519-96DB-5AFECA27FA9C}" srcOrd="0" destOrd="0" presId="urn:microsoft.com/office/officeart/2008/layout/HorizontalMultiLevelHierarchy"/>
    <dgm:cxn modelId="{7426F6BB-8AB0-4A2A-B23F-ECE9DF6BA273}" type="presParOf" srcId="{9C3DAF60-C2A5-47E7-9F7E-1D40E5351840}" destId="{4FB374AE-68E8-4C2C-B63C-0A7D6383C9CE}" srcOrd="1" destOrd="0" presId="urn:microsoft.com/office/officeart/2008/layout/HorizontalMultiLevelHierarchy"/>
    <dgm:cxn modelId="{848F12FA-C320-4B7E-A9A9-415A07D4F50B}" type="presParOf" srcId="{204B6BF3-14DE-4692-99DA-CDB4802D2567}" destId="{AD007EDF-5E47-45C9-9F8A-E2A9B8AF9F1A}" srcOrd="2" destOrd="0" presId="urn:microsoft.com/office/officeart/2008/layout/HorizontalMultiLevelHierarchy"/>
    <dgm:cxn modelId="{B7424CC8-2CBE-4D67-BA7F-D8C03E5A4484}" type="presParOf" srcId="{AD007EDF-5E47-45C9-9F8A-E2A9B8AF9F1A}" destId="{6D2AC5C8-D58A-4756-B4A6-5F6279066196}" srcOrd="0" destOrd="0" presId="urn:microsoft.com/office/officeart/2008/layout/HorizontalMultiLevelHierarchy"/>
    <dgm:cxn modelId="{0217A5A4-B446-4BED-8E30-948BFF125F3A}" type="presParOf" srcId="{204B6BF3-14DE-4692-99DA-CDB4802D2567}" destId="{7F6B6800-9A7E-4DD4-BBA0-42944CE70F93}" srcOrd="3" destOrd="0" presId="urn:microsoft.com/office/officeart/2008/layout/HorizontalMultiLevelHierarchy"/>
    <dgm:cxn modelId="{E3A63087-01B2-49D9-B249-51490234DC4C}" type="presParOf" srcId="{7F6B6800-9A7E-4DD4-BBA0-42944CE70F93}" destId="{23DF0E33-A580-45CB-A428-AC00EF75346D}" srcOrd="0" destOrd="0" presId="urn:microsoft.com/office/officeart/2008/layout/HorizontalMultiLevelHierarchy"/>
    <dgm:cxn modelId="{E17DAB31-1598-4FD8-985A-5C58F8C95191}" type="presParOf" srcId="{7F6B6800-9A7E-4DD4-BBA0-42944CE70F93}" destId="{8EFC11BE-3923-43D5-83C9-07E2C4F494B3}" srcOrd="1" destOrd="0" presId="urn:microsoft.com/office/officeart/2008/layout/HorizontalMultiLevelHierarchy"/>
    <dgm:cxn modelId="{857668ED-31DD-49C2-AE9C-07FC865F22CE}" type="presParOf" srcId="{8EFC11BE-3923-43D5-83C9-07E2C4F494B3}" destId="{948A992D-2708-48C1-B1B2-3D5AD76BA9A6}" srcOrd="0" destOrd="0" presId="urn:microsoft.com/office/officeart/2008/layout/HorizontalMultiLevelHierarchy"/>
    <dgm:cxn modelId="{41892FF1-A129-4666-8607-97AF29325D6E}" type="presParOf" srcId="{948A992D-2708-48C1-B1B2-3D5AD76BA9A6}" destId="{71DAE9D7-5F3A-436A-8F94-8A5B94EDCBF6}" srcOrd="0" destOrd="0" presId="urn:microsoft.com/office/officeart/2008/layout/HorizontalMultiLevelHierarchy"/>
    <dgm:cxn modelId="{7D986BB4-5461-47B0-9DA3-EA38E175ADAD}" type="presParOf" srcId="{8EFC11BE-3923-43D5-83C9-07E2C4F494B3}" destId="{70229ACD-8E86-444C-9718-975C42D99A97}" srcOrd="1" destOrd="0" presId="urn:microsoft.com/office/officeart/2008/layout/HorizontalMultiLevelHierarchy"/>
    <dgm:cxn modelId="{D81F97F7-E856-4F75-B242-B9082906734B}" type="presParOf" srcId="{70229ACD-8E86-444C-9718-975C42D99A97}" destId="{034F4E95-644C-4A24-89C9-F80888E9D128}" srcOrd="0" destOrd="0" presId="urn:microsoft.com/office/officeart/2008/layout/HorizontalMultiLevelHierarchy"/>
    <dgm:cxn modelId="{5C7B700C-97A9-4FEE-A390-58E7284F3DE8}" type="presParOf" srcId="{70229ACD-8E86-444C-9718-975C42D99A97}" destId="{3D82410B-846A-4578-B0E4-1C7CBFBB3137}" srcOrd="1" destOrd="0" presId="urn:microsoft.com/office/officeart/2008/layout/HorizontalMultiLevelHierarchy"/>
    <dgm:cxn modelId="{357BF0BF-5F88-42F2-9FF8-1620346DE1A9}" type="presParOf" srcId="{204B6BF3-14DE-4692-99DA-CDB4802D2567}" destId="{39B3E369-E73F-409A-AAD0-054873E8C586}" srcOrd="4" destOrd="0" presId="urn:microsoft.com/office/officeart/2008/layout/HorizontalMultiLevelHierarchy"/>
    <dgm:cxn modelId="{A18579E5-1439-4CF0-A6CC-591530B3A0E7}" type="presParOf" srcId="{39B3E369-E73F-409A-AAD0-054873E8C586}" destId="{54A816BB-1B13-438D-970D-70F145EE1AB1}" srcOrd="0" destOrd="0" presId="urn:microsoft.com/office/officeart/2008/layout/HorizontalMultiLevelHierarchy"/>
    <dgm:cxn modelId="{6536FB92-E31A-4134-809E-CD8A4537B5D9}" type="presParOf" srcId="{204B6BF3-14DE-4692-99DA-CDB4802D2567}" destId="{BC6584AE-CC25-4746-A562-4F63995EB49A}" srcOrd="5" destOrd="0" presId="urn:microsoft.com/office/officeart/2008/layout/HorizontalMultiLevelHierarchy"/>
    <dgm:cxn modelId="{5F3BF2E0-73BC-43E0-A7AC-97437280DA0A}" type="presParOf" srcId="{BC6584AE-CC25-4746-A562-4F63995EB49A}" destId="{A1CD60E3-FF05-4960-971C-0AA30A1507C0}" srcOrd="0" destOrd="0" presId="urn:microsoft.com/office/officeart/2008/layout/HorizontalMultiLevelHierarchy"/>
    <dgm:cxn modelId="{5C93A342-5AA5-473C-9BA2-B81845CCE656}" type="presParOf" srcId="{BC6584AE-CC25-4746-A562-4F63995EB49A}" destId="{3B6F7AF0-085E-4B99-844A-A3CD63F6211F}" srcOrd="1" destOrd="0" presId="urn:microsoft.com/office/officeart/2008/layout/HorizontalMultiLevelHierarchy"/>
    <dgm:cxn modelId="{9AFD40D8-6A5B-43F8-83D7-8297F89F378C}" type="presParOf" srcId="{3B6F7AF0-085E-4B99-844A-A3CD63F6211F}" destId="{17654614-5370-41E6-80DC-65373BC33DB3}" srcOrd="0" destOrd="0" presId="urn:microsoft.com/office/officeart/2008/layout/HorizontalMultiLevelHierarchy"/>
    <dgm:cxn modelId="{673755B2-D854-4953-B472-A3B2478EF92F}" type="presParOf" srcId="{17654614-5370-41E6-80DC-65373BC33DB3}" destId="{C4782440-F95B-4460-BA0C-744FE2D3F3D2}" srcOrd="0" destOrd="0" presId="urn:microsoft.com/office/officeart/2008/layout/HorizontalMultiLevelHierarchy"/>
    <dgm:cxn modelId="{1DE2CCAA-C923-414A-8DE6-2767FCA8C4FA}" type="presParOf" srcId="{3B6F7AF0-085E-4B99-844A-A3CD63F6211F}" destId="{8C78DDCB-8546-4771-AE73-E6F09054062C}" srcOrd="1" destOrd="0" presId="urn:microsoft.com/office/officeart/2008/layout/HorizontalMultiLevelHierarchy"/>
    <dgm:cxn modelId="{ABAD1FD7-AF61-487A-97AA-3891AD42AF83}" type="presParOf" srcId="{8C78DDCB-8546-4771-AE73-E6F09054062C}" destId="{D1D4987A-888F-4CF9-9B2A-3594D1708DF3}" srcOrd="0" destOrd="0" presId="urn:microsoft.com/office/officeart/2008/layout/HorizontalMultiLevelHierarchy"/>
    <dgm:cxn modelId="{DD498373-E81B-4F54-8ED1-2C106407A7EE}" type="presParOf" srcId="{8C78DDCB-8546-4771-AE73-E6F09054062C}" destId="{0ABA8902-3889-465D-BE5F-6C8A9949F9A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4614-5370-41E6-80DC-65373BC33DB3}">
      <dsp:nvSpPr>
        <dsp:cNvPr id="0" name=""/>
        <dsp:cNvSpPr/>
      </dsp:nvSpPr>
      <dsp:spPr>
        <a:xfrm>
          <a:off x="5763634" y="2908182"/>
          <a:ext cx="497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896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6000135" y="2941454"/>
        <a:ext cx="24894" cy="24894"/>
      </dsp:txXfrm>
    </dsp:sp>
    <dsp:sp modelId="{39B3E369-E73F-409A-AAD0-054873E8C586}">
      <dsp:nvSpPr>
        <dsp:cNvPr id="0" name=""/>
        <dsp:cNvSpPr/>
      </dsp:nvSpPr>
      <dsp:spPr>
        <a:xfrm>
          <a:off x="2776254" y="2005166"/>
          <a:ext cx="497896" cy="948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948" y="0"/>
              </a:lnTo>
              <a:lnTo>
                <a:pt x="248948" y="948736"/>
              </a:lnTo>
              <a:lnTo>
                <a:pt x="497896" y="94873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2998416" y="2452747"/>
        <a:ext cx="53572" cy="53572"/>
      </dsp:txXfrm>
    </dsp:sp>
    <dsp:sp modelId="{948A992D-2708-48C1-B1B2-3D5AD76BA9A6}">
      <dsp:nvSpPr>
        <dsp:cNvPr id="0" name=""/>
        <dsp:cNvSpPr/>
      </dsp:nvSpPr>
      <dsp:spPr>
        <a:xfrm>
          <a:off x="5763634" y="1959446"/>
          <a:ext cx="497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896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 dirty="0"/>
        </a:p>
      </dsp:txBody>
      <dsp:txXfrm>
        <a:off x="6000135" y="1992718"/>
        <a:ext cx="24894" cy="24894"/>
      </dsp:txXfrm>
    </dsp:sp>
    <dsp:sp modelId="{AD007EDF-5E47-45C9-9F8A-E2A9B8AF9F1A}">
      <dsp:nvSpPr>
        <dsp:cNvPr id="0" name=""/>
        <dsp:cNvSpPr/>
      </dsp:nvSpPr>
      <dsp:spPr>
        <a:xfrm>
          <a:off x="2776254" y="1959445"/>
          <a:ext cx="497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896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3012755" y="1992718"/>
        <a:ext cx="24894" cy="24894"/>
      </dsp:txXfrm>
    </dsp:sp>
    <dsp:sp modelId="{AD156AE2-FBE7-4B64-B078-4289F5047767}">
      <dsp:nvSpPr>
        <dsp:cNvPr id="0" name=""/>
        <dsp:cNvSpPr/>
      </dsp:nvSpPr>
      <dsp:spPr>
        <a:xfrm>
          <a:off x="2776254" y="1056429"/>
          <a:ext cx="497896" cy="948736"/>
        </a:xfrm>
        <a:custGeom>
          <a:avLst/>
          <a:gdLst/>
          <a:ahLst/>
          <a:cxnLst/>
          <a:rect l="0" t="0" r="0" b="0"/>
          <a:pathLst>
            <a:path>
              <a:moveTo>
                <a:pt x="0" y="948736"/>
              </a:moveTo>
              <a:lnTo>
                <a:pt x="248948" y="948736"/>
              </a:lnTo>
              <a:lnTo>
                <a:pt x="248948" y="0"/>
              </a:lnTo>
              <a:lnTo>
                <a:pt x="497896" y="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2998416" y="1504011"/>
        <a:ext cx="53572" cy="53572"/>
      </dsp:txXfrm>
    </dsp:sp>
    <dsp:sp modelId="{BF003FE6-5775-46CB-B65E-96BED2662CF2}">
      <dsp:nvSpPr>
        <dsp:cNvPr id="0" name=""/>
        <dsp:cNvSpPr/>
      </dsp:nvSpPr>
      <dsp:spPr>
        <a:xfrm rot="16200000">
          <a:off x="188203" y="1418368"/>
          <a:ext cx="4002507" cy="11735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0" cap="flat" cmpd="dbl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  <a:t>J Ross</a:t>
          </a:r>
          <a:br>
            <a:rPr lang="en-GB" sz="2800" kern="12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</a:br>
          <a:br>
            <a:rPr lang="en-GB" sz="2800" kern="12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</a:br>
          <a:r>
            <a:rPr lang="en-GB" sz="2800" kern="12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rPr>
            <a:t>General Manager</a:t>
          </a:r>
          <a:endParaRPr lang="en-ZA" sz="2800" kern="1200" dirty="0">
            <a:solidFill>
              <a:schemeClr val="bg1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a:endParaRPr>
        </a:p>
      </dsp:txBody>
      <dsp:txXfrm>
        <a:off x="188203" y="1418368"/>
        <a:ext cx="4002507" cy="1173594"/>
      </dsp:txXfrm>
    </dsp:sp>
    <dsp:sp modelId="{E1A470A6-85FC-4519-96DB-5AFECA27FA9C}">
      <dsp:nvSpPr>
        <dsp:cNvPr id="0" name=""/>
        <dsp:cNvSpPr/>
      </dsp:nvSpPr>
      <dsp:spPr>
        <a:xfrm>
          <a:off x="3274151" y="676935"/>
          <a:ext cx="2489483" cy="7589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 Roslee</a:t>
          </a:r>
          <a:br>
            <a:rPr lang="en-GB" sz="1800" kern="1200" dirty="0"/>
          </a:br>
          <a:br>
            <a:rPr lang="en-GB" sz="1800" kern="1200" dirty="0"/>
          </a:br>
          <a:r>
            <a:rPr lang="en-GB" sz="1800" kern="1200" dirty="0"/>
            <a:t>Theory Courses</a:t>
          </a:r>
          <a:endParaRPr lang="en-ZA" sz="1800" kern="1200" dirty="0"/>
        </a:p>
      </dsp:txBody>
      <dsp:txXfrm>
        <a:off x="3274151" y="676935"/>
        <a:ext cx="2489483" cy="758988"/>
      </dsp:txXfrm>
    </dsp:sp>
    <dsp:sp modelId="{23DF0E33-A580-45CB-A428-AC00EF75346D}">
      <dsp:nvSpPr>
        <dsp:cNvPr id="0" name=""/>
        <dsp:cNvSpPr/>
      </dsp:nvSpPr>
      <dsp:spPr>
        <a:xfrm>
          <a:off x="3274151" y="1625671"/>
          <a:ext cx="2489483" cy="7589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 Kelley</a:t>
          </a:r>
          <a:br>
            <a:rPr lang="en-GB" sz="1800" kern="1200" dirty="0"/>
          </a:br>
          <a:br>
            <a:rPr lang="en-GB" sz="1800" kern="1200" dirty="0"/>
          </a:br>
          <a:r>
            <a:rPr lang="en-GB" sz="1800" kern="1200" dirty="0"/>
            <a:t>Practical Courses</a:t>
          </a:r>
          <a:endParaRPr lang="en-ZA" sz="1800" kern="1200" dirty="0"/>
        </a:p>
      </dsp:txBody>
      <dsp:txXfrm>
        <a:off x="3274151" y="1625671"/>
        <a:ext cx="2489483" cy="758988"/>
      </dsp:txXfrm>
    </dsp:sp>
    <dsp:sp modelId="{034F4E95-644C-4A24-89C9-F80888E9D128}">
      <dsp:nvSpPr>
        <dsp:cNvPr id="0" name=""/>
        <dsp:cNvSpPr/>
      </dsp:nvSpPr>
      <dsp:spPr>
        <a:xfrm>
          <a:off x="6261531" y="1625671"/>
          <a:ext cx="2489483" cy="7589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Bokaba</a:t>
          </a:r>
          <a:br>
            <a:rPr lang="en-GB" sz="1800" kern="1200" dirty="0"/>
          </a:br>
          <a:br>
            <a:rPr lang="en-GB" sz="1800" kern="1200" dirty="0"/>
          </a:br>
          <a:r>
            <a:rPr lang="en-GB" sz="1800" kern="1200" dirty="0"/>
            <a:t>Lecturer</a:t>
          </a:r>
          <a:endParaRPr lang="en-ZA" sz="1800" kern="1200" dirty="0"/>
        </a:p>
      </dsp:txBody>
      <dsp:txXfrm>
        <a:off x="6261531" y="1625671"/>
        <a:ext cx="2489483" cy="758988"/>
      </dsp:txXfrm>
    </dsp:sp>
    <dsp:sp modelId="{A1CD60E3-FF05-4960-971C-0AA30A1507C0}">
      <dsp:nvSpPr>
        <dsp:cNvPr id="0" name=""/>
        <dsp:cNvSpPr/>
      </dsp:nvSpPr>
      <dsp:spPr>
        <a:xfrm>
          <a:off x="3274151" y="2574407"/>
          <a:ext cx="2489483" cy="7589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Joe</a:t>
          </a:r>
          <a:br>
            <a:rPr lang="en-GB" sz="1800" kern="1200" dirty="0"/>
          </a:br>
          <a:br>
            <a:rPr lang="en-GB" sz="1800" kern="1200" dirty="0"/>
          </a:br>
          <a:r>
            <a:rPr lang="en-GB" sz="1800" kern="1200" dirty="0"/>
            <a:t>Languages </a:t>
          </a:r>
          <a:endParaRPr lang="en-ZA" sz="1800" kern="1200" dirty="0"/>
        </a:p>
      </dsp:txBody>
      <dsp:txXfrm>
        <a:off x="3274151" y="2574407"/>
        <a:ext cx="2489483" cy="758988"/>
      </dsp:txXfrm>
    </dsp:sp>
    <dsp:sp modelId="{D1D4987A-888F-4CF9-9B2A-3594D1708DF3}">
      <dsp:nvSpPr>
        <dsp:cNvPr id="0" name=""/>
        <dsp:cNvSpPr/>
      </dsp:nvSpPr>
      <dsp:spPr>
        <a:xfrm>
          <a:off x="6261531" y="2574407"/>
          <a:ext cx="2489483" cy="7589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 Davids</a:t>
          </a:r>
          <a:br>
            <a:rPr lang="en-GB" sz="1800" kern="1200" dirty="0"/>
          </a:br>
          <a:br>
            <a:rPr lang="en-GB" sz="1800" kern="1200" dirty="0"/>
          </a:br>
          <a:r>
            <a:rPr lang="en-GB" sz="1800" kern="1200" dirty="0"/>
            <a:t>Lecturer</a:t>
          </a:r>
          <a:endParaRPr lang="en-ZA" sz="1800" kern="1200" dirty="0"/>
        </a:p>
      </dsp:txBody>
      <dsp:txXfrm>
        <a:off x="6261531" y="2574407"/>
        <a:ext cx="2489483" cy="75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B42A-5B1E-4BA9-B4EC-CB65EAF31351}" type="datetimeFigureOut">
              <a:rPr lang="en-ZA" smtClean="0"/>
              <a:t>2024/06/17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4BF83-A03D-467C-BE91-5D1FBAC14A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371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BF83-A03D-467C-BE91-5D1FBAC14A2E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275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9E3-0E3E-4DEC-B801-432976F72F30}" type="datetime1">
              <a:rPr lang="en-ZA" smtClean="0"/>
              <a:t>2024/06/17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97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A41-B7F0-4C2B-A455-FB4DCD3FFF37}" type="datetime1">
              <a:rPr lang="en-ZA" smtClean="0"/>
              <a:t>2024/06/17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09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FE7-DA02-4AE0-83C8-E2EFC37F850D}" type="datetime1">
              <a:rPr lang="en-ZA" smtClean="0"/>
              <a:t>2024/06/17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99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571A-DA96-4917-A7A1-530BDD4882BA}" type="datetime1">
              <a:rPr lang="en-ZA" smtClean="0"/>
              <a:t>2024/06/17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0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DF96-085B-4F35-9E24-0EE43609F3F0}" type="datetime1">
              <a:rPr lang="en-ZA" smtClean="0"/>
              <a:t>2024/06/17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010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2742-EC0E-474D-96A5-8D04A518721C}" type="datetime1">
              <a:rPr lang="en-ZA" smtClean="0"/>
              <a:t>2024/06/17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36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8A7D-9F19-42B4-922C-BFCD083D7912}" type="datetime1">
              <a:rPr lang="en-ZA" smtClean="0"/>
              <a:t>2024/06/17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7889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4111-232F-451D-B506-B261A121A7E5}" type="datetime1">
              <a:rPr lang="en-ZA" smtClean="0"/>
              <a:t>2024/06/17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815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F6EA-25E0-4FA2-A2C0-C42373B2EE8B}" type="datetime1">
              <a:rPr lang="en-ZA" smtClean="0"/>
              <a:t>2024/06/17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4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F3E3-F491-4A72-A9ED-6A953B22111F}" type="datetime1">
              <a:rPr lang="en-ZA" smtClean="0"/>
              <a:t>2024/06/17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681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0F9D-F460-4A06-BC25-74DC11226E85}" type="datetime1">
              <a:rPr lang="en-ZA" smtClean="0"/>
              <a:t>2024/06/17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87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308-023E-4FE3-9B9C-67CE1265A908}" type="datetime1">
              <a:rPr lang="en-ZA" smtClean="0"/>
              <a:t>2024/06/17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985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CF32-D047-47B0-9582-900638123C05}" type="datetime1">
              <a:rPr lang="en-ZA" smtClean="0"/>
              <a:t>2024/06/17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40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8DE2-802D-48CF-80A6-8E739BC2F358}" type="datetime1">
              <a:rPr lang="en-ZA" smtClean="0"/>
              <a:t>2024/06/17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46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3C48-5483-4D37-9E01-91B3262D6EB2}" type="datetime1">
              <a:rPr lang="en-ZA" smtClean="0"/>
              <a:t>2024/06/17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49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2860-637C-402E-99E0-15130CA369ED}" type="datetime1">
              <a:rPr lang="en-ZA" smtClean="0"/>
              <a:t>2024/06/17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8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0DDF-11E8-42DB-8ACF-948054023256}" type="datetime1">
              <a:rPr lang="en-ZA" smtClean="0"/>
              <a:t>2024/06/17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26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0F36-E3F7-41F0-9E75-D45172B14A25}" type="datetime1">
              <a:rPr lang="en-ZA" smtClean="0"/>
              <a:t>2024/06/17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FF0C-F792-4E2D-BB23-C9786562A5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1640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iversityinnovation.org/wiki/School:Berea_Colle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top-6-technology-trends-for-2021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ABFE-10DA-4E2F-2293-0590CED4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71" y="2654709"/>
            <a:ext cx="6588253" cy="1469615"/>
          </a:xfrm>
          <a:ln w="38100">
            <a:solidFill>
              <a:schemeClr val="accent1"/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en-GB" u="dbl" dirty="0"/>
              <a:t>IT COLLEGE</a:t>
            </a:r>
            <a:endParaRPr lang="en-ZA" u="db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27C78-6DE0-37FA-3A47-8E9B10A6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471" y="4286250"/>
            <a:ext cx="6654928" cy="18097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Presented by : Matsi LF</a:t>
            </a:r>
            <a:endParaRPr lang="en-ZA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BEE00-39E1-4162-9022-23FB1ADC8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uilding with a tower and grass field&#10;&#10;Description automatically generated">
            <a:extLst>
              <a:ext uri="{FF2B5EF4-FFF2-40B4-BE49-F238E27FC236}">
                <a16:creationId xmlns:a16="http://schemas.microsoft.com/office/drawing/2014/main" id="{6DD2A7C7-D5F2-703C-15DA-10749C0F6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829" r="35414" b="-2"/>
          <a:stretch/>
        </p:blipFill>
        <p:spPr>
          <a:xfrm>
            <a:off x="1141857" y="1114868"/>
            <a:ext cx="2964561" cy="46282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990F66-9163-4164-83DA-2B440DE80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DAB4D3-FAF5-502E-F328-DCD53725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2D83-AFFB-4FD9-9C0A-514498B07AF7}" type="datetime1">
              <a:rPr lang="en-ZA" smtClean="0"/>
              <a:t>2024/06/17</a:t>
            </a:fld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63BFB-32B4-5834-B71F-7B8D1D8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7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D305-0100-1336-615F-1BEE9E2C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OFFERED</a:t>
            </a:r>
            <a:endParaRPr lang="en-Z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850FD4D-1B77-9AF1-E929-203F7F039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564709"/>
              </p:ext>
            </p:extLst>
          </p:nvPr>
        </p:nvGraphicFramePr>
        <p:xfrm>
          <a:off x="903356" y="2654709"/>
          <a:ext cx="10610218" cy="293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619">
                  <a:extLst>
                    <a:ext uri="{9D8B030D-6E8A-4147-A177-3AD203B41FA5}">
                      <a16:colId xmlns:a16="http://schemas.microsoft.com/office/drawing/2014/main" val="1261782398"/>
                    </a:ext>
                  </a:extLst>
                </a:gridCol>
                <a:gridCol w="5393599">
                  <a:extLst>
                    <a:ext uri="{9D8B030D-6E8A-4147-A177-3AD203B41FA5}">
                      <a16:colId xmlns:a16="http://schemas.microsoft.com/office/drawing/2014/main" val="3668346341"/>
                    </a:ext>
                  </a:extLst>
                </a:gridCol>
              </a:tblGrid>
              <a:tr h="732503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Theory</a:t>
                      </a:r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6000">
                          <a:schemeClr val="accent4">
                            <a:lumMod val="95000"/>
                            <a:lumOff val="5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Practical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15923"/>
                  </a:ext>
                </a:extLst>
              </a:tr>
              <a:tr h="732503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Electronics</a:t>
                      </a:r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6000">
                          <a:schemeClr val="accent4">
                            <a:lumMod val="95000"/>
                            <a:lumOff val="5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Networking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95872"/>
                  </a:ext>
                </a:extLst>
              </a:tr>
              <a:tr h="732503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System Development</a:t>
                      </a:r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6000">
                          <a:schemeClr val="accent4">
                            <a:lumMod val="95000"/>
                            <a:lumOff val="5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Programming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0435"/>
                  </a:ext>
                </a:extLst>
              </a:tr>
              <a:tr h="732503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Information Systems</a:t>
                      </a:r>
                      <a:endParaRPr lang="en-Z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6000">
                          <a:schemeClr val="accent4">
                            <a:lumMod val="95000"/>
                            <a:lumOff val="5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Web Design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14725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C090A-08AA-41EF-E451-88BD593E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FF5C-3877-452A-A9D0-5A82AFEAFA7F}" type="datetime1">
              <a:rPr lang="en-ZA" smtClean="0"/>
              <a:t>2024/06/17</a:t>
            </a:fld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1769-C141-5280-720D-B37222A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41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6CD-CDF5-4F29-18A6-492720DD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TUITION FEES(INCL.REGISTRATION)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49E94B-3769-5F71-97C7-A9CEE7BD4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57047"/>
              </p:ext>
            </p:extLst>
          </p:nvPr>
        </p:nvGraphicFramePr>
        <p:xfrm>
          <a:off x="717754" y="2300747"/>
          <a:ext cx="104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8D926-40EA-646D-F465-3CCEFE0C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BDC6-C9F9-4E8F-B888-EFBBAE89A6D5}" type="datetime1">
              <a:rPr lang="en-ZA" smtClean="0"/>
              <a:t>2024/06/17</a:t>
            </a:fld>
            <a:endParaRPr lang="en-Z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DDE137-F48B-5B12-C08C-71BFFA66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7289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1AA4-038C-0397-BD1D-590390D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REGISTRATION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569E-F21D-C79C-358D-5E82E516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ZA" dirty="0"/>
              <a:t>Grade 12 qualification with:</a:t>
            </a:r>
          </a:p>
          <a:p>
            <a:pPr marL="0" indent="0">
              <a:buNone/>
            </a:pPr>
            <a:r>
              <a:rPr lang="en-ZA" dirty="0"/>
              <a:t>       a. Mathematics                      C</a:t>
            </a:r>
          </a:p>
          <a:p>
            <a:pPr marL="0" indent="0">
              <a:buNone/>
            </a:pPr>
            <a:r>
              <a:rPr lang="en-ZA" dirty="0"/>
              <a:t>       b. Physical Science               C</a:t>
            </a:r>
          </a:p>
          <a:p>
            <a:pPr marL="0" indent="0">
              <a:buNone/>
            </a:pPr>
            <a:r>
              <a:rPr lang="en-ZA" dirty="0"/>
              <a:t>       c. English                                D</a:t>
            </a:r>
          </a:p>
          <a:p>
            <a:pPr marL="0" indent="0">
              <a:buNone/>
            </a:pPr>
            <a:r>
              <a:rPr lang="en-ZA" dirty="0"/>
              <a:t> 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973C2C3-E626-A729-DDF3-103EE4510C0A}"/>
              </a:ext>
            </a:extLst>
          </p:cNvPr>
          <p:cNvSpPr/>
          <p:nvPr/>
        </p:nvSpPr>
        <p:spPr>
          <a:xfrm flipH="1">
            <a:off x="6813755" y="2683632"/>
            <a:ext cx="2700000" cy="2700000"/>
          </a:xfrm>
          <a:prstGeom prst="cub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is the minimum requirements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2EA3AE-4548-F472-4716-804C311F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B908-E7D0-46A3-B4AF-2644A0F25289}" type="datetime1">
              <a:rPr lang="en-ZA" smtClean="0"/>
              <a:t>2024/06/17</a:t>
            </a:fld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2490B-6B1A-195A-7721-9CBA5DA0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928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18761-9089-C1EC-F73E-0E0D1BCF0476}"/>
              </a:ext>
            </a:extLst>
          </p:cNvPr>
          <p:cNvSpPr/>
          <p:nvPr/>
        </p:nvSpPr>
        <p:spPr>
          <a:xfrm>
            <a:off x="747252" y="1356852"/>
            <a:ext cx="100878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FACILITIES AND INFRASTRUCTURE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8D8DA-F3B8-EDDF-C251-96AC8ED728F9}"/>
              </a:ext>
            </a:extLst>
          </p:cNvPr>
          <p:cNvSpPr txBox="1"/>
          <p:nvPr/>
        </p:nvSpPr>
        <p:spPr>
          <a:xfrm>
            <a:off x="206477" y="4587231"/>
            <a:ext cx="368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Internet Facilities</a:t>
            </a:r>
          </a:p>
          <a:p>
            <a:pPr algn="ctr"/>
            <a:r>
              <a:rPr lang="en-ZA" dirty="0"/>
              <a:t>Equipment for disabled students</a:t>
            </a:r>
          </a:p>
          <a:p>
            <a:pPr algn="ctr"/>
            <a:r>
              <a:rPr lang="en-ZA" dirty="0"/>
              <a:t>E-learning &amp; E-assessment</a:t>
            </a:r>
          </a:p>
          <a:p>
            <a:endParaRPr lang="en-ZA" dirty="0"/>
          </a:p>
        </p:txBody>
      </p:sp>
      <p:pic>
        <p:nvPicPr>
          <p:cNvPr id="10" name="Picture 9" descr="A person touching a screen with a blue hexagon&#10;&#10;Description automatically generated">
            <a:extLst>
              <a:ext uri="{FF2B5EF4-FFF2-40B4-BE49-F238E27FC236}">
                <a16:creationId xmlns:a16="http://schemas.microsoft.com/office/drawing/2014/main" id="{0E6C8071-3575-FA8A-B7DB-312CB1B72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4568" y="3539613"/>
            <a:ext cx="3342964" cy="2664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FCAF7A-FBA4-DF97-54A9-E1D04FE6EEEF}"/>
              </a:ext>
            </a:extLst>
          </p:cNvPr>
          <p:cNvSpPr txBox="1"/>
          <p:nvPr/>
        </p:nvSpPr>
        <p:spPr>
          <a:xfrm>
            <a:off x="6400800" y="6858000"/>
            <a:ext cx="579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3" tooltip="https://tekhdecoded.com/top-6-technology-trends-for-2021/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4" tooltip="https://creativecommons.org/licenses/by-nc-sa/3.0/"/>
              </a:rPr>
              <a:t>CC BY-SA-NC</a:t>
            </a:r>
            <a:endParaRPr lang="en-ZA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391FA9-3136-AA00-D186-B578EC5A4D4B}"/>
              </a:ext>
            </a:extLst>
          </p:cNvPr>
          <p:cNvSpPr/>
          <p:nvPr/>
        </p:nvSpPr>
        <p:spPr>
          <a:xfrm>
            <a:off x="4060723" y="4238979"/>
            <a:ext cx="4242619" cy="1548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Leading you towards the future!!!</a:t>
            </a:r>
            <a:endParaRPr lang="en-ZA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F5F30-5A13-74C2-FB0D-69D838A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D411-CF41-4281-AD33-784AFEEE49DF}" type="datetime1">
              <a:rPr lang="en-ZA" smtClean="0"/>
              <a:t>2024/06/17</a:t>
            </a:fld>
            <a:endParaRPr lang="en-Z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D2DA90-B2B4-0FEC-C2C1-0EA019CE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44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AA1D-085A-89FE-6A40-15D5795D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 STRUCTURE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647E1E-9726-1832-19F5-4F1DF2D93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19281"/>
              </p:ext>
            </p:extLst>
          </p:nvPr>
        </p:nvGraphicFramePr>
        <p:xfrm>
          <a:off x="914400" y="2095500"/>
          <a:ext cx="10353675" cy="401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CD5DB-E03C-E6EF-069B-643732B6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8B8C-C53C-4E32-88FA-6151249DBE6D}" type="datetime1">
              <a:rPr lang="en-ZA" smtClean="0"/>
              <a:t>2024/06/17</a:t>
            </a:fld>
            <a:endParaRPr lang="en-Z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19BC39-E831-1A2F-88F2-6136E7C7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48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6CD-CDF5-4F29-18A6-492720DD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4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TUITION FEES(INCL.REGISTRATION)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49E94B-3769-5F71-97C7-A9CEE7BD4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513015"/>
              </p:ext>
            </p:extLst>
          </p:nvPr>
        </p:nvGraphicFramePr>
        <p:xfrm>
          <a:off x="717754" y="2300747"/>
          <a:ext cx="104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FACB0-E7DB-B96D-8F99-D437F00A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69A-CD60-469C-9C31-44700AE57CC4}" type="datetime1">
              <a:rPr lang="en-ZA" smtClean="0"/>
              <a:t>2024/06/17</a:t>
            </a:fld>
            <a:endParaRPr lang="en-Z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B0A688-357D-EDB7-B367-55CC252A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F0C-F792-4E2D-BB23-C9786562A53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0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385</TotalTime>
  <Words>141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Bookman Old Style</vt:lpstr>
      <vt:lpstr>Rockwell</vt:lpstr>
      <vt:lpstr>Tahoma</vt:lpstr>
      <vt:lpstr>Damask</vt:lpstr>
      <vt:lpstr>IT COLLEGE</vt:lpstr>
      <vt:lpstr>PROGRAMS OFFERED</vt:lpstr>
      <vt:lpstr>TUITION FEES(INCL.REGISTRATION)</vt:lpstr>
      <vt:lpstr>REGISTRATION REQUIREMENTS</vt:lpstr>
      <vt:lpstr>PowerPoint Presentation</vt:lpstr>
      <vt:lpstr>STAFF STRUCTURE</vt:lpstr>
      <vt:lpstr>TUITION FEES(INCL.REGISTRATION)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COLLEGE</dc:title>
  <dc:creator>L Matsi</dc:creator>
  <cp:lastModifiedBy>L Matsi</cp:lastModifiedBy>
  <cp:revision>15</cp:revision>
  <dcterms:created xsi:type="dcterms:W3CDTF">2024-06-06T21:53:40Z</dcterms:created>
  <dcterms:modified xsi:type="dcterms:W3CDTF">2024-06-17T19:17:18Z</dcterms:modified>
</cp:coreProperties>
</file>