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TV Showa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97-4212-A8D8-FA2BAA4A3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050399"/>
        <c:axId val="578041663"/>
      </c:lineChart>
      <c:catAx>
        <c:axId val="57805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41663"/>
        <c:crosses val="autoZero"/>
        <c:auto val="1"/>
        <c:lblAlgn val="ctr"/>
        <c:lblOffset val="100"/>
        <c:noMultiLvlLbl val="0"/>
      </c:catAx>
      <c:valAx>
        <c:axId val="57804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05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63579-C466-4131-B8C9-FB9A15C21F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03B82DD-027B-4CAE-96D4-501DBF8653F5}">
      <dgm:prSet phldrT="[Text]"/>
      <dgm:spPr>
        <a:solidFill>
          <a:srgbClr val="00B050">
            <a:alpha val="90000"/>
          </a:srgbClr>
        </a:solidFill>
        <a:ln>
          <a:solidFill>
            <a:srgbClr val="EFFAFD"/>
          </a:solidFill>
        </a:ln>
      </dgm:spPr>
      <dgm:t>
        <a:bodyPr/>
        <a:lstStyle/>
        <a:p>
          <a:r>
            <a:rPr lang="en-GB" dirty="0"/>
            <a:t>iTunes</a:t>
          </a:r>
          <a:endParaRPr lang="en-ZA" dirty="0"/>
        </a:p>
      </dgm:t>
    </dgm:pt>
    <dgm:pt modelId="{A8A5A24A-2954-47D3-B099-C98FA110A804}" type="parTrans" cxnId="{C7738268-3268-481F-A58C-5E8551186D68}">
      <dgm:prSet/>
      <dgm:spPr/>
      <dgm:t>
        <a:bodyPr/>
        <a:lstStyle/>
        <a:p>
          <a:endParaRPr lang="en-ZA"/>
        </a:p>
      </dgm:t>
    </dgm:pt>
    <dgm:pt modelId="{74564D91-DB10-41DA-BDE5-7820B6322E43}" type="sibTrans" cxnId="{C7738268-3268-481F-A58C-5E8551186D68}">
      <dgm:prSet/>
      <dgm:spPr/>
      <dgm:t>
        <a:bodyPr/>
        <a:lstStyle/>
        <a:p>
          <a:endParaRPr lang="en-ZA"/>
        </a:p>
      </dgm:t>
    </dgm:pt>
    <dgm:pt modelId="{949F56A7-401F-4DC4-B73C-FB09DCE65CFE}">
      <dgm:prSet phldrT="[Text]"/>
      <dgm:spPr/>
      <dgm:t>
        <a:bodyPr/>
        <a:lstStyle/>
        <a:p>
          <a:r>
            <a:rPr lang="en-GB" dirty="0"/>
            <a:t>Books</a:t>
          </a:r>
          <a:endParaRPr lang="en-ZA" dirty="0"/>
        </a:p>
      </dgm:t>
    </dgm:pt>
    <dgm:pt modelId="{ADB925D9-6DB8-4194-BEEE-BEBF1F30509D}" type="parTrans" cxnId="{B3B0E72A-1F41-47B4-A46E-3FBF30205F09}">
      <dgm:prSet/>
      <dgm:spPr/>
      <dgm:t>
        <a:bodyPr/>
        <a:lstStyle/>
        <a:p>
          <a:endParaRPr lang="en-ZA"/>
        </a:p>
      </dgm:t>
    </dgm:pt>
    <dgm:pt modelId="{A2CAE96A-4DEC-46F4-AF0A-AF43E9537929}" type="sibTrans" cxnId="{B3B0E72A-1F41-47B4-A46E-3FBF30205F09}">
      <dgm:prSet/>
      <dgm:spPr/>
      <dgm:t>
        <a:bodyPr/>
        <a:lstStyle/>
        <a:p>
          <a:endParaRPr lang="en-ZA"/>
        </a:p>
      </dgm:t>
    </dgm:pt>
    <dgm:pt modelId="{A3110AB0-D08A-411F-BD0B-EAC6B49EC900}">
      <dgm:prSet phldrT="[Text]"/>
      <dgm:spPr/>
      <dgm:t>
        <a:bodyPr/>
        <a:lstStyle/>
        <a:p>
          <a:r>
            <a:rPr lang="en-GB" dirty="0"/>
            <a:t>Author 1</a:t>
          </a:r>
          <a:endParaRPr lang="en-ZA" dirty="0"/>
        </a:p>
      </dgm:t>
    </dgm:pt>
    <dgm:pt modelId="{78F60127-0123-4BFE-9A49-DB60E90FDAB3}" type="parTrans" cxnId="{0940EF25-E46F-40A5-BB96-F5EF4ADC2DEB}">
      <dgm:prSet/>
      <dgm:spPr/>
      <dgm:t>
        <a:bodyPr/>
        <a:lstStyle/>
        <a:p>
          <a:endParaRPr lang="en-ZA"/>
        </a:p>
      </dgm:t>
    </dgm:pt>
    <dgm:pt modelId="{86F2A178-CF63-426E-AF04-E0D16902F8FB}" type="sibTrans" cxnId="{0940EF25-E46F-40A5-BB96-F5EF4ADC2DEB}">
      <dgm:prSet/>
      <dgm:spPr/>
      <dgm:t>
        <a:bodyPr/>
        <a:lstStyle/>
        <a:p>
          <a:endParaRPr lang="en-ZA"/>
        </a:p>
      </dgm:t>
    </dgm:pt>
    <dgm:pt modelId="{F8100F3E-7E98-426E-973F-D04646E3D479}">
      <dgm:prSet phldrT="[Text]"/>
      <dgm:spPr/>
      <dgm:t>
        <a:bodyPr/>
        <a:lstStyle/>
        <a:p>
          <a:r>
            <a:rPr lang="en-GB" dirty="0"/>
            <a:t>Author 2</a:t>
          </a:r>
          <a:endParaRPr lang="en-ZA" dirty="0"/>
        </a:p>
      </dgm:t>
    </dgm:pt>
    <dgm:pt modelId="{136B4253-8574-403B-AD50-E88724E0034C}" type="parTrans" cxnId="{C49F4361-6533-4142-A554-170B59513EC5}">
      <dgm:prSet/>
      <dgm:spPr/>
      <dgm:t>
        <a:bodyPr/>
        <a:lstStyle/>
        <a:p>
          <a:endParaRPr lang="en-ZA"/>
        </a:p>
      </dgm:t>
    </dgm:pt>
    <dgm:pt modelId="{3BA167DC-E87F-4AE5-A6C5-9A869B5C6932}" type="sibTrans" cxnId="{C49F4361-6533-4142-A554-170B59513EC5}">
      <dgm:prSet/>
      <dgm:spPr/>
      <dgm:t>
        <a:bodyPr/>
        <a:lstStyle/>
        <a:p>
          <a:endParaRPr lang="en-ZA"/>
        </a:p>
      </dgm:t>
    </dgm:pt>
    <dgm:pt modelId="{8E07E795-FB49-4F47-9ADE-EC300D99AB68}">
      <dgm:prSet phldrT="[Text]"/>
      <dgm:spPr/>
      <dgm:t>
        <a:bodyPr/>
        <a:lstStyle/>
        <a:p>
          <a:r>
            <a:rPr lang="en-GB" dirty="0"/>
            <a:t>Music</a:t>
          </a:r>
          <a:endParaRPr lang="en-ZA" dirty="0"/>
        </a:p>
      </dgm:t>
    </dgm:pt>
    <dgm:pt modelId="{77B63B37-D878-4096-A507-B8CF8B331D32}" type="parTrans" cxnId="{E6027489-25B9-40C9-B061-93DFCE510E9B}">
      <dgm:prSet/>
      <dgm:spPr/>
      <dgm:t>
        <a:bodyPr/>
        <a:lstStyle/>
        <a:p>
          <a:endParaRPr lang="en-ZA"/>
        </a:p>
      </dgm:t>
    </dgm:pt>
    <dgm:pt modelId="{B128D029-57C6-471F-8D93-45548E472431}" type="sibTrans" cxnId="{E6027489-25B9-40C9-B061-93DFCE510E9B}">
      <dgm:prSet/>
      <dgm:spPr/>
      <dgm:t>
        <a:bodyPr/>
        <a:lstStyle/>
        <a:p>
          <a:endParaRPr lang="en-ZA"/>
        </a:p>
      </dgm:t>
    </dgm:pt>
    <dgm:pt modelId="{49A7FE76-5C57-4B27-A033-2F4769288F00}">
      <dgm:prSet phldrT="[Text]"/>
      <dgm:spPr/>
      <dgm:t>
        <a:bodyPr/>
        <a:lstStyle/>
        <a:p>
          <a:r>
            <a:rPr lang="en-GB" dirty="0"/>
            <a:t>Artist 1</a:t>
          </a:r>
          <a:endParaRPr lang="en-ZA" dirty="0"/>
        </a:p>
      </dgm:t>
    </dgm:pt>
    <dgm:pt modelId="{B3CFB865-0958-4DC4-95BC-C5D0D56D95A8}" type="parTrans" cxnId="{F1B05B7A-4AC4-467E-A278-24F2F43B3EEB}">
      <dgm:prSet/>
      <dgm:spPr/>
      <dgm:t>
        <a:bodyPr/>
        <a:lstStyle/>
        <a:p>
          <a:endParaRPr lang="en-ZA"/>
        </a:p>
      </dgm:t>
    </dgm:pt>
    <dgm:pt modelId="{A1B29D50-793D-4DE9-B01D-B31B86737E68}" type="sibTrans" cxnId="{F1B05B7A-4AC4-467E-A278-24F2F43B3EEB}">
      <dgm:prSet/>
      <dgm:spPr/>
      <dgm:t>
        <a:bodyPr/>
        <a:lstStyle/>
        <a:p>
          <a:endParaRPr lang="en-ZA"/>
        </a:p>
      </dgm:t>
    </dgm:pt>
    <dgm:pt modelId="{E75D2E5F-C406-4B58-8041-EBD5DFDBACF2}">
      <dgm:prSet/>
      <dgm:spPr/>
      <dgm:t>
        <a:bodyPr/>
        <a:lstStyle/>
        <a:p>
          <a:r>
            <a:rPr lang="en-GB" dirty="0"/>
            <a:t>Games</a:t>
          </a:r>
          <a:endParaRPr lang="en-ZA" dirty="0"/>
        </a:p>
      </dgm:t>
    </dgm:pt>
    <dgm:pt modelId="{D4494CDD-63B0-4653-A381-C6E6FE6618E5}" type="parTrans" cxnId="{10ECC9D6-35B5-44A7-981E-F9DD788553E7}">
      <dgm:prSet/>
      <dgm:spPr/>
      <dgm:t>
        <a:bodyPr/>
        <a:lstStyle/>
        <a:p>
          <a:endParaRPr lang="en-ZA"/>
        </a:p>
      </dgm:t>
    </dgm:pt>
    <dgm:pt modelId="{7F62B3EF-8D20-4BCE-9A9D-5F7D269DE3CF}" type="sibTrans" cxnId="{10ECC9D6-35B5-44A7-981E-F9DD788553E7}">
      <dgm:prSet/>
      <dgm:spPr/>
      <dgm:t>
        <a:bodyPr/>
        <a:lstStyle/>
        <a:p>
          <a:endParaRPr lang="en-ZA"/>
        </a:p>
      </dgm:t>
    </dgm:pt>
    <dgm:pt modelId="{45B21404-8D49-49D9-BB84-F444CD27CCC4}">
      <dgm:prSet/>
      <dgm:spPr/>
      <dgm:t>
        <a:bodyPr/>
        <a:lstStyle/>
        <a:p>
          <a:r>
            <a:rPr lang="en-GB" dirty="0"/>
            <a:t>TV Shows</a:t>
          </a:r>
          <a:endParaRPr lang="en-ZA" dirty="0"/>
        </a:p>
      </dgm:t>
    </dgm:pt>
    <dgm:pt modelId="{B3152F1B-9C76-4FB2-AD4C-1EF528CEE135}" type="parTrans" cxnId="{DBA23F7A-BD38-4BB2-B243-B92631B82BF2}">
      <dgm:prSet/>
      <dgm:spPr/>
      <dgm:t>
        <a:bodyPr/>
        <a:lstStyle/>
        <a:p>
          <a:endParaRPr lang="en-ZA"/>
        </a:p>
      </dgm:t>
    </dgm:pt>
    <dgm:pt modelId="{2D174BE9-64A1-40DE-90DE-3FE5E32E9378}" type="sibTrans" cxnId="{DBA23F7A-BD38-4BB2-B243-B92631B82BF2}">
      <dgm:prSet/>
      <dgm:spPr/>
      <dgm:t>
        <a:bodyPr/>
        <a:lstStyle/>
        <a:p>
          <a:endParaRPr lang="en-ZA"/>
        </a:p>
      </dgm:t>
    </dgm:pt>
    <dgm:pt modelId="{71D3E0CF-A1E3-4719-88E6-7458232558FD}">
      <dgm:prSet/>
      <dgm:spPr/>
      <dgm:t>
        <a:bodyPr/>
        <a:lstStyle/>
        <a:p>
          <a:r>
            <a:rPr lang="en-GB" dirty="0"/>
            <a:t>Artist 2</a:t>
          </a:r>
          <a:endParaRPr lang="en-ZA" dirty="0"/>
        </a:p>
      </dgm:t>
    </dgm:pt>
    <dgm:pt modelId="{60291719-E703-4293-808D-8954785BD1F6}" type="parTrans" cxnId="{A60F7369-8195-4081-B322-B5997624C4E8}">
      <dgm:prSet/>
      <dgm:spPr/>
      <dgm:t>
        <a:bodyPr/>
        <a:lstStyle/>
        <a:p>
          <a:endParaRPr lang="en-ZA"/>
        </a:p>
      </dgm:t>
    </dgm:pt>
    <dgm:pt modelId="{515EB5BB-30D8-4484-A606-62F8D7A8CE98}" type="sibTrans" cxnId="{A60F7369-8195-4081-B322-B5997624C4E8}">
      <dgm:prSet/>
      <dgm:spPr/>
      <dgm:t>
        <a:bodyPr/>
        <a:lstStyle/>
        <a:p>
          <a:endParaRPr lang="en-ZA"/>
        </a:p>
      </dgm:t>
    </dgm:pt>
    <dgm:pt modelId="{A0794E1D-A56C-4BE8-A041-C120E715C5B8}" type="pres">
      <dgm:prSet presAssocID="{E2863579-C466-4131-B8C9-FB9A15C21F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83040D-A477-4A7D-8540-67DA3C003E89}" type="pres">
      <dgm:prSet presAssocID="{103B82DD-027B-4CAE-96D4-501DBF8653F5}" presName="hierRoot1" presStyleCnt="0"/>
      <dgm:spPr/>
    </dgm:pt>
    <dgm:pt modelId="{4228131C-418A-49F2-A833-BB6EA4F2CA78}" type="pres">
      <dgm:prSet presAssocID="{103B82DD-027B-4CAE-96D4-501DBF8653F5}" presName="composite" presStyleCnt="0"/>
      <dgm:spPr/>
    </dgm:pt>
    <dgm:pt modelId="{FF4E09F9-A98E-404F-99EF-331F233420AA}" type="pres">
      <dgm:prSet presAssocID="{103B82DD-027B-4CAE-96D4-501DBF8653F5}" presName="background" presStyleLbl="node0" presStyleIdx="0" presStyleCnt="1"/>
      <dgm:spPr/>
    </dgm:pt>
    <dgm:pt modelId="{610C96F2-398C-4C22-A9AB-D43B1F79688F}" type="pres">
      <dgm:prSet presAssocID="{103B82DD-027B-4CAE-96D4-501DBF8653F5}" presName="text" presStyleLbl="fgAcc0" presStyleIdx="0" presStyleCnt="1">
        <dgm:presLayoutVars>
          <dgm:chPref val="3"/>
        </dgm:presLayoutVars>
      </dgm:prSet>
      <dgm:spPr/>
    </dgm:pt>
    <dgm:pt modelId="{2DEC8251-06CE-44F5-9F46-B7406F13C538}" type="pres">
      <dgm:prSet presAssocID="{103B82DD-027B-4CAE-96D4-501DBF8653F5}" presName="hierChild2" presStyleCnt="0"/>
      <dgm:spPr/>
    </dgm:pt>
    <dgm:pt modelId="{756AAF68-D44E-485B-8AF0-43DF9EFE46F8}" type="pres">
      <dgm:prSet presAssocID="{ADB925D9-6DB8-4194-BEEE-BEBF1F30509D}" presName="Name10" presStyleLbl="parChTrans1D2" presStyleIdx="0" presStyleCnt="4"/>
      <dgm:spPr/>
    </dgm:pt>
    <dgm:pt modelId="{62F8FB03-C638-48EB-9F59-6A25763D5047}" type="pres">
      <dgm:prSet presAssocID="{949F56A7-401F-4DC4-B73C-FB09DCE65CFE}" presName="hierRoot2" presStyleCnt="0"/>
      <dgm:spPr/>
    </dgm:pt>
    <dgm:pt modelId="{56B88358-3A6E-4CEB-87CA-B21E66106268}" type="pres">
      <dgm:prSet presAssocID="{949F56A7-401F-4DC4-B73C-FB09DCE65CFE}" presName="composite2" presStyleCnt="0"/>
      <dgm:spPr/>
    </dgm:pt>
    <dgm:pt modelId="{E849338E-2823-44F4-9D36-67F430437A53}" type="pres">
      <dgm:prSet presAssocID="{949F56A7-401F-4DC4-B73C-FB09DCE65CFE}" presName="background2" presStyleLbl="node2" presStyleIdx="0" presStyleCnt="4"/>
      <dgm:spPr/>
    </dgm:pt>
    <dgm:pt modelId="{231DF16C-D088-490D-AA59-739F35C7731A}" type="pres">
      <dgm:prSet presAssocID="{949F56A7-401F-4DC4-B73C-FB09DCE65CFE}" presName="text2" presStyleLbl="fgAcc2" presStyleIdx="0" presStyleCnt="4">
        <dgm:presLayoutVars>
          <dgm:chPref val="3"/>
        </dgm:presLayoutVars>
      </dgm:prSet>
      <dgm:spPr/>
    </dgm:pt>
    <dgm:pt modelId="{EA0A8243-0E87-4E8E-8FEA-F719CFAA853D}" type="pres">
      <dgm:prSet presAssocID="{949F56A7-401F-4DC4-B73C-FB09DCE65CFE}" presName="hierChild3" presStyleCnt="0"/>
      <dgm:spPr/>
    </dgm:pt>
    <dgm:pt modelId="{8DCFB351-84A8-4C35-8A5D-5ACA71F79066}" type="pres">
      <dgm:prSet presAssocID="{78F60127-0123-4BFE-9A49-DB60E90FDAB3}" presName="Name17" presStyleLbl="parChTrans1D3" presStyleIdx="0" presStyleCnt="4"/>
      <dgm:spPr/>
    </dgm:pt>
    <dgm:pt modelId="{A7BAC90D-3121-43FE-9BA8-A784A3701F31}" type="pres">
      <dgm:prSet presAssocID="{A3110AB0-D08A-411F-BD0B-EAC6B49EC900}" presName="hierRoot3" presStyleCnt="0"/>
      <dgm:spPr/>
    </dgm:pt>
    <dgm:pt modelId="{C7D225AE-700A-44CF-B01F-5CAEE36B3054}" type="pres">
      <dgm:prSet presAssocID="{A3110AB0-D08A-411F-BD0B-EAC6B49EC900}" presName="composite3" presStyleCnt="0"/>
      <dgm:spPr/>
    </dgm:pt>
    <dgm:pt modelId="{12B5DDEF-39AD-46E2-8BDD-AC7E67131690}" type="pres">
      <dgm:prSet presAssocID="{A3110AB0-D08A-411F-BD0B-EAC6B49EC900}" presName="background3" presStyleLbl="node3" presStyleIdx="0" presStyleCnt="4"/>
      <dgm:spPr/>
    </dgm:pt>
    <dgm:pt modelId="{34073297-98C1-41B4-9984-4FAFB805F5EA}" type="pres">
      <dgm:prSet presAssocID="{A3110AB0-D08A-411F-BD0B-EAC6B49EC900}" presName="text3" presStyleLbl="fgAcc3" presStyleIdx="0" presStyleCnt="4">
        <dgm:presLayoutVars>
          <dgm:chPref val="3"/>
        </dgm:presLayoutVars>
      </dgm:prSet>
      <dgm:spPr/>
    </dgm:pt>
    <dgm:pt modelId="{12484D14-6508-423A-B7CC-7854835A480B}" type="pres">
      <dgm:prSet presAssocID="{A3110AB0-D08A-411F-BD0B-EAC6B49EC900}" presName="hierChild4" presStyleCnt="0"/>
      <dgm:spPr/>
    </dgm:pt>
    <dgm:pt modelId="{A4AACAE9-9849-4FB4-B788-F84BF9BC61BF}" type="pres">
      <dgm:prSet presAssocID="{136B4253-8574-403B-AD50-E88724E0034C}" presName="Name17" presStyleLbl="parChTrans1D3" presStyleIdx="1" presStyleCnt="4"/>
      <dgm:spPr/>
    </dgm:pt>
    <dgm:pt modelId="{184AA863-3F1D-40EE-A060-085713BC6A89}" type="pres">
      <dgm:prSet presAssocID="{F8100F3E-7E98-426E-973F-D04646E3D479}" presName="hierRoot3" presStyleCnt="0"/>
      <dgm:spPr/>
    </dgm:pt>
    <dgm:pt modelId="{87559D40-7F04-4DC9-82DA-2044A9762C69}" type="pres">
      <dgm:prSet presAssocID="{F8100F3E-7E98-426E-973F-D04646E3D479}" presName="composite3" presStyleCnt="0"/>
      <dgm:spPr/>
    </dgm:pt>
    <dgm:pt modelId="{5880D768-31DB-431F-BDF7-52AB0D8635CC}" type="pres">
      <dgm:prSet presAssocID="{F8100F3E-7E98-426E-973F-D04646E3D479}" presName="background3" presStyleLbl="node3" presStyleIdx="1" presStyleCnt="4"/>
      <dgm:spPr/>
    </dgm:pt>
    <dgm:pt modelId="{522B289F-B916-44F6-9DA0-D1B24E55B22F}" type="pres">
      <dgm:prSet presAssocID="{F8100F3E-7E98-426E-973F-D04646E3D479}" presName="text3" presStyleLbl="fgAcc3" presStyleIdx="1" presStyleCnt="4">
        <dgm:presLayoutVars>
          <dgm:chPref val="3"/>
        </dgm:presLayoutVars>
      </dgm:prSet>
      <dgm:spPr/>
    </dgm:pt>
    <dgm:pt modelId="{0DAFA82C-E32F-4C26-B87C-35DD2955C4B2}" type="pres">
      <dgm:prSet presAssocID="{F8100F3E-7E98-426E-973F-D04646E3D479}" presName="hierChild4" presStyleCnt="0"/>
      <dgm:spPr/>
    </dgm:pt>
    <dgm:pt modelId="{13D41EA7-3FEE-4C95-BAC8-6B4A262190E3}" type="pres">
      <dgm:prSet presAssocID="{B3152F1B-9C76-4FB2-AD4C-1EF528CEE135}" presName="Name10" presStyleLbl="parChTrans1D2" presStyleIdx="1" presStyleCnt="4"/>
      <dgm:spPr/>
    </dgm:pt>
    <dgm:pt modelId="{E01F15E6-53BC-4145-AB20-8FF4D74F6759}" type="pres">
      <dgm:prSet presAssocID="{45B21404-8D49-49D9-BB84-F444CD27CCC4}" presName="hierRoot2" presStyleCnt="0"/>
      <dgm:spPr/>
    </dgm:pt>
    <dgm:pt modelId="{0A6C77A2-0FDA-438D-B19D-EECB1A75029F}" type="pres">
      <dgm:prSet presAssocID="{45B21404-8D49-49D9-BB84-F444CD27CCC4}" presName="composite2" presStyleCnt="0"/>
      <dgm:spPr/>
    </dgm:pt>
    <dgm:pt modelId="{24BE968A-C5A4-434E-BE99-CCFE0A672A95}" type="pres">
      <dgm:prSet presAssocID="{45B21404-8D49-49D9-BB84-F444CD27CCC4}" presName="background2" presStyleLbl="node2" presStyleIdx="1" presStyleCnt="4"/>
      <dgm:spPr/>
    </dgm:pt>
    <dgm:pt modelId="{B08B9D25-D39E-45AF-8F90-64C31F219F26}" type="pres">
      <dgm:prSet presAssocID="{45B21404-8D49-49D9-BB84-F444CD27CCC4}" presName="text2" presStyleLbl="fgAcc2" presStyleIdx="1" presStyleCnt="4">
        <dgm:presLayoutVars>
          <dgm:chPref val="3"/>
        </dgm:presLayoutVars>
      </dgm:prSet>
      <dgm:spPr/>
    </dgm:pt>
    <dgm:pt modelId="{CEEFC298-A270-4F98-A039-EFAB683ACA8D}" type="pres">
      <dgm:prSet presAssocID="{45B21404-8D49-49D9-BB84-F444CD27CCC4}" presName="hierChild3" presStyleCnt="0"/>
      <dgm:spPr/>
    </dgm:pt>
    <dgm:pt modelId="{7D4DE217-5568-4D7A-9A1D-067EADF13031}" type="pres">
      <dgm:prSet presAssocID="{D4494CDD-63B0-4653-A381-C6E6FE6618E5}" presName="Name10" presStyleLbl="parChTrans1D2" presStyleIdx="2" presStyleCnt="4"/>
      <dgm:spPr/>
    </dgm:pt>
    <dgm:pt modelId="{E1A88152-49C1-485A-B234-93159808A63A}" type="pres">
      <dgm:prSet presAssocID="{E75D2E5F-C406-4B58-8041-EBD5DFDBACF2}" presName="hierRoot2" presStyleCnt="0"/>
      <dgm:spPr/>
    </dgm:pt>
    <dgm:pt modelId="{FF95DD7F-5D5C-4D26-A7BE-A9BE7E7DBA84}" type="pres">
      <dgm:prSet presAssocID="{E75D2E5F-C406-4B58-8041-EBD5DFDBACF2}" presName="composite2" presStyleCnt="0"/>
      <dgm:spPr/>
    </dgm:pt>
    <dgm:pt modelId="{D93AE025-7F9A-41E2-A7F5-75FE939C8D3E}" type="pres">
      <dgm:prSet presAssocID="{E75D2E5F-C406-4B58-8041-EBD5DFDBACF2}" presName="background2" presStyleLbl="node2" presStyleIdx="2" presStyleCnt="4"/>
      <dgm:spPr/>
    </dgm:pt>
    <dgm:pt modelId="{8A62AD72-8FB8-4270-8233-246F74F8EFFC}" type="pres">
      <dgm:prSet presAssocID="{E75D2E5F-C406-4B58-8041-EBD5DFDBACF2}" presName="text2" presStyleLbl="fgAcc2" presStyleIdx="2" presStyleCnt="4">
        <dgm:presLayoutVars>
          <dgm:chPref val="3"/>
        </dgm:presLayoutVars>
      </dgm:prSet>
      <dgm:spPr/>
    </dgm:pt>
    <dgm:pt modelId="{A9B3E05E-324C-4657-857A-9D5B5FB59490}" type="pres">
      <dgm:prSet presAssocID="{E75D2E5F-C406-4B58-8041-EBD5DFDBACF2}" presName="hierChild3" presStyleCnt="0"/>
      <dgm:spPr/>
    </dgm:pt>
    <dgm:pt modelId="{4F6027C8-F9A8-4C8A-9E7F-24CC0AE759ED}" type="pres">
      <dgm:prSet presAssocID="{77B63B37-D878-4096-A507-B8CF8B331D32}" presName="Name10" presStyleLbl="parChTrans1D2" presStyleIdx="3" presStyleCnt="4"/>
      <dgm:spPr/>
    </dgm:pt>
    <dgm:pt modelId="{A376D134-8B18-4FBF-944D-4BD55BC9E754}" type="pres">
      <dgm:prSet presAssocID="{8E07E795-FB49-4F47-9ADE-EC300D99AB68}" presName="hierRoot2" presStyleCnt="0"/>
      <dgm:spPr/>
    </dgm:pt>
    <dgm:pt modelId="{70D79E3E-41BD-4A63-A7BB-C00C1D0B5573}" type="pres">
      <dgm:prSet presAssocID="{8E07E795-FB49-4F47-9ADE-EC300D99AB68}" presName="composite2" presStyleCnt="0"/>
      <dgm:spPr/>
    </dgm:pt>
    <dgm:pt modelId="{7EF4ED1E-6125-4C95-8965-AE318A6EF195}" type="pres">
      <dgm:prSet presAssocID="{8E07E795-FB49-4F47-9ADE-EC300D99AB68}" presName="background2" presStyleLbl="node2" presStyleIdx="3" presStyleCnt="4"/>
      <dgm:spPr/>
    </dgm:pt>
    <dgm:pt modelId="{F039E56D-2DC4-428E-ACF5-7CD2BE58706F}" type="pres">
      <dgm:prSet presAssocID="{8E07E795-FB49-4F47-9ADE-EC300D99AB68}" presName="text2" presStyleLbl="fgAcc2" presStyleIdx="3" presStyleCnt="4">
        <dgm:presLayoutVars>
          <dgm:chPref val="3"/>
        </dgm:presLayoutVars>
      </dgm:prSet>
      <dgm:spPr/>
    </dgm:pt>
    <dgm:pt modelId="{A0FC2305-7B5F-4689-8A99-3EB8D9B3296C}" type="pres">
      <dgm:prSet presAssocID="{8E07E795-FB49-4F47-9ADE-EC300D99AB68}" presName="hierChild3" presStyleCnt="0"/>
      <dgm:spPr/>
    </dgm:pt>
    <dgm:pt modelId="{F163C626-AFFF-4DDF-A258-B78489FF3D0C}" type="pres">
      <dgm:prSet presAssocID="{B3CFB865-0958-4DC4-95BC-C5D0D56D95A8}" presName="Name17" presStyleLbl="parChTrans1D3" presStyleIdx="2" presStyleCnt="4"/>
      <dgm:spPr/>
    </dgm:pt>
    <dgm:pt modelId="{DD4B0ED1-DB8C-45FA-87A4-4D7C6F63A3EB}" type="pres">
      <dgm:prSet presAssocID="{49A7FE76-5C57-4B27-A033-2F4769288F00}" presName="hierRoot3" presStyleCnt="0"/>
      <dgm:spPr/>
    </dgm:pt>
    <dgm:pt modelId="{89895560-8912-4259-9EAE-86A55DDF81D7}" type="pres">
      <dgm:prSet presAssocID="{49A7FE76-5C57-4B27-A033-2F4769288F00}" presName="composite3" presStyleCnt="0"/>
      <dgm:spPr/>
    </dgm:pt>
    <dgm:pt modelId="{D6B21F33-B858-4D81-8EFD-545E9670D18E}" type="pres">
      <dgm:prSet presAssocID="{49A7FE76-5C57-4B27-A033-2F4769288F00}" presName="background3" presStyleLbl="node3" presStyleIdx="2" presStyleCnt="4"/>
      <dgm:spPr/>
    </dgm:pt>
    <dgm:pt modelId="{2A930D6D-2398-4278-B719-0EAF1DC22581}" type="pres">
      <dgm:prSet presAssocID="{49A7FE76-5C57-4B27-A033-2F4769288F00}" presName="text3" presStyleLbl="fgAcc3" presStyleIdx="2" presStyleCnt="4">
        <dgm:presLayoutVars>
          <dgm:chPref val="3"/>
        </dgm:presLayoutVars>
      </dgm:prSet>
      <dgm:spPr/>
    </dgm:pt>
    <dgm:pt modelId="{8E9D6076-E358-418D-A17D-8E43C06F8237}" type="pres">
      <dgm:prSet presAssocID="{49A7FE76-5C57-4B27-A033-2F4769288F00}" presName="hierChild4" presStyleCnt="0"/>
      <dgm:spPr/>
    </dgm:pt>
    <dgm:pt modelId="{588210C7-7F83-4F62-BDA6-8D140D0A59D0}" type="pres">
      <dgm:prSet presAssocID="{60291719-E703-4293-808D-8954785BD1F6}" presName="Name17" presStyleLbl="parChTrans1D3" presStyleIdx="3" presStyleCnt="4"/>
      <dgm:spPr/>
    </dgm:pt>
    <dgm:pt modelId="{60DF97FC-99A8-429B-8D3D-DF74F8070924}" type="pres">
      <dgm:prSet presAssocID="{71D3E0CF-A1E3-4719-88E6-7458232558FD}" presName="hierRoot3" presStyleCnt="0"/>
      <dgm:spPr/>
    </dgm:pt>
    <dgm:pt modelId="{493FE2F1-5406-4D7C-9F05-3507A2680B41}" type="pres">
      <dgm:prSet presAssocID="{71D3E0CF-A1E3-4719-88E6-7458232558FD}" presName="composite3" presStyleCnt="0"/>
      <dgm:spPr/>
    </dgm:pt>
    <dgm:pt modelId="{47C24B5C-60EB-4C35-AEF2-4A2BF4602647}" type="pres">
      <dgm:prSet presAssocID="{71D3E0CF-A1E3-4719-88E6-7458232558FD}" presName="background3" presStyleLbl="node3" presStyleIdx="3" presStyleCnt="4"/>
      <dgm:spPr/>
    </dgm:pt>
    <dgm:pt modelId="{CA1FD7FC-2E39-4F72-8EC8-841EF6A40B6E}" type="pres">
      <dgm:prSet presAssocID="{71D3E0CF-A1E3-4719-88E6-7458232558FD}" presName="text3" presStyleLbl="fgAcc3" presStyleIdx="3" presStyleCnt="4">
        <dgm:presLayoutVars>
          <dgm:chPref val="3"/>
        </dgm:presLayoutVars>
      </dgm:prSet>
      <dgm:spPr/>
    </dgm:pt>
    <dgm:pt modelId="{2142721B-03AD-412F-9D3A-17BBA38610BE}" type="pres">
      <dgm:prSet presAssocID="{71D3E0CF-A1E3-4719-88E6-7458232558FD}" presName="hierChild4" presStyleCnt="0"/>
      <dgm:spPr/>
    </dgm:pt>
  </dgm:ptLst>
  <dgm:cxnLst>
    <dgm:cxn modelId="{3B19A600-114D-4A58-92A2-D9E4F16BD236}" type="presOf" srcId="{B3CFB865-0958-4DC4-95BC-C5D0D56D95A8}" destId="{F163C626-AFFF-4DDF-A258-B78489FF3D0C}" srcOrd="0" destOrd="0" presId="urn:microsoft.com/office/officeart/2005/8/layout/hierarchy1"/>
    <dgm:cxn modelId="{6BB4111C-83F8-4100-AC56-24114CDE83F0}" type="presOf" srcId="{45B21404-8D49-49D9-BB84-F444CD27CCC4}" destId="{B08B9D25-D39E-45AF-8F90-64C31F219F26}" srcOrd="0" destOrd="0" presId="urn:microsoft.com/office/officeart/2005/8/layout/hierarchy1"/>
    <dgm:cxn modelId="{0940EF25-E46F-40A5-BB96-F5EF4ADC2DEB}" srcId="{949F56A7-401F-4DC4-B73C-FB09DCE65CFE}" destId="{A3110AB0-D08A-411F-BD0B-EAC6B49EC900}" srcOrd="0" destOrd="0" parTransId="{78F60127-0123-4BFE-9A49-DB60E90FDAB3}" sibTransId="{86F2A178-CF63-426E-AF04-E0D16902F8FB}"/>
    <dgm:cxn modelId="{B3B0E72A-1F41-47B4-A46E-3FBF30205F09}" srcId="{103B82DD-027B-4CAE-96D4-501DBF8653F5}" destId="{949F56A7-401F-4DC4-B73C-FB09DCE65CFE}" srcOrd="0" destOrd="0" parTransId="{ADB925D9-6DB8-4194-BEEE-BEBF1F30509D}" sibTransId="{A2CAE96A-4DEC-46F4-AF0A-AF43E9537929}"/>
    <dgm:cxn modelId="{D3DB433B-6A12-48A1-BEAC-4BCA3C1372D3}" type="presOf" srcId="{B3152F1B-9C76-4FB2-AD4C-1EF528CEE135}" destId="{13D41EA7-3FEE-4C95-BAC8-6B4A262190E3}" srcOrd="0" destOrd="0" presId="urn:microsoft.com/office/officeart/2005/8/layout/hierarchy1"/>
    <dgm:cxn modelId="{403DF73C-0A30-48C4-AA79-0723D003E8EB}" type="presOf" srcId="{A3110AB0-D08A-411F-BD0B-EAC6B49EC900}" destId="{34073297-98C1-41B4-9984-4FAFB805F5EA}" srcOrd="0" destOrd="0" presId="urn:microsoft.com/office/officeart/2005/8/layout/hierarchy1"/>
    <dgm:cxn modelId="{358F585D-8009-40AA-8AB4-CE88D7FCF729}" type="presOf" srcId="{D4494CDD-63B0-4653-A381-C6E6FE6618E5}" destId="{7D4DE217-5568-4D7A-9A1D-067EADF13031}" srcOrd="0" destOrd="0" presId="urn:microsoft.com/office/officeart/2005/8/layout/hierarchy1"/>
    <dgm:cxn modelId="{A48C0341-D8D1-491D-986F-1671631F3050}" type="presOf" srcId="{136B4253-8574-403B-AD50-E88724E0034C}" destId="{A4AACAE9-9849-4FB4-B788-F84BF9BC61BF}" srcOrd="0" destOrd="0" presId="urn:microsoft.com/office/officeart/2005/8/layout/hierarchy1"/>
    <dgm:cxn modelId="{C49F4361-6533-4142-A554-170B59513EC5}" srcId="{949F56A7-401F-4DC4-B73C-FB09DCE65CFE}" destId="{F8100F3E-7E98-426E-973F-D04646E3D479}" srcOrd="1" destOrd="0" parTransId="{136B4253-8574-403B-AD50-E88724E0034C}" sibTransId="{3BA167DC-E87F-4AE5-A6C5-9A869B5C6932}"/>
    <dgm:cxn modelId="{00769847-777C-42AE-B27A-678CBE2389B2}" type="presOf" srcId="{949F56A7-401F-4DC4-B73C-FB09DCE65CFE}" destId="{231DF16C-D088-490D-AA59-739F35C7731A}" srcOrd="0" destOrd="0" presId="urn:microsoft.com/office/officeart/2005/8/layout/hierarchy1"/>
    <dgm:cxn modelId="{C7738268-3268-481F-A58C-5E8551186D68}" srcId="{E2863579-C466-4131-B8C9-FB9A15C21FD2}" destId="{103B82DD-027B-4CAE-96D4-501DBF8653F5}" srcOrd="0" destOrd="0" parTransId="{A8A5A24A-2954-47D3-B099-C98FA110A804}" sibTransId="{74564D91-DB10-41DA-BDE5-7820B6322E43}"/>
    <dgm:cxn modelId="{A60F7369-8195-4081-B322-B5997624C4E8}" srcId="{8E07E795-FB49-4F47-9ADE-EC300D99AB68}" destId="{71D3E0CF-A1E3-4719-88E6-7458232558FD}" srcOrd="1" destOrd="0" parTransId="{60291719-E703-4293-808D-8954785BD1F6}" sibTransId="{515EB5BB-30D8-4484-A606-62F8D7A8CE98}"/>
    <dgm:cxn modelId="{02610A4A-DDF9-4526-9738-10E516EEF839}" type="presOf" srcId="{71D3E0CF-A1E3-4719-88E6-7458232558FD}" destId="{CA1FD7FC-2E39-4F72-8EC8-841EF6A40B6E}" srcOrd="0" destOrd="0" presId="urn:microsoft.com/office/officeart/2005/8/layout/hierarchy1"/>
    <dgm:cxn modelId="{EF39B54C-4704-4472-8020-3A4E7BE3D532}" type="presOf" srcId="{49A7FE76-5C57-4B27-A033-2F4769288F00}" destId="{2A930D6D-2398-4278-B719-0EAF1DC22581}" srcOrd="0" destOrd="0" presId="urn:microsoft.com/office/officeart/2005/8/layout/hierarchy1"/>
    <dgm:cxn modelId="{D4221F79-C4C6-4707-BFE5-2BDB2C048F0E}" type="presOf" srcId="{E75D2E5F-C406-4B58-8041-EBD5DFDBACF2}" destId="{8A62AD72-8FB8-4270-8233-246F74F8EFFC}" srcOrd="0" destOrd="0" presId="urn:microsoft.com/office/officeart/2005/8/layout/hierarchy1"/>
    <dgm:cxn modelId="{DBA23F7A-BD38-4BB2-B243-B92631B82BF2}" srcId="{103B82DD-027B-4CAE-96D4-501DBF8653F5}" destId="{45B21404-8D49-49D9-BB84-F444CD27CCC4}" srcOrd="1" destOrd="0" parTransId="{B3152F1B-9C76-4FB2-AD4C-1EF528CEE135}" sibTransId="{2D174BE9-64A1-40DE-90DE-3FE5E32E9378}"/>
    <dgm:cxn modelId="{F1B05B7A-4AC4-467E-A278-24F2F43B3EEB}" srcId="{8E07E795-FB49-4F47-9ADE-EC300D99AB68}" destId="{49A7FE76-5C57-4B27-A033-2F4769288F00}" srcOrd="0" destOrd="0" parTransId="{B3CFB865-0958-4DC4-95BC-C5D0D56D95A8}" sibTransId="{A1B29D50-793D-4DE9-B01D-B31B86737E68}"/>
    <dgm:cxn modelId="{FE2B445A-2EDE-437B-A33C-394ED6DD4B5F}" type="presOf" srcId="{78F60127-0123-4BFE-9A49-DB60E90FDAB3}" destId="{8DCFB351-84A8-4C35-8A5D-5ACA71F79066}" srcOrd="0" destOrd="0" presId="urn:microsoft.com/office/officeart/2005/8/layout/hierarchy1"/>
    <dgm:cxn modelId="{E6027489-25B9-40C9-B061-93DFCE510E9B}" srcId="{103B82DD-027B-4CAE-96D4-501DBF8653F5}" destId="{8E07E795-FB49-4F47-9ADE-EC300D99AB68}" srcOrd="3" destOrd="0" parTransId="{77B63B37-D878-4096-A507-B8CF8B331D32}" sibTransId="{B128D029-57C6-471F-8D93-45548E472431}"/>
    <dgm:cxn modelId="{ABE1C592-1736-49D9-94EA-2F57DA58D9C0}" type="presOf" srcId="{103B82DD-027B-4CAE-96D4-501DBF8653F5}" destId="{610C96F2-398C-4C22-A9AB-D43B1F79688F}" srcOrd="0" destOrd="0" presId="urn:microsoft.com/office/officeart/2005/8/layout/hierarchy1"/>
    <dgm:cxn modelId="{059223A2-595A-4C67-A202-57CF10D21FFC}" type="presOf" srcId="{60291719-E703-4293-808D-8954785BD1F6}" destId="{588210C7-7F83-4F62-BDA6-8D140D0A59D0}" srcOrd="0" destOrd="0" presId="urn:microsoft.com/office/officeart/2005/8/layout/hierarchy1"/>
    <dgm:cxn modelId="{0D5E95A8-EF10-45C0-B25E-21706F9566C8}" type="presOf" srcId="{8E07E795-FB49-4F47-9ADE-EC300D99AB68}" destId="{F039E56D-2DC4-428E-ACF5-7CD2BE58706F}" srcOrd="0" destOrd="0" presId="urn:microsoft.com/office/officeart/2005/8/layout/hierarchy1"/>
    <dgm:cxn modelId="{03A9F1BC-4420-45DA-A229-2E8F8D562F85}" type="presOf" srcId="{F8100F3E-7E98-426E-973F-D04646E3D479}" destId="{522B289F-B916-44F6-9DA0-D1B24E55B22F}" srcOrd="0" destOrd="0" presId="urn:microsoft.com/office/officeart/2005/8/layout/hierarchy1"/>
    <dgm:cxn modelId="{9EB554C1-0846-42A8-9713-1C15D4B224BB}" type="presOf" srcId="{ADB925D9-6DB8-4194-BEEE-BEBF1F30509D}" destId="{756AAF68-D44E-485B-8AF0-43DF9EFE46F8}" srcOrd="0" destOrd="0" presId="urn:microsoft.com/office/officeart/2005/8/layout/hierarchy1"/>
    <dgm:cxn modelId="{86F319D4-EF93-43E5-89D6-17757D0EBDE8}" type="presOf" srcId="{E2863579-C466-4131-B8C9-FB9A15C21FD2}" destId="{A0794E1D-A56C-4BE8-A041-C120E715C5B8}" srcOrd="0" destOrd="0" presId="urn:microsoft.com/office/officeart/2005/8/layout/hierarchy1"/>
    <dgm:cxn modelId="{10ECC9D6-35B5-44A7-981E-F9DD788553E7}" srcId="{103B82DD-027B-4CAE-96D4-501DBF8653F5}" destId="{E75D2E5F-C406-4B58-8041-EBD5DFDBACF2}" srcOrd="2" destOrd="0" parTransId="{D4494CDD-63B0-4653-A381-C6E6FE6618E5}" sibTransId="{7F62B3EF-8D20-4BCE-9A9D-5F7D269DE3CF}"/>
    <dgm:cxn modelId="{0983D8EF-78AC-4F5A-B2DE-DCDF49AE3A68}" type="presOf" srcId="{77B63B37-D878-4096-A507-B8CF8B331D32}" destId="{4F6027C8-F9A8-4C8A-9E7F-24CC0AE759ED}" srcOrd="0" destOrd="0" presId="urn:microsoft.com/office/officeart/2005/8/layout/hierarchy1"/>
    <dgm:cxn modelId="{B5D42664-D474-4373-B6C6-FB8EAEC12F75}" type="presParOf" srcId="{A0794E1D-A56C-4BE8-A041-C120E715C5B8}" destId="{4F83040D-A477-4A7D-8540-67DA3C003E89}" srcOrd="0" destOrd="0" presId="urn:microsoft.com/office/officeart/2005/8/layout/hierarchy1"/>
    <dgm:cxn modelId="{8BD26F56-97F6-440C-B055-35CB3E3A790E}" type="presParOf" srcId="{4F83040D-A477-4A7D-8540-67DA3C003E89}" destId="{4228131C-418A-49F2-A833-BB6EA4F2CA78}" srcOrd="0" destOrd="0" presId="urn:microsoft.com/office/officeart/2005/8/layout/hierarchy1"/>
    <dgm:cxn modelId="{CA786A7A-B5D7-431C-BECA-AC207A690D5F}" type="presParOf" srcId="{4228131C-418A-49F2-A833-BB6EA4F2CA78}" destId="{FF4E09F9-A98E-404F-99EF-331F233420AA}" srcOrd="0" destOrd="0" presId="urn:microsoft.com/office/officeart/2005/8/layout/hierarchy1"/>
    <dgm:cxn modelId="{5AA23BAB-D0D5-4EE9-86B2-FAF6B6455F7E}" type="presParOf" srcId="{4228131C-418A-49F2-A833-BB6EA4F2CA78}" destId="{610C96F2-398C-4C22-A9AB-D43B1F79688F}" srcOrd="1" destOrd="0" presId="urn:microsoft.com/office/officeart/2005/8/layout/hierarchy1"/>
    <dgm:cxn modelId="{91271328-8945-402E-A884-485D6F94D088}" type="presParOf" srcId="{4F83040D-A477-4A7D-8540-67DA3C003E89}" destId="{2DEC8251-06CE-44F5-9F46-B7406F13C538}" srcOrd="1" destOrd="0" presId="urn:microsoft.com/office/officeart/2005/8/layout/hierarchy1"/>
    <dgm:cxn modelId="{732E4514-A8CE-4F5F-8637-20A19D0A5A6A}" type="presParOf" srcId="{2DEC8251-06CE-44F5-9F46-B7406F13C538}" destId="{756AAF68-D44E-485B-8AF0-43DF9EFE46F8}" srcOrd="0" destOrd="0" presId="urn:microsoft.com/office/officeart/2005/8/layout/hierarchy1"/>
    <dgm:cxn modelId="{9985F337-CAB9-45C4-8DED-EA84C4BC3DE9}" type="presParOf" srcId="{2DEC8251-06CE-44F5-9F46-B7406F13C538}" destId="{62F8FB03-C638-48EB-9F59-6A25763D5047}" srcOrd="1" destOrd="0" presId="urn:microsoft.com/office/officeart/2005/8/layout/hierarchy1"/>
    <dgm:cxn modelId="{CF4CE329-E48A-44C1-8926-621E970D06CC}" type="presParOf" srcId="{62F8FB03-C638-48EB-9F59-6A25763D5047}" destId="{56B88358-3A6E-4CEB-87CA-B21E66106268}" srcOrd="0" destOrd="0" presId="urn:microsoft.com/office/officeart/2005/8/layout/hierarchy1"/>
    <dgm:cxn modelId="{FC9E238D-24B6-435C-B869-9BAAA259E0ED}" type="presParOf" srcId="{56B88358-3A6E-4CEB-87CA-B21E66106268}" destId="{E849338E-2823-44F4-9D36-67F430437A53}" srcOrd="0" destOrd="0" presId="urn:microsoft.com/office/officeart/2005/8/layout/hierarchy1"/>
    <dgm:cxn modelId="{811D38CA-9E34-4DC0-9ADA-E557177C0A64}" type="presParOf" srcId="{56B88358-3A6E-4CEB-87CA-B21E66106268}" destId="{231DF16C-D088-490D-AA59-739F35C7731A}" srcOrd="1" destOrd="0" presId="urn:microsoft.com/office/officeart/2005/8/layout/hierarchy1"/>
    <dgm:cxn modelId="{A81B0254-AD3B-4D98-86C4-17F625CFF8AC}" type="presParOf" srcId="{62F8FB03-C638-48EB-9F59-6A25763D5047}" destId="{EA0A8243-0E87-4E8E-8FEA-F719CFAA853D}" srcOrd="1" destOrd="0" presId="urn:microsoft.com/office/officeart/2005/8/layout/hierarchy1"/>
    <dgm:cxn modelId="{CEF37FE1-7C95-4C39-A92D-E84FDCDAC38E}" type="presParOf" srcId="{EA0A8243-0E87-4E8E-8FEA-F719CFAA853D}" destId="{8DCFB351-84A8-4C35-8A5D-5ACA71F79066}" srcOrd="0" destOrd="0" presId="urn:microsoft.com/office/officeart/2005/8/layout/hierarchy1"/>
    <dgm:cxn modelId="{7B6BC61F-5B3C-4AAC-9290-952F5C2F9C7B}" type="presParOf" srcId="{EA0A8243-0E87-4E8E-8FEA-F719CFAA853D}" destId="{A7BAC90D-3121-43FE-9BA8-A784A3701F31}" srcOrd="1" destOrd="0" presId="urn:microsoft.com/office/officeart/2005/8/layout/hierarchy1"/>
    <dgm:cxn modelId="{D2B61B2C-122A-4C54-AD32-F4A74C0954FC}" type="presParOf" srcId="{A7BAC90D-3121-43FE-9BA8-A784A3701F31}" destId="{C7D225AE-700A-44CF-B01F-5CAEE36B3054}" srcOrd="0" destOrd="0" presId="urn:microsoft.com/office/officeart/2005/8/layout/hierarchy1"/>
    <dgm:cxn modelId="{5308C922-F66E-491B-AE7E-76EF9AE2204F}" type="presParOf" srcId="{C7D225AE-700A-44CF-B01F-5CAEE36B3054}" destId="{12B5DDEF-39AD-46E2-8BDD-AC7E67131690}" srcOrd="0" destOrd="0" presId="urn:microsoft.com/office/officeart/2005/8/layout/hierarchy1"/>
    <dgm:cxn modelId="{F987994A-18E8-4E90-BFD0-EF843D7A1ADD}" type="presParOf" srcId="{C7D225AE-700A-44CF-B01F-5CAEE36B3054}" destId="{34073297-98C1-41B4-9984-4FAFB805F5EA}" srcOrd="1" destOrd="0" presId="urn:microsoft.com/office/officeart/2005/8/layout/hierarchy1"/>
    <dgm:cxn modelId="{7AF2A07A-C2C1-4855-8DE9-4188DB8FC6C4}" type="presParOf" srcId="{A7BAC90D-3121-43FE-9BA8-A784A3701F31}" destId="{12484D14-6508-423A-B7CC-7854835A480B}" srcOrd="1" destOrd="0" presId="urn:microsoft.com/office/officeart/2005/8/layout/hierarchy1"/>
    <dgm:cxn modelId="{D5AF2D5D-843D-44F4-B8C0-54B5BA8A6D39}" type="presParOf" srcId="{EA0A8243-0E87-4E8E-8FEA-F719CFAA853D}" destId="{A4AACAE9-9849-4FB4-B788-F84BF9BC61BF}" srcOrd="2" destOrd="0" presId="urn:microsoft.com/office/officeart/2005/8/layout/hierarchy1"/>
    <dgm:cxn modelId="{E7497B3B-3DD1-437D-8C80-18E30AB8292E}" type="presParOf" srcId="{EA0A8243-0E87-4E8E-8FEA-F719CFAA853D}" destId="{184AA863-3F1D-40EE-A060-085713BC6A89}" srcOrd="3" destOrd="0" presId="urn:microsoft.com/office/officeart/2005/8/layout/hierarchy1"/>
    <dgm:cxn modelId="{A77CFA26-A4A1-48E4-942B-E2377F11C5F2}" type="presParOf" srcId="{184AA863-3F1D-40EE-A060-085713BC6A89}" destId="{87559D40-7F04-4DC9-82DA-2044A9762C69}" srcOrd="0" destOrd="0" presId="urn:microsoft.com/office/officeart/2005/8/layout/hierarchy1"/>
    <dgm:cxn modelId="{E0FA0235-8B79-48C9-9483-DC35DEC91ABD}" type="presParOf" srcId="{87559D40-7F04-4DC9-82DA-2044A9762C69}" destId="{5880D768-31DB-431F-BDF7-52AB0D8635CC}" srcOrd="0" destOrd="0" presId="urn:microsoft.com/office/officeart/2005/8/layout/hierarchy1"/>
    <dgm:cxn modelId="{C75D5F72-8BA5-4043-91A9-A9D69A6E9E99}" type="presParOf" srcId="{87559D40-7F04-4DC9-82DA-2044A9762C69}" destId="{522B289F-B916-44F6-9DA0-D1B24E55B22F}" srcOrd="1" destOrd="0" presId="urn:microsoft.com/office/officeart/2005/8/layout/hierarchy1"/>
    <dgm:cxn modelId="{D422F145-C632-4943-8184-E66FF2F6502D}" type="presParOf" srcId="{184AA863-3F1D-40EE-A060-085713BC6A89}" destId="{0DAFA82C-E32F-4C26-B87C-35DD2955C4B2}" srcOrd="1" destOrd="0" presId="urn:microsoft.com/office/officeart/2005/8/layout/hierarchy1"/>
    <dgm:cxn modelId="{69673A67-FF45-4E3E-B217-4C671B89CC52}" type="presParOf" srcId="{2DEC8251-06CE-44F5-9F46-B7406F13C538}" destId="{13D41EA7-3FEE-4C95-BAC8-6B4A262190E3}" srcOrd="2" destOrd="0" presId="urn:microsoft.com/office/officeart/2005/8/layout/hierarchy1"/>
    <dgm:cxn modelId="{7C8D0307-37D6-4513-87C8-BF0846D3C63B}" type="presParOf" srcId="{2DEC8251-06CE-44F5-9F46-B7406F13C538}" destId="{E01F15E6-53BC-4145-AB20-8FF4D74F6759}" srcOrd="3" destOrd="0" presId="urn:microsoft.com/office/officeart/2005/8/layout/hierarchy1"/>
    <dgm:cxn modelId="{F82A769F-EF8C-4421-A049-03811DA30898}" type="presParOf" srcId="{E01F15E6-53BC-4145-AB20-8FF4D74F6759}" destId="{0A6C77A2-0FDA-438D-B19D-EECB1A75029F}" srcOrd="0" destOrd="0" presId="urn:microsoft.com/office/officeart/2005/8/layout/hierarchy1"/>
    <dgm:cxn modelId="{6B9CF2F6-9DEA-4BC9-8140-ACC0174DD913}" type="presParOf" srcId="{0A6C77A2-0FDA-438D-B19D-EECB1A75029F}" destId="{24BE968A-C5A4-434E-BE99-CCFE0A672A95}" srcOrd="0" destOrd="0" presId="urn:microsoft.com/office/officeart/2005/8/layout/hierarchy1"/>
    <dgm:cxn modelId="{7DC71FF1-90C6-4F1B-A71F-921F6580D9D4}" type="presParOf" srcId="{0A6C77A2-0FDA-438D-B19D-EECB1A75029F}" destId="{B08B9D25-D39E-45AF-8F90-64C31F219F26}" srcOrd="1" destOrd="0" presId="urn:microsoft.com/office/officeart/2005/8/layout/hierarchy1"/>
    <dgm:cxn modelId="{105C4995-1EF4-4D41-A9DA-4B1D4E863663}" type="presParOf" srcId="{E01F15E6-53BC-4145-AB20-8FF4D74F6759}" destId="{CEEFC298-A270-4F98-A039-EFAB683ACA8D}" srcOrd="1" destOrd="0" presId="urn:microsoft.com/office/officeart/2005/8/layout/hierarchy1"/>
    <dgm:cxn modelId="{66BF9183-2434-445D-ADB8-E8EF061CB674}" type="presParOf" srcId="{2DEC8251-06CE-44F5-9F46-B7406F13C538}" destId="{7D4DE217-5568-4D7A-9A1D-067EADF13031}" srcOrd="4" destOrd="0" presId="urn:microsoft.com/office/officeart/2005/8/layout/hierarchy1"/>
    <dgm:cxn modelId="{0CFED911-57B8-4094-8E9A-B651DB0DC2C9}" type="presParOf" srcId="{2DEC8251-06CE-44F5-9F46-B7406F13C538}" destId="{E1A88152-49C1-485A-B234-93159808A63A}" srcOrd="5" destOrd="0" presId="urn:microsoft.com/office/officeart/2005/8/layout/hierarchy1"/>
    <dgm:cxn modelId="{33D0C998-BF6D-4481-81D4-43CA28E55309}" type="presParOf" srcId="{E1A88152-49C1-485A-B234-93159808A63A}" destId="{FF95DD7F-5D5C-4D26-A7BE-A9BE7E7DBA84}" srcOrd="0" destOrd="0" presId="urn:microsoft.com/office/officeart/2005/8/layout/hierarchy1"/>
    <dgm:cxn modelId="{A77C7643-DAC9-49F1-8C26-6CC839A6E31F}" type="presParOf" srcId="{FF95DD7F-5D5C-4D26-A7BE-A9BE7E7DBA84}" destId="{D93AE025-7F9A-41E2-A7F5-75FE939C8D3E}" srcOrd="0" destOrd="0" presId="urn:microsoft.com/office/officeart/2005/8/layout/hierarchy1"/>
    <dgm:cxn modelId="{BB29FE7F-F9D7-47A3-ADEB-29120608EF30}" type="presParOf" srcId="{FF95DD7F-5D5C-4D26-A7BE-A9BE7E7DBA84}" destId="{8A62AD72-8FB8-4270-8233-246F74F8EFFC}" srcOrd="1" destOrd="0" presId="urn:microsoft.com/office/officeart/2005/8/layout/hierarchy1"/>
    <dgm:cxn modelId="{6A61DC8A-C9B4-41C4-BEE7-00B0F7E45BE4}" type="presParOf" srcId="{E1A88152-49C1-485A-B234-93159808A63A}" destId="{A9B3E05E-324C-4657-857A-9D5B5FB59490}" srcOrd="1" destOrd="0" presId="urn:microsoft.com/office/officeart/2005/8/layout/hierarchy1"/>
    <dgm:cxn modelId="{B72A6D98-C9C8-4FCA-A62E-5370A81E38B0}" type="presParOf" srcId="{2DEC8251-06CE-44F5-9F46-B7406F13C538}" destId="{4F6027C8-F9A8-4C8A-9E7F-24CC0AE759ED}" srcOrd="6" destOrd="0" presId="urn:microsoft.com/office/officeart/2005/8/layout/hierarchy1"/>
    <dgm:cxn modelId="{C5808C30-7E8F-4598-B621-01A19D7468D8}" type="presParOf" srcId="{2DEC8251-06CE-44F5-9F46-B7406F13C538}" destId="{A376D134-8B18-4FBF-944D-4BD55BC9E754}" srcOrd="7" destOrd="0" presId="urn:microsoft.com/office/officeart/2005/8/layout/hierarchy1"/>
    <dgm:cxn modelId="{6B869CDA-78E7-442B-AEFB-DED0FFC9547A}" type="presParOf" srcId="{A376D134-8B18-4FBF-944D-4BD55BC9E754}" destId="{70D79E3E-41BD-4A63-A7BB-C00C1D0B5573}" srcOrd="0" destOrd="0" presId="urn:microsoft.com/office/officeart/2005/8/layout/hierarchy1"/>
    <dgm:cxn modelId="{02DC9B17-3B73-4F7F-BC50-10A486D0D798}" type="presParOf" srcId="{70D79E3E-41BD-4A63-A7BB-C00C1D0B5573}" destId="{7EF4ED1E-6125-4C95-8965-AE318A6EF195}" srcOrd="0" destOrd="0" presId="urn:microsoft.com/office/officeart/2005/8/layout/hierarchy1"/>
    <dgm:cxn modelId="{EFC57C87-3218-43FA-A19E-5D6443C377FF}" type="presParOf" srcId="{70D79E3E-41BD-4A63-A7BB-C00C1D0B5573}" destId="{F039E56D-2DC4-428E-ACF5-7CD2BE58706F}" srcOrd="1" destOrd="0" presId="urn:microsoft.com/office/officeart/2005/8/layout/hierarchy1"/>
    <dgm:cxn modelId="{649822E8-B1C5-4507-A0BA-3DC62089F4F2}" type="presParOf" srcId="{A376D134-8B18-4FBF-944D-4BD55BC9E754}" destId="{A0FC2305-7B5F-4689-8A99-3EB8D9B3296C}" srcOrd="1" destOrd="0" presId="urn:microsoft.com/office/officeart/2005/8/layout/hierarchy1"/>
    <dgm:cxn modelId="{41D6B801-2E62-436D-BE37-7F01FAC7DCEB}" type="presParOf" srcId="{A0FC2305-7B5F-4689-8A99-3EB8D9B3296C}" destId="{F163C626-AFFF-4DDF-A258-B78489FF3D0C}" srcOrd="0" destOrd="0" presId="urn:microsoft.com/office/officeart/2005/8/layout/hierarchy1"/>
    <dgm:cxn modelId="{1479C6E0-068A-435B-BE3D-F20124B32156}" type="presParOf" srcId="{A0FC2305-7B5F-4689-8A99-3EB8D9B3296C}" destId="{DD4B0ED1-DB8C-45FA-87A4-4D7C6F63A3EB}" srcOrd="1" destOrd="0" presId="urn:microsoft.com/office/officeart/2005/8/layout/hierarchy1"/>
    <dgm:cxn modelId="{165AC860-D167-4CDC-A450-3ED79D4C15E6}" type="presParOf" srcId="{DD4B0ED1-DB8C-45FA-87A4-4D7C6F63A3EB}" destId="{89895560-8912-4259-9EAE-86A55DDF81D7}" srcOrd="0" destOrd="0" presId="urn:microsoft.com/office/officeart/2005/8/layout/hierarchy1"/>
    <dgm:cxn modelId="{C90205A3-7103-4C23-A9AD-21CBD48EC2A9}" type="presParOf" srcId="{89895560-8912-4259-9EAE-86A55DDF81D7}" destId="{D6B21F33-B858-4D81-8EFD-545E9670D18E}" srcOrd="0" destOrd="0" presId="urn:microsoft.com/office/officeart/2005/8/layout/hierarchy1"/>
    <dgm:cxn modelId="{C7892563-C4F4-4A52-955F-AE3CB232A82D}" type="presParOf" srcId="{89895560-8912-4259-9EAE-86A55DDF81D7}" destId="{2A930D6D-2398-4278-B719-0EAF1DC22581}" srcOrd="1" destOrd="0" presId="urn:microsoft.com/office/officeart/2005/8/layout/hierarchy1"/>
    <dgm:cxn modelId="{39E57E50-7E2B-44CC-B805-DA97C0B284E0}" type="presParOf" srcId="{DD4B0ED1-DB8C-45FA-87A4-4D7C6F63A3EB}" destId="{8E9D6076-E358-418D-A17D-8E43C06F8237}" srcOrd="1" destOrd="0" presId="urn:microsoft.com/office/officeart/2005/8/layout/hierarchy1"/>
    <dgm:cxn modelId="{5F536BAD-DF80-4529-A993-4376D12FF383}" type="presParOf" srcId="{A0FC2305-7B5F-4689-8A99-3EB8D9B3296C}" destId="{588210C7-7F83-4F62-BDA6-8D140D0A59D0}" srcOrd="2" destOrd="0" presId="urn:microsoft.com/office/officeart/2005/8/layout/hierarchy1"/>
    <dgm:cxn modelId="{EC6A5AE3-D5EB-43E2-90A1-C8F626158F9A}" type="presParOf" srcId="{A0FC2305-7B5F-4689-8A99-3EB8D9B3296C}" destId="{60DF97FC-99A8-429B-8D3D-DF74F8070924}" srcOrd="3" destOrd="0" presId="urn:microsoft.com/office/officeart/2005/8/layout/hierarchy1"/>
    <dgm:cxn modelId="{C03EC439-3A13-4C87-AD91-BABF38CDBB59}" type="presParOf" srcId="{60DF97FC-99A8-429B-8D3D-DF74F8070924}" destId="{493FE2F1-5406-4D7C-9F05-3507A2680B41}" srcOrd="0" destOrd="0" presId="urn:microsoft.com/office/officeart/2005/8/layout/hierarchy1"/>
    <dgm:cxn modelId="{49C1A157-5B8E-4F4D-B108-9CB50C3CB5AE}" type="presParOf" srcId="{493FE2F1-5406-4D7C-9F05-3507A2680B41}" destId="{47C24B5C-60EB-4C35-AEF2-4A2BF4602647}" srcOrd="0" destOrd="0" presId="urn:microsoft.com/office/officeart/2005/8/layout/hierarchy1"/>
    <dgm:cxn modelId="{7DC207CF-F4C6-499D-A04B-1869AB9A4C31}" type="presParOf" srcId="{493FE2F1-5406-4D7C-9F05-3507A2680B41}" destId="{CA1FD7FC-2E39-4F72-8EC8-841EF6A40B6E}" srcOrd="1" destOrd="0" presId="urn:microsoft.com/office/officeart/2005/8/layout/hierarchy1"/>
    <dgm:cxn modelId="{6E60B125-011C-42E5-9E1C-C81DBECA87DD}" type="presParOf" srcId="{60DF97FC-99A8-429B-8D3D-DF74F8070924}" destId="{2142721B-03AD-412F-9D3A-17BBA38610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10C7-7F83-4F62-BDA6-8D140D0A59D0}">
      <dsp:nvSpPr>
        <dsp:cNvPr id="0" name=""/>
        <dsp:cNvSpPr/>
      </dsp:nvSpPr>
      <dsp:spPr>
        <a:xfrm>
          <a:off x="6470650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3C626-AFFF-4DDF-A258-B78489FF3D0C}">
      <dsp:nvSpPr>
        <dsp:cNvPr id="0" name=""/>
        <dsp:cNvSpPr/>
      </dsp:nvSpPr>
      <dsp:spPr>
        <a:xfrm>
          <a:off x="5643364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027C8-F9A8-4C8A-9E7F-24CC0AE759ED}">
      <dsp:nvSpPr>
        <dsp:cNvPr id="0" name=""/>
        <dsp:cNvSpPr/>
      </dsp:nvSpPr>
      <dsp:spPr>
        <a:xfrm>
          <a:off x="3988792" y="1814360"/>
          <a:ext cx="2481857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2481857" y="268303"/>
              </a:lnTo>
              <a:lnTo>
                <a:pt x="2481857" y="3937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DE217-5568-4D7A-9A1D-067EADF13031}">
      <dsp:nvSpPr>
        <dsp:cNvPr id="0" name=""/>
        <dsp:cNvSpPr/>
      </dsp:nvSpPr>
      <dsp:spPr>
        <a:xfrm>
          <a:off x="3988792" y="1814360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41EA7-3FEE-4C95-BAC8-6B4A262190E3}">
      <dsp:nvSpPr>
        <dsp:cNvPr id="0" name=""/>
        <dsp:cNvSpPr/>
      </dsp:nvSpPr>
      <dsp:spPr>
        <a:xfrm>
          <a:off x="3161506" y="1814360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ACAE9-9849-4FB4-B788-F84BF9BC61BF}">
      <dsp:nvSpPr>
        <dsp:cNvPr id="0" name=""/>
        <dsp:cNvSpPr/>
      </dsp:nvSpPr>
      <dsp:spPr>
        <a:xfrm>
          <a:off x="1506934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B351-84A8-4C35-8A5D-5ACA71F79066}">
      <dsp:nvSpPr>
        <dsp:cNvPr id="0" name=""/>
        <dsp:cNvSpPr/>
      </dsp:nvSpPr>
      <dsp:spPr>
        <a:xfrm>
          <a:off x="679648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AAF68-D44E-485B-8AF0-43DF9EFE46F8}">
      <dsp:nvSpPr>
        <dsp:cNvPr id="0" name=""/>
        <dsp:cNvSpPr/>
      </dsp:nvSpPr>
      <dsp:spPr>
        <a:xfrm>
          <a:off x="1506934" y="1814360"/>
          <a:ext cx="2481857" cy="393712"/>
        </a:xfrm>
        <a:custGeom>
          <a:avLst/>
          <a:gdLst/>
          <a:ahLst/>
          <a:cxnLst/>
          <a:rect l="0" t="0" r="0" b="0"/>
          <a:pathLst>
            <a:path>
              <a:moveTo>
                <a:pt x="2481857" y="0"/>
              </a:moveTo>
              <a:lnTo>
                <a:pt x="2481857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E09F9-A98E-404F-99EF-331F233420AA}">
      <dsp:nvSpPr>
        <dsp:cNvPr id="0" name=""/>
        <dsp:cNvSpPr/>
      </dsp:nvSpPr>
      <dsp:spPr>
        <a:xfrm>
          <a:off x="3311921" y="954735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C96F2-398C-4C22-A9AB-D43B1F79688F}">
      <dsp:nvSpPr>
        <dsp:cNvPr id="0" name=""/>
        <dsp:cNvSpPr/>
      </dsp:nvSpPr>
      <dsp:spPr>
        <a:xfrm>
          <a:off x="3462337" y="1097630"/>
          <a:ext cx="1353740" cy="859625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9050" cap="rnd" cmpd="sng" algn="ctr">
          <a:solidFill>
            <a:srgbClr val="EFFAF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iTunes</a:t>
          </a:r>
          <a:endParaRPr lang="en-ZA" sz="2300" kern="1200" dirty="0"/>
        </a:p>
      </dsp:txBody>
      <dsp:txXfrm>
        <a:off x="3487515" y="1122808"/>
        <a:ext cx="1303384" cy="809269"/>
      </dsp:txXfrm>
    </dsp:sp>
    <dsp:sp modelId="{E849338E-2823-44F4-9D36-67F430437A53}">
      <dsp:nvSpPr>
        <dsp:cNvPr id="0" name=""/>
        <dsp:cNvSpPr/>
      </dsp:nvSpPr>
      <dsp:spPr>
        <a:xfrm>
          <a:off x="830064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DF16C-D088-490D-AA59-739F35C7731A}">
      <dsp:nvSpPr>
        <dsp:cNvPr id="0" name=""/>
        <dsp:cNvSpPr/>
      </dsp:nvSpPr>
      <dsp:spPr>
        <a:xfrm>
          <a:off x="980479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Books</a:t>
          </a:r>
          <a:endParaRPr lang="en-ZA" sz="2300" kern="1200" dirty="0"/>
        </a:p>
      </dsp:txBody>
      <dsp:txXfrm>
        <a:off x="1005657" y="2376146"/>
        <a:ext cx="1303384" cy="809269"/>
      </dsp:txXfrm>
    </dsp:sp>
    <dsp:sp modelId="{12B5DDEF-39AD-46E2-8BDD-AC7E67131690}">
      <dsp:nvSpPr>
        <dsp:cNvPr id="0" name=""/>
        <dsp:cNvSpPr/>
      </dsp:nvSpPr>
      <dsp:spPr>
        <a:xfrm>
          <a:off x="2778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73297-98C1-41B4-9984-4FAFB805F5EA}">
      <dsp:nvSpPr>
        <dsp:cNvPr id="0" name=""/>
        <dsp:cNvSpPr/>
      </dsp:nvSpPr>
      <dsp:spPr>
        <a:xfrm>
          <a:off x="153193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Author 1</a:t>
          </a:r>
          <a:endParaRPr lang="en-ZA" sz="2300" kern="1200" dirty="0"/>
        </a:p>
      </dsp:txBody>
      <dsp:txXfrm>
        <a:off x="178371" y="3629484"/>
        <a:ext cx="1303384" cy="809269"/>
      </dsp:txXfrm>
    </dsp:sp>
    <dsp:sp modelId="{5880D768-31DB-431F-BDF7-52AB0D8635CC}">
      <dsp:nvSpPr>
        <dsp:cNvPr id="0" name=""/>
        <dsp:cNvSpPr/>
      </dsp:nvSpPr>
      <dsp:spPr>
        <a:xfrm>
          <a:off x="1657350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289F-B916-44F6-9DA0-D1B24E55B22F}">
      <dsp:nvSpPr>
        <dsp:cNvPr id="0" name=""/>
        <dsp:cNvSpPr/>
      </dsp:nvSpPr>
      <dsp:spPr>
        <a:xfrm>
          <a:off x="1807765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Author 2</a:t>
          </a:r>
          <a:endParaRPr lang="en-ZA" sz="2300" kern="1200" dirty="0"/>
        </a:p>
      </dsp:txBody>
      <dsp:txXfrm>
        <a:off x="1832943" y="3629484"/>
        <a:ext cx="1303384" cy="809269"/>
      </dsp:txXfrm>
    </dsp:sp>
    <dsp:sp modelId="{24BE968A-C5A4-434E-BE99-CCFE0A672A95}">
      <dsp:nvSpPr>
        <dsp:cNvPr id="0" name=""/>
        <dsp:cNvSpPr/>
      </dsp:nvSpPr>
      <dsp:spPr>
        <a:xfrm>
          <a:off x="2484635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B9D25-D39E-45AF-8F90-64C31F219F26}">
      <dsp:nvSpPr>
        <dsp:cNvPr id="0" name=""/>
        <dsp:cNvSpPr/>
      </dsp:nvSpPr>
      <dsp:spPr>
        <a:xfrm>
          <a:off x="2635051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TV Shows</a:t>
          </a:r>
          <a:endParaRPr lang="en-ZA" sz="2300" kern="1200" dirty="0"/>
        </a:p>
      </dsp:txBody>
      <dsp:txXfrm>
        <a:off x="2660229" y="2376146"/>
        <a:ext cx="1303384" cy="809269"/>
      </dsp:txXfrm>
    </dsp:sp>
    <dsp:sp modelId="{D93AE025-7F9A-41E2-A7F5-75FE939C8D3E}">
      <dsp:nvSpPr>
        <dsp:cNvPr id="0" name=""/>
        <dsp:cNvSpPr/>
      </dsp:nvSpPr>
      <dsp:spPr>
        <a:xfrm>
          <a:off x="4139207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2AD72-8FB8-4270-8233-246F74F8EFFC}">
      <dsp:nvSpPr>
        <dsp:cNvPr id="0" name=""/>
        <dsp:cNvSpPr/>
      </dsp:nvSpPr>
      <dsp:spPr>
        <a:xfrm>
          <a:off x="4289623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Games</a:t>
          </a:r>
          <a:endParaRPr lang="en-ZA" sz="2300" kern="1200" dirty="0"/>
        </a:p>
      </dsp:txBody>
      <dsp:txXfrm>
        <a:off x="4314801" y="2376146"/>
        <a:ext cx="1303384" cy="809269"/>
      </dsp:txXfrm>
    </dsp:sp>
    <dsp:sp modelId="{7EF4ED1E-6125-4C95-8965-AE318A6EF195}">
      <dsp:nvSpPr>
        <dsp:cNvPr id="0" name=""/>
        <dsp:cNvSpPr/>
      </dsp:nvSpPr>
      <dsp:spPr>
        <a:xfrm>
          <a:off x="5793779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9E56D-2DC4-428E-ACF5-7CD2BE58706F}">
      <dsp:nvSpPr>
        <dsp:cNvPr id="0" name=""/>
        <dsp:cNvSpPr/>
      </dsp:nvSpPr>
      <dsp:spPr>
        <a:xfrm>
          <a:off x="5944195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Music</a:t>
          </a:r>
          <a:endParaRPr lang="en-ZA" sz="2300" kern="1200" dirty="0"/>
        </a:p>
      </dsp:txBody>
      <dsp:txXfrm>
        <a:off x="5969373" y="2376146"/>
        <a:ext cx="1303384" cy="809269"/>
      </dsp:txXfrm>
    </dsp:sp>
    <dsp:sp modelId="{D6B21F33-B858-4D81-8EFD-545E9670D18E}">
      <dsp:nvSpPr>
        <dsp:cNvPr id="0" name=""/>
        <dsp:cNvSpPr/>
      </dsp:nvSpPr>
      <dsp:spPr>
        <a:xfrm>
          <a:off x="4966493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30D6D-2398-4278-B719-0EAF1DC22581}">
      <dsp:nvSpPr>
        <dsp:cNvPr id="0" name=""/>
        <dsp:cNvSpPr/>
      </dsp:nvSpPr>
      <dsp:spPr>
        <a:xfrm>
          <a:off x="5116909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Artist 1</a:t>
          </a:r>
          <a:endParaRPr lang="en-ZA" sz="2300" kern="1200" dirty="0"/>
        </a:p>
      </dsp:txBody>
      <dsp:txXfrm>
        <a:off x="5142087" y="3629484"/>
        <a:ext cx="1303384" cy="809269"/>
      </dsp:txXfrm>
    </dsp:sp>
    <dsp:sp modelId="{47C24B5C-60EB-4C35-AEF2-4A2BF4602647}">
      <dsp:nvSpPr>
        <dsp:cNvPr id="0" name=""/>
        <dsp:cNvSpPr/>
      </dsp:nvSpPr>
      <dsp:spPr>
        <a:xfrm>
          <a:off x="6621065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FD7FC-2E39-4F72-8EC8-841EF6A40B6E}">
      <dsp:nvSpPr>
        <dsp:cNvPr id="0" name=""/>
        <dsp:cNvSpPr/>
      </dsp:nvSpPr>
      <dsp:spPr>
        <a:xfrm>
          <a:off x="6771481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Artist 2</a:t>
          </a:r>
          <a:endParaRPr lang="en-ZA" sz="2300" kern="1200" dirty="0"/>
        </a:p>
      </dsp:txBody>
      <dsp:txXfrm>
        <a:off x="6796659" y="3629484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2DA4C-613E-40D8-AAA0-36E59CB50A1A}" type="datetimeFigureOut">
              <a:rPr lang="en-ZA" smtClean="0"/>
              <a:t>2024/05/29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C5ADB-CE9C-4B9A-9876-7E7E8D7DF4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578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2DC3-69AF-4C28-BD8B-2AA4336151A9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478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87BA-8519-4A56-AAB8-F842367CDCEA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99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C13B-CE47-4972-BA15-D6C04A432B0E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16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0A1D-70EE-4BDB-9C56-E4C7B6BF4B31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34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79B3-9F28-46BF-9A50-803B635D6300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339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E469-8E4E-4B1F-B5F8-DD61D9D4398F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055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92A8-8FC5-4C8F-9D22-945BEEE38D6F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436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F7CD-E77C-43B7-BF69-C17DDD3CC74A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21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95CC-838D-4767-8F50-5AFD79B70166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91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0BED-E48B-4AA2-A059-B5E64887640B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62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FD91-68F7-4B87-B185-9310C955006B}" type="datetime1">
              <a:rPr lang="en-ZA" smtClean="0"/>
              <a:t>2024/05/29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04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C909-3358-4594-9F16-994C5B94A736}" type="datetime1">
              <a:rPr lang="en-ZA" smtClean="0"/>
              <a:t>2024/05/29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321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675E-23E4-42D0-AAB3-4C846AAF574B}" type="datetime1">
              <a:rPr lang="en-ZA" smtClean="0"/>
              <a:t>2024/05/29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62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1197-34D9-41F3-A44C-C6BBBD2171FF}" type="datetime1">
              <a:rPr lang="en-ZA" smtClean="0"/>
              <a:t>2024/05/29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42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CB39-6DD6-40BD-AB2C-E15C2BA2791D}" type="datetime1">
              <a:rPr lang="en-ZA" smtClean="0"/>
              <a:t>2024/05/29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314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AF4-302D-47FD-B85B-5CBE907BBD83}" type="datetime1">
              <a:rPr lang="en-ZA" smtClean="0"/>
              <a:t>2024/05/29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171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AC91-9FCB-4CCF-9A1F-5BCB6D8FC770}" type="datetime1">
              <a:rPr lang="en-ZA" smtClean="0"/>
              <a:t>2024/05/29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Lethabo Matsi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C972D1-6856-4CFC-A14A-C1F2AA589F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299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ymondtec.com/2020/02/5-reasons-to-go-with-a-mid-range-smartphone-over-a-flagship-vide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74176E-2529-4EEE-B7BC-320DCDCD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iTUNES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39EC98-EB4C-489B-8EE1-4F35E90B2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You’ve never been so easily entertained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81F45-BE00-4DB7-853E-09594F06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55" y="1163423"/>
            <a:ext cx="2709560" cy="2265577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12A111-02D7-4B07-A94D-09F96433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</p:spTree>
    <p:extLst>
      <p:ext uri="{BB962C8B-B14F-4D97-AF65-F5344CB8AC3E}">
        <p14:creationId xmlns:p14="http://schemas.microsoft.com/office/powerpoint/2010/main" val="406100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72FA-847F-4A97-AEBF-173DBA55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Online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4817-2418-48B4-89DC-4BCFA45E0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Artists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48F6-8862-4C71-A06C-2B26AEBE8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artists don’t allow their songs to be downloaded from their websites.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selling records.</a:t>
            </a:r>
            <a:endParaRPr lang="en-Z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74E23-6569-4206-B1AC-9EB9D2A1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Paid Downloads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0D7A4-7FE6-47E4-9AEA-BEC8275A60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enhance the flexibility of customers that want easy access to music 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Promotes piracy </a:t>
            </a:r>
            <a:r>
              <a:rPr lang="en-ZA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575062-73C3-468B-BBA3-92C7E1FE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</p:spTree>
    <p:extLst>
      <p:ext uri="{BB962C8B-B14F-4D97-AF65-F5344CB8AC3E}">
        <p14:creationId xmlns:p14="http://schemas.microsoft.com/office/powerpoint/2010/main" val="142127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D0D2-1E2B-48D0-AA4C-5EF96D15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gifts of iTunes </a:t>
            </a:r>
            <a:endParaRPr lang="en-ZA" sz="32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30251CB-3EE1-44D2-99B8-9E723867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6730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B1C3A-2E55-483C-880F-576A5BF4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</p:spTree>
    <p:extLst>
      <p:ext uri="{BB962C8B-B14F-4D97-AF65-F5344CB8AC3E}">
        <p14:creationId xmlns:p14="http://schemas.microsoft.com/office/powerpoint/2010/main" val="360637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2A9A-779E-2504-F4E0-5DD30425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iTunes Charts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B9A71-BC78-6B2F-1BCA-347BD3C7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6F803-4A54-A427-AFE3-9922DFD9A768}"/>
              </a:ext>
            </a:extLst>
          </p:cNvPr>
          <p:cNvSpPr/>
          <p:nvPr/>
        </p:nvSpPr>
        <p:spPr>
          <a:xfrm>
            <a:off x="364828" y="5216012"/>
            <a:ext cx="9017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Top 3 songs for March 2016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08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0B10-B962-842C-8673-883AAF47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Songs</a:t>
            </a: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DCBDAA-B012-1458-E14B-4A033C8A2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88893"/>
              </p:ext>
            </p:extLst>
          </p:nvPr>
        </p:nvGraphicFramePr>
        <p:xfrm>
          <a:off x="677863" y="2160588"/>
          <a:ext cx="8596312" cy="192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11945938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021398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 Songs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TITLE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ARTIST</a:t>
                      </a:r>
                      <a:r>
                        <a:rPr lang="en-GB" dirty="0"/>
                        <a:t> 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0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Faded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Alan Walker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35887"/>
                  </a:ext>
                </a:extLst>
              </a:tr>
              <a:tr h="440476">
                <a:tc>
                  <a:txBody>
                    <a:bodyPr/>
                    <a:lstStyle/>
                    <a:p>
                      <a:r>
                        <a:rPr lang="en-GB" dirty="0"/>
                        <a:t>7 Years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Lukas Graham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5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Ngud’(feat.Cassper)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Kwesta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3199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885C1-96A5-DB70-2FF0-8C994730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65837"/>
            <a:ext cx="6297612" cy="365125"/>
          </a:xfrm>
        </p:spPr>
        <p:txBody>
          <a:bodyPr/>
          <a:lstStyle/>
          <a:p>
            <a:r>
              <a:rPr lang="en-ZA"/>
              <a:t>Lethabo Matsi</a:t>
            </a:r>
          </a:p>
        </p:txBody>
      </p:sp>
    </p:spTree>
    <p:extLst>
      <p:ext uri="{BB962C8B-B14F-4D97-AF65-F5344CB8AC3E}">
        <p14:creationId xmlns:p14="http://schemas.microsoft.com/office/powerpoint/2010/main" val="29019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D2F9E-69E7-3419-CCAC-E53D0474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F3E031-2164-E540-2165-7DA30516D4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3564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3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80EDB-F868-6CE1-AF49-0899452D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Lethabo Matsi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AF995-507D-67F1-BDB3-69A73A45C39C}"/>
              </a:ext>
            </a:extLst>
          </p:cNvPr>
          <p:cNvSpPr/>
          <p:nvPr/>
        </p:nvSpPr>
        <p:spPr>
          <a:xfrm>
            <a:off x="4336546" y="2967335"/>
            <a:ext cx="351891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}</a:t>
            </a:r>
          </a:p>
        </p:txBody>
      </p:sp>
      <p:pic>
        <p:nvPicPr>
          <p:cNvPr id="5" name="Picture 4" descr="A logo of a music note&#10;&#10;Description automatically generated">
            <a:extLst>
              <a:ext uri="{FF2B5EF4-FFF2-40B4-BE49-F238E27FC236}">
                <a16:creationId xmlns:a16="http://schemas.microsoft.com/office/drawing/2014/main" id="{1993772B-B24F-B45C-B062-0A16DAA3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6431" y="223737"/>
            <a:ext cx="1434855" cy="1322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987E1-A905-CF2E-647D-D997280E8250}"/>
              </a:ext>
            </a:extLst>
          </p:cNvPr>
          <p:cNvSpPr txBox="1"/>
          <p:nvPr/>
        </p:nvSpPr>
        <p:spPr>
          <a:xfrm flipV="1">
            <a:off x="11225719" y="6665440"/>
            <a:ext cx="515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 dirty="0">
                <a:hlinkClick r:id="rId3" tooltip="https://raymondtec.com/2020/02/5-reasons-to-go-with-a-mid-range-smartphone-over-a-flagship-video/"/>
              </a:rPr>
              <a:t>This Photo</a:t>
            </a:r>
            <a:r>
              <a:rPr lang="en-ZA" sz="900" dirty="0"/>
              <a:t> by Unknown Author is licensed under </a:t>
            </a:r>
            <a:r>
              <a:rPr lang="en-ZA" sz="900" dirty="0">
                <a:hlinkClick r:id="rId4" tooltip="https://creativecommons.org/licenses/by-sa/3.0/"/>
              </a:rPr>
              <a:t>CC BY-SA</a:t>
            </a:r>
            <a:endParaRPr lang="en-ZA" sz="900" dirty="0"/>
          </a:p>
        </p:txBody>
      </p:sp>
    </p:spTree>
    <p:extLst>
      <p:ext uri="{BB962C8B-B14F-4D97-AF65-F5344CB8AC3E}">
        <p14:creationId xmlns:p14="http://schemas.microsoft.com/office/powerpoint/2010/main" val="217491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121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iTUNES</vt:lpstr>
      <vt:lpstr>Online Music</vt:lpstr>
      <vt:lpstr>The gifts of iTunes </vt:lpstr>
      <vt:lpstr>iTunes Charts</vt:lpstr>
      <vt:lpstr>Songs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iTUNES</dc:title>
  <dc:creator>Student</dc:creator>
  <cp:lastModifiedBy>L Matsi</cp:lastModifiedBy>
  <cp:revision>6</cp:revision>
  <dcterms:created xsi:type="dcterms:W3CDTF">2024-05-28T10:23:30Z</dcterms:created>
  <dcterms:modified xsi:type="dcterms:W3CDTF">2024-05-29T22:42:27Z</dcterms:modified>
</cp:coreProperties>
</file>