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ADBD16-5BFB-4D9F-9646-C75D1B53BBB6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525-A0E1-1398-3C51-00D433B82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RECYCLE BIN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E3AE-B179-C40A-8225-DF527A39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:by Lethabo Matsi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49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76E2-6856-A5A8-FF17-230C940A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NOTICE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97AC-7AA2-92FA-1F81-27AABA8E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2962"/>
            <a:ext cx="9720073" cy="4023360"/>
          </a:xfrm>
        </p:spPr>
        <p:txBody>
          <a:bodyPr/>
          <a:lstStyle/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Deleted objects use storage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Clean out regularly.</a:t>
            </a:r>
          </a:p>
        </p:txBody>
      </p:sp>
      <p:pic>
        <p:nvPicPr>
          <p:cNvPr id="5" name="Picture 4" descr="A clear and silver trash can&#10;&#10;Description automatically generated">
            <a:extLst>
              <a:ext uri="{FF2B5EF4-FFF2-40B4-BE49-F238E27FC236}">
                <a16:creationId xmlns:a16="http://schemas.microsoft.com/office/drawing/2014/main" id="{58B5700B-AB1A-9F3F-AA0F-AA4F8473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7" y="4377445"/>
            <a:ext cx="2257425" cy="22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6A85-7497-90AA-47D4-41F5326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ADAE-7430-18D8-2B6D-3E754192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91071" cy="4023360"/>
          </a:xfrm>
        </p:spPr>
        <p:txBody>
          <a:bodyPr/>
          <a:lstStyle/>
          <a:p>
            <a:r>
              <a:rPr lang="en-GB" dirty="0"/>
              <a:t>A container on the desktop, which holds all the deleted files, shortcuts and files.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19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525-A0E1-1398-3C51-00D433B82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RECYCLE BIN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E3AE-B179-C40A-8225-DF527A39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by: Lethabo Matsi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046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Constantia</vt:lpstr>
      <vt:lpstr>Franklin Gothic Book</vt:lpstr>
      <vt:lpstr>Tw Cen MT</vt:lpstr>
      <vt:lpstr>Wingdings 3</vt:lpstr>
      <vt:lpstr>Integral</vt:lpstr>
      <vt:lpstr>THE RECYCLE BIN</vt:lpstr>
      <vt:lpstr>IMPORTANT NOTICE</vt:lpstr>
      <vt:lpstr>DEFINITION</vt:lpstr>
      <vt:lpstr>THE RECYCLE BIN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RECYCLE BIN</dc:title>
  <dc:creator>L Matsi</dc:creator>
  <cp:lastModifiedBy>L Matsi</cp:lastModifiedBy>
  <cp:revision>2</cp:revision>
  <dcterms:created xsi:type="dcterms:W3CDTF">2024-05-18T23:05:02Z</dcterms:created>
  <dcterms:modified xsi:type="dcterms:W3CDTF">2024-05-19T11:09:42Z</dcterms:modified>
</cp:coreProperties>
</file>