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2" r:id="rId6"/>
    <p:sldId id="299" r:id="rId7"/>
    <p:sldId id="300" r:id="rId8"/>
    <p:sldId id="301" r:id="rId9"/>
    <p:sldId id="303" r:id="rId10"/>
    <p:sldId id="304" r:id="rId11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a Zemkova" initials="NZ" lastIdx="1" clrIdx="0">
    <p:extLst>
      <p:ext uri="{19B8F6BF-5375-455C-9EA6-DF929625EA0E}">
        <p15:presenceInfo xmlns:p15="http://schemas.microsoft.com/office/powerpoint/2012/main" userId="Nella Zemk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5B69A-67E5-4A19-BAFF-26E873CB6CA9}" v="22" dt="2022-09-03T15:06:57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249" autoAdjust="0"/>
  </p:normalViewPr>
  <p:slideViewPr>
    <p:cSldViewPr snapToGrid="0">
      <p:cViewPr>
        <p:scale>
          <a:sx n="125" d="100"/>
          <a:sy n="125" d="100"/>
        </p:scale>
        <p:origin x="288" y="-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AE65ACE-5F49-4644-B8AA-A1E2A774CD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300"/>
            </a:lvl1pPr>
          </a:lstStyle>
          <a:p>
            <a:r>
              <a:rPr lang="cs-CZ" dirty="0"/>
              <a:t>Efektivní analýza dat a reporting</a:t>
            </a:r>
            <a:endParaRPr lang="en-US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8C5FC9D-3DDA-4FB7-99D8-F76020277C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6A33E6-F7BC-4330-A4C7-1FC2870C3B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A30796-A2C3-412B-83CD-95BFE1838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300"/>
            </a:lvl1pPr>
          </a:lstStyle>
          <a:p>
            <a:fld id="{806D23C6-740C-4B83-A8BF-FD933C543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300"/>
            </a:lvl1pPr>
          </a:lstStyle>
          <a:p>
            <a:fld id="{9188362C-47FE-46FB-80E7-0B4B23E43B51}" type="datetimeFigureOut">
              <a:rPr lang="cs-CZ" smtClean="0"/>
              <a:t>07.09.2022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63" tIns="47781" rIns="95563" bIns="47781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300"/>
            </a:lvl1pPr>
          </a:lstStyle>
          <a:p>
            <a:fld id="{E7137145-6503-43DC-B223-4CD288B8A5B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04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37145-6503-43DC-B223-4CD288B8A5B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51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CFEF91-2A2F-4F70-ACCF-51AA5F0B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B3746E-B1D0-48AD-A4D3-66CF7112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E897D4E-8A95-40AC-9768-217708B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3B84B45C-1F21-4F72-B2DC-1C867F6C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5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2FF65-57F0-4F09-920F-3CE6AD3B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67ED983-C481-4D7B-AAE3-3ABB9375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9892E6-3ECD-49E8-B0BF-CE2921C6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98BD717B-624F-40BE-80B4-A30D923D5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06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5D94886-42CA-49F9-A1ED-76A49F2C7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552" y="789707"/>
            <a:ext cx="2567247" cy="538725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EAD5CA-DEE6-4212-92EF-8EB8D3B8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89709"/>
            <a:ext cx="7734300" cy="5387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492D74-0B2E-4771-9809-5D3E9CA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B1924F62-D731-4F6F-8826-5E25212A4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091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5E8F3-2A93-49EF-8CAE-0143346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9069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DE2539-1CCB-4E0C-8F96-871DD68A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6">
            <a:extLst>
              <a:ext uri="{FF2B5EF4-FFF2-40B4-BE49-F238E27FC236}">
                <a16:creationId xmlns:a16="http://schemas.microsoft.com/office/drawing/2014/main" id="{7D29154A-904E-4945-8CC1-4A6C314547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00225"/>
            <a:ext cx="10515600" cy="40401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D8C0BC60-01A6-4565-92ED-2D801FCCC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683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64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AC347-73A2-4FAC-B618-EA96CFA2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7F5EA00-9CFD-4558-A933-00E748DD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6F44D3-EE1C-43C7-A9E9-82E19A6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zápatí 7">
            <a:extLst>
              <a:ext uri="{FF2B5EF4-FFF2-40B4-BE49-F238E27FC236}">
                <a16:creationId xmlns:a16="http://schemas.microsoft.com/office/drawing/2014/main" id="{D2DA5691-B35B-4818-8AF5-78450802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091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745A9-3D2C-4ECA-B30C-47524F01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D0263B-BCA4-4592-8327-5C29B9B72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E9F41C6-C240-4AB9-A490-FEB85EA1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E0C6AD-B82D-4FD1-9FC3-7EF22A0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7D66379-3315-4D8A-BA65-9E534B2F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3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1A666-2A18-4832-B2C7-9E83965F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81396"/>
            <a:ext cx="10515600" cy="909292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2BB6246-FA8F-4605-AD78-3CAE377C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E97D270-737A-4C01-9E66-37DADD18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BD089CCF-5C1B-44D7-915C-61A5DF57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3350B39-C29B-430B-915B-48F111B5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DE27B0C-A9AB-4602-9509-4527C0FE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7">
            <a:extLst>
              <a:ext uri="{FF2B5EF4-FFF2-40B4-BE49-F238E27FC236}">
                <a16:creationId xmlns:a16="http://schemas.microsoft.com/office/drawing/2014/main" id="{A8CB9916-80BF-4B09-98EC-BBA55395C9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96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92CE8-CEAE-490A-B281-ADB924C6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77F2265-07B7-4632-B169-C11B2F2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zápatí 7">
            <a:extLst>
              <a:ext uri="{FF2B5EF4-FFF2-40B4-BE49-F238E27FC236}">
                <a16:creationId xmlns:a16="http://schemas.microsoft.com/office/drawing/2014/main" id="{59E2BF09-C86B-4FC4-8011-F9168AF9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06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EA71F9-EF67-4E0C-A5A0-5AACB91B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zápatí 7">
            <a:extLst>
              <a:ext uri="{FF2B5EF4-FFF2-40B4-BE49-F238E27FC236}">
                <a16:creationId xmlns:a16="http://schemas.microsoft.com/office/drawing/2014/main" id="{8EE0B579-6D0E-4222-A6DD-23979951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90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7A2CE-5C1C-4EB5-8A48-62CA0157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49086"/>
            <a:ext cx="3932237" cy="12083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74C3BF1-9AF5-49AD-ACA5-778337A5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E45A11-6209-40D3-B0CB-BCB292F9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6">
            <a:extLst>
              <a:ext uri="{FF2B5EF4-FFF2-40B4-BE49-F238E27FC236}">
                <a16:creationId xmlns:a16="http://schemas.microsoft.com/office/drawing/2014/main" id="{05963F3D-726C-4586-AF5F-55E0EC74BF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91878" y="849086"/>
            <a:ext cx="6361922" cy="499132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accent3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accent3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ú"/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zápatí 7">
            <a:extLst>
              <a:ext uri="{FF2B5EF4-FFF2-40B4-BE49-F238E27FC236}">
                <a16:creationId xmlns:a16="http://schemas.microsoft.com/office/drawing/2014/main" id="{38C7CAF0-3836-437E-B242-159B9400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81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D8CB4-9959-4DB5-8E2C-B98B375D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6210"/>
            <a:ext cx="3932237" cy="12011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B380C5B-2FE6-4988-9E62-EFD888051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56211"/>
            <a:ext cx="6172200" cy="5004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6C632A4-05B7-4DB7-92A9-B6B8A9CE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E32879-5C50-4E34-A0CF-3F53DE1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9B250B-A78B-470B-9267-5328930F729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011AAFC-0F25-4E70-B12B-F72EE28D5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72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B847F-1F28-49C2-BBEE-7A175763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56"/>
            <a:ext cx="10515600" cy="9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3B4A87-6929-45A4-8418-5E49F11C8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9B250B-A78B-470B-9267-5328930F7291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07E4D5-07B3-4086-9D7C-05803FCC5F8D}"/>
              </a:ext>
            </a:extLst>
          </p:cNvPr>
          <p:cNvSpPr/>
          <p:nvPr userDrawn="1"/>
        </p:nvSpPr>
        <p:spPr>
          <a:xfrm>
            <a:off x="0" y="-9763"/>
            <a:ext cx="8761445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 jedním odříznutým rohem 9">
            <a:extLst>
              <a:ext uri="{FF2B5EF4-FFF2-40B4-BE49-F238E27FC236}">
                <a16:creationId xmlns:a16="http://schemas.microsoft.com/office/drawing/2014/main" id="{BDB26723-1324-41A7-AE28-2668B8379B03}"/>
              </a:ext>
            </a:extLst>
          </p:cNvPr>
          <p:cNvSpPr/>
          <p:nvPr userDrawn="1"/>
        </p:nvSpPr>
        <p:spPr>
          <a:xfrm flipV="1">
            <a:off x="0" y="301338"/>
            <a:ext cx="8761445" cy="3960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Zástupný symbol pro text 7">
            <a:extLst>
              <a:ext uri="{FF2B5EF4-FFF2-40B4-BE49-F238E27FC236}">
                <a16:creationId xmlns:a16="http://schemas.microsoft.com/office/drawing/2014/main" id="{E89DAFC1-FB03-44FD-8AB8-4F7B27DCA7A2}"/>
              </a:ext>
            </a:extLst>
          </p:cNvPr>
          <p:cNvSpPr txBox="1">
            <a:spLocks/>
          </p:cNvSpPr>
          <p:nvPr userDrawn="1"/>
        </p:nvSpPr>
        <p:spPr>
          <a:xfrm>
            <a:off x="1192957" y="345756"/>
            <a:ext cx="7229475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 Query v Power BI – 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hromadné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importy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</a:t>
            </a:r>
            <a:endParaRPr lang="cs-CZ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6F10E94E-174A-44F4-A4B6-E5B67538D5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838" y="99536"/>
            <a:ext cx="1219202" cy="396241"/>
          </a:xfrm>
          <a:prstGeom prst="rect">
            <a:avLst/>
          </a:prstGeom>
        </p:spPr>
      </p:pic>
      <p:sp>
        <p:nvSpPr>
          <p:cNvPr id="18" name="Zástupný symbol pro text 17">
            <a:extLst>
              <a:ext uri="{FF2B5EF4-FFF2-40B4-BE49-F238E27FC236}">
                <a16:creationId xmlns:a16="http://schemas.microsoft.com/office/drawing/2014/main" id="{73406F6C-9C63-4745-A41A-67C8564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  <p:sp>
        <p:nvSpPr>
          <p:cNvPr id="19" name="Zástupný symbol pro zápatí 7">
            <a:extLst>
              <a:ext uri="{FF2B5EF4-FFF2-40B4-BE49-F238E27FC236}">
                <a16:creationId xmlns:a16="http://schemas.microsoft.com/office/drawing/2014/main" id="{4D523C5D-7F54-4B7B-A48E-DDFE3530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7409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6824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B62C-A342-717B-AA68-EBFED0BB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777" y="23415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 Query v Power BI </a:t>
            </a:r>
            <a:br>
              <a:rPr lang="cs-CZ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hromadné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importy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</a:t>
            </a:r>
            <a:endParaRPr lang="cs-CZ" sz="11500" dirty="0"/>
          </a:p>
        </p:txBody>
      </p:sp>
    </p:spTree>
    <p:extLst>
      <p:ext uri="{BB962C8B-B14F-4D97-AF65-F5344CB8AC3E}">
        <p14:creationId xmlns:p14="http://schemas.microsoft.com/office/powerpoint/2010/main" val="354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B871-D6C0-A98D-E708-F318BBCE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soubory nahrané ze složky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9FCB0-6FFA-CC0E-3D36-9228453A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2</a:t>
            </a:fld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8065B-B62C-56D5-A3E1-938C7B7B87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Vybrané soubory mají stejné schéma, tj. počet a názvy sloupců (na pořadí sloupců nezáleží, spojování je dle názvu).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Soubory jsou stejného typu, např. .csv, .</a:t>
            </a:r>
            <a:r>
              <a:rPr lang="cs-CZ" dirty="0" err="1"/>
              <a:t>xml</a:t>
            </a:r>
            <a:r>
              <a:rPr lang="cs-CZ" dirty="0"/>
              <a:t> apod.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Ve výchozím nastavení nejsou důležité názvy souborů, ty se mohou v rámci aktualizací sešitu lišit.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Ve výchozím nastavení je vhodné udržovat i strukturu řádků, tj. počet volných řádků, existence celkového (součtového) řádku apod.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Složka se při každé aktualizaci musí jmenovat stejně (lze však ručně ošetřit změnou cesty souboru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47C4-48F7-0885-5BD4-09C9474D6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831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1EA5D-8B3B-E069-6D90-5DCCE04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3B02-DF48-4904-2B0A-D758A8B5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C3EDD-4D90-22AF-23F6-6DAAA7FF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48" y="2675543"/>
            <a:ext cx="3238952" cy="2695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AEFD94-907E-A018-BDCA-DB94DCDD9C87}"/>
              </a:ext>
            </a:extLst>
          </p:cNvPr>
          <p:cNvCxnSpPr>
            <a:cxnSpLocks/>
          </p:cNvCxnSpPr>
          <p:nvPr/>
        </p:nvCxnSpPr>
        <p:spPr>
          <a:xfrm flipH="1">
            <a:off x="6266330" y="3429000"/>
            <a:ext cx="280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D7C4C6-CFBB-16FB-FCAB-3270B7327C61}"/>
              </a:ext>
            </a:extLst>
          </p:cNvPr>
          <p:cNvSpPr txBox="1"/>
          <p:nvPr/>
        </p:nvSpPr>
        <p:spPr>
          <a:xfrm>
            <a:off x="7646894" y="2989738"/>
            <a:ext cx="33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Dokument sloužící jako vzor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EEB36-0AA1-CAFA-B0A6-3E4176215AA8}"/>
              </a:ext>
            </a:extLst>
          </p:cNvPr>
          <p:cNvSpPr txBox="1"/>
          <p:nvPr/>
        </p:nvSpPr>
        <p:spPr>
          <a:xfrm>
            <a:off x="7669306" y="3568861"/>
            <a:ext cx="337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Použitý postup nad vzorovým dokumentem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56D67D-4E54-6900-13F8-782D3FC4394B}"/>
              </a:ext>
            </a:extLst>
          </p:cNvPr>
          <p:cNvCxnSpPr>
            <a:cxnSpLocks/>
          </p:cNvCxnSpPr>
          <p:nvPr/>
        </p:nvCxnSpPr>
        <p:spPr>
          <a:xfrm flipH="1">
            <a:off x="7548283" y="4182036"/>
            <a:ext cx="2805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6353DE-9C70-F978-B7B9-DC2ACE30EA0C}"/>
              </a:ext>
            </a:extLst>
          </p:cNvPr>
          <p:cNvCxnSpPr>
            <a:cxnSpLocks/>
          </p:cNvCxnSpPr>
          <p:nvPr/>
        </p:nvCxnSpPr>
        <p:spPr>
          <a:xfrm flipV="1">
            <a:off x="4566172" y="4764317"/>
            <a:ext cx="0" cy="102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E6E3F6-90A1-E68F-AF52-FFD8F2ED4EB7}"/>
              </a:ext>
            </a:extLst>
          </p:cNvPr>
          <p:cNvSpPr txBox="1"/>
          <p:nvPr/>
        </p:nvSpPr>
        <p:spPr>
          <a:xfrm>
            <a:off x="4737848" y="5427898"/>
            <a:ext cx="337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Dotaz kombinující soubory ve složce. Název je odvozen od názvu složky.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36108-3E34-724C-40A0-1FCD7C641F9E}"/>
              </a:ext>
            </a:extLst>
          </p:cNvPr>
          <p:cNvCxnSpPr>
            <a:cxnSpLocks/>
          </p:cNvCxnSpPr>
          <p:nvPr/>
        </p:nvCxnSpPr>
        <p:spPr>
          <a:xfrm>
            <a:off x="3003176" y="3697517"/>
            <a:ext cx="1419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36833A-C4E4-66B7-96D2-C45EE4D12CAF}"/>
              </a:ext>
            </a:extLst>
          </p:cNvPr>
          <p:cNvSpPr txBox="1"/>
          <p:nvPr/>
        </p:nvSpPr>
        <p:spPr>
          <a:xfrm>
            <a:off x="2424280" y="3230931"/>
            <a:ext cx="33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Parametr funkce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3FDBC4-861B-A627-F0DB-D3F76F1767AE}"/>
              </a:ext>
            </a:extLst>
          </p:cNvPr>
          <p:cNvCxnSpPr>
            <a:cxnSpLocks/>
          </p:cNvCxnSpPr>
          <p:nvPr/>
        </p:nvCxnSpPr>
        <p:spPr>
          <a:xfrm>
            <a:off x="690282" y="3892026"/>
            <a:ext cx="373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1E99A3-25EE-629F-D86A-69F2F9F5C14E}"/>
              </a:ext>
            </a:extLst>
          </p:cNvPr>
          <p:cNvSpPr txBox="1"/>
          <p:nvPr/>
        </p:nvSpPr>
        <p:spPr>
          <a:xfrm>
            <a:off x="690282" y="4022468"/>
            <a:ext cx="337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Funkce s použitým postupem z „Transform Sample File“, který je aplikován na soubory ve složce.</a:t>
            </a:r>
          </a:p>
        </p:txBody>
      </p:sp>
    </p:spTree>
    <p:extLst>
      <p:ext uri="{BB962C8B-B14F-4D97-AF65-F5344CB8AC3E}">
        <p14:creationId xmlns:p14="http://schemas.microsoft.com/office/powerpoint/2010/main" val="160031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C1F92-0FCE-14C5-EBAD-CB901BF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20E3-5A37-08F4-0E69-7D76B716F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122A2-B56C-66A5-A67D-A5EA080E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6" y="3711605"/>
            <a:ext cx="11050542" cy="9050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0F052-5507-F4AA-962A-3F2036877811}"/>
              </a:ext>
            </a:extLst>
          </p:cNvPr>
          <p:cNvCxnSpPr>
            <a:cxnSpLocks/>
          </p:cNvCxnSpPr>
          <p:nvPr/>
        </p:nvCxnSpPr>
        <p:spPr>
          <a:xfrm>
            <a:off x="3173507" y="3316941"/>
            <a:ext cx="0" cy="39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DC129-73A6-7E96-5E88-ADF02A5DDAB3}"/>
              </a:ext>
            </a:extLst>
          </p:cNvPr>
          <p:cNvSpPr txBox="1"/>
          <p:nvPr/>
        </p:nvSpPr>
        <p:spPr>
          <a:xfrm>
            <a:off x="1183340" y="2111108"/>
            <a:ext cx="2366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Omezení načítaných souborů dle názvu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C01B5E-2F1F-212C-3814-EAA446C0A577}"/>
              </a:ext>
            </a:extLst>
          </p:cNvPr>
          <p:cNvCxnSpPr>
            <a:cxnSpLocks/>
          </p:cNvCxnSpPr>
          <p:nvPr/>
        </p:nvCxnSpPr>
        <p:spPr>
          <a:xfrm>
            <a:off x="4240307" y="3316941"/>
            <a:ext cx="0" cy="39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0284AA-DBA5-FAF6-FF4C-728948A75F10}"/>
              </a:ext>
            </a:extLst>
          </p:cNvPr>
          <p:cNvSpPr txBox="1"/>
          <p:nvPr/>
        </p:nvSpPr>
        <p:spPr>
          <a:xfrm>
            <a:off x="3550023" y="2111108"/>
            <a:ext cx="214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Omezení načítaných souborů dle typu souboru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2731E5-0434-3A06-9DA7-A5D99CE3177F}"/>
              </a:ext>
            </a:extLst>
          </p:cNvPr>
          <p:cNvCxnSpPr>
            <a:cxnSpLocks/>
          </p:cNvCxnSpPr>
          <p:nvPr/>
        </p:nvCxnSpPr>
        <p:spPr>
          <a:xfrm>
            <a:off x="8059272" y="3316941"/>
            <a:ext cx="0" cy="39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79AE9A-E821-E618-FB0C-DE195AB91397}"/>
              </a:ext>
            </a:extLst>
          </p:cNvPr>
          <p:cNvCxnSpPr>
            <a:cxnSpLocks/>
          </p:cNvCxnSpPr>
          <p:nvPr/>
        </p:nvCxnSpPr>
        <p:spPr>
          <a:xfrm flipH="1">
            <a:off x="6508378" y="3277053"/>
            <a:ext cx="1550894" cy="4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816670-4033-9D88-6381-9C13E7E6CA2C}"/>
              </a:ext>
            </a:extLst>
          </p:cNvPr>
          <p:cNvCxnSpPr>
            <a:cxnSpLocks/>
          </p:cNvCxnSpPr>
          <p:nvPr/>
        </p:nvCxnSpPr>
        <p:spPr>
          <a:xfrm>
            <a:off x="8059272" y="3277053"/>
            <a:ext cx="1416422" cy="43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33BFF7-625B-6993-D031-7C691B330D68}"/>
              </a:ext>
            </a:extLst>
          </p:cNvPr>
          <p:cNvSpPr txBox="1"/>
          <p:nvPr/>
        </p:nvSpPr>
        <p:spPr>
          <a:xfrm>
            <a:off x="7422776" y="2111108"/>
            <a:ext cx="2142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Omezení načítaných souborů dle data vytvoření, úpravy, použití</a:t>
            </a:r>
          </a:p>
        </p:txBody>
      </p:sp>
    </p:spTree>
    <p:extLst>
      <p:ext uri="{BB962C8B-B14F-4D97-AF65-F5344CB8AC3E}">
        <p14:creationId xmlns:p14="http://schemas.microsoft.com/office/powerpoint/2010/main" val="408327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C1F92-0FCE-14C5-EBAD-CB901BF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20E3-5A37-08F4-0E69-7D76B716F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CF2F2-B502-F798-1779-D1955DD7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58" y="2022990"/>
            <a:ext cx="2505425" cy="4001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E40518-9A8D-493A-F3C9-15FD21978695}"/>
              </a:ext>
            </a:extLst>
          </p:cNvPr>
          <p:cNvSpPr/>
          <p:nvPr/>
        </p:nvSpPr>
        <p:spPr>
          <a:xfrm>
            <a:off x="3415552" y="4365812"/>
            <a:ext cx="2052917" cy="860612"/>
          </a:xfrm>
          <a:prstGeom prst="rect">
            <a:avLst/>
          </a:prstGeom>
          <a:noFill/>
          <a:ln w="57150">
            <a:solidFill>
              <a:srgbClr val="EC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76C3-4E1D-4A06-20DC-3339918A4734}"/>
              </a:ext>
            </a:extLst>
          </p:cNvPr>
          <p:cNvCxnSpPr>
            <a:cxnSpLocks/>
          </p:cNvCxnSpPr>
          <p:nvPr/>
        </p:nvCxnSpPr>
        <p:spPr>
          <a:xfrm flipH="1">
            <a:off x="5654382" y="4204663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886720-A6D8-9C9E-A9F1-9603C60A77A1}"/>
              </a:ext>
            </a:extLst>
          </p:cNvPr>
          <p:cNvSpPr txBox="1"/>
          <p:nvPr/>
        </p:nvSpPr>
        <p:spPr>
          <a:xfrm>
            <a:off x="5752995" y="3476298"/>
            <a:ext cx="467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Volání funkce pro úpravu dat dle úprav nad vzorovým souborem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F9814-B2A5-D928-5156-C1F8AEDCF248}"/>
              </a:ext>
            </a:extLst>
          </p:cNvPr>
          <p:cNvCxnSpPr>
            <a:cxnSpLocks/>
          </p:cNvCxnSpPr>
          <p:nvPr/>
        </p:nvCxnSpPr>
        <p:spPr>
          <a:xfrm flipH="1">
            <a:off x="5654383" y="5208711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E29775-E77D-91EF-5D9E-AAE3CFDE8C95}"/>
              </a:ext>
            </a:extLst>
          </p:cNvPr>
          <p:cNvSpPr txBox="1"/>
          <p:nvPr/>
        </p:nvSpPr>
        <p:spPr>
          <a:xfrm>
            <a:off x="5752995" y="4529580"/>
            <a:ext cx="467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Automatické kroky, v rámci použitého postupu po zkombinování dat. Lze upravit</a:t>
            </a:r>
          </a:p>
        </p:txBody>
      </p:sp>
    </p:spTree>
    <p:extLst>
      <p:ext uri="{BB962C8B-B14F-4D97-AF65-F5344CB8AC3E}">
        <p14:creationId xmlns:p14="http://schemas.microsoft.com/office/powerpoint/2010/main" val="137050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C1F92-0FCE-14C5-EBAD-CB901BF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6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20E3-5A37-08F4-0E69-7D76B716F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D1B6261-DF6B-426A-968A-4AF4FF02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2608301"/>
            <a:ext cx="3019846" cy="2143424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35D30643-782C-4316-B89F-DC7FF7A0E0C8}"/>
              </a:ext>
            </a:extLst>
          </p:cNvPr>
          <p:cNvSpPr/>
          <p:nvPr/>
        </p:nvSpPr>
        <p:spPr>
          <a:xfrm>
            <a:off x="4661646" y="3519069"/>
            <a:ext cx="2832847" cy="470225"/>
          </a:xfrm>
          <a:prstGeom prst="rect">
            <a:avLst/>
          </a:prstGeom>
          <a:noFill/>
          <a:ln w="28575">
            <a:solidFill>
              <a:srgbClr val="EC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C869F6E-6C0D-4618-A61D-59E8731ADC40}"/>
              </a:ext>
            </a:extLst>
          </p:cNvPr>
          <p:cNvSpPr/>
          <p:nvPr/>
        </p:nvSpPr>
        <p:spPr>
          <a:xfrm>
            <a:off x="4661645" y="4067548"/>
            <a:ext cx="2832847" cy="470225"/>
          </a:xfrm>
          <a:prstGeom prst="rect">
            <a:avLst/>
          </a:prstGeom>
          <a:noFill/>
          <a:ln w="28575">
            <a:solidFill>
              <a:srgbClr val="EC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69E8A973-24BF-40B4-851C-124128296C20}"/>
              </a:ext>
            </a:extLst>
          </p:cNvPr>
          <p:cNvCxnSpPr>
            <a:cxnSpLocks/>
          </p:cNvCxnSpPr>
          <p:nvPr/>
        </p:nvCxnSpPr>
        <p:spPr>
          <a:xfrm flipH="1">
            <a:off x="7787982" y="4374993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3">
            <a:extLst>
              <a:ext uri="{FF2B5EF4-FFF2-40B4-BE49-F238E27FC236}">
                <a16:creationId xmlns:a16="http://schemas.microsoft.com/office/drawing/2014/main" id="{0E0A3346-1383-4E3E-B74F-7A16CC1CBD2F}"/>
              </a:ext>
            </a:extLst>
          </p:cNvPr>
          <p:cNvSpPr txBox="1"/>
          <p:nvPr/>
        </p:nvSpPr>
        <p:spPr>
          <a:xfrm>
            <a:off x="7787982" y="3898271"/>
            <a:ext cx="4679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Excel listy</a:t>
            </a: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7C451921-2CE8-46C3-BB97-62BE84A2C00D}"/>
              </a:ext>
            </a:extLst>
          </p:cNvPr>
          <p:cNvCxnSpPr>
            <a:cxnSpLocks/>
          </p:cNvCxnSpPr>
          <p:nvPr/>
        </p:nvCxnSpPr>
        <p:spPr>
          <a:xfrm>
            <a:off x="1595718" y="3754181"/>
            <a:ext cx="2900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">
            <a:extLst>
              <a:ext uri="{FF2B5EF4-FFF2-40B4-BE49-F238E27FC236}">
                <a16:creationId xmlns:a16="http://schemas.microsoft.com/office/drawing/2014/main" id="{064E4008-A02C-491A-BB3C-1B98BEAC293B}"/>
              </a:ext>
            </a:extLst>
          </p:cNvPr>
          <p:cNvSpPr txBox="1"/>
          <p:nvPr/>
        </p:nvSpPr>
        <p:spPr>
          <a:xfrm>
            <a:off x="1638194" y="3300979"/>
            <a:ext cx="4679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Tabulky (ne oblasti)</a:t>
            </a:r>
          </a:p>
        </p:txBody>
      </p:sp>
    </p:spTree>
    <p:extLst>
      <p:ext uri="{BB962C8B-B14F-4D97-AF65-F5344CB8AC3E}">
        <p14:creationId xmlns:p14="http://schemas.microsoft.com/office/powerpoint/2010/main" val="23085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C1F92-0FCE-14C5-EBAD-CB901BF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250B-A78B-470B-9267-5328930F7291}" type="slidenum">
              <a:rPr lang="cs-CZ" smtClean="0"/>
              <a:t>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20E3-5A37-08F4-0E69-7D76B716F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/>
              <a:t>www.ictpro.cz</a:t>
            </a:r>
            <a:endParaRPr lang="cs-CZ" dirty="0"/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69E8A973-24BF-40B4-851C-124128296C20}"/>
              </a:ext>
            </a:extLst>
          </p:cNvPr>
          <p:cNvCxnSpPr>
            <a:cxnSpLocks/>
          </p:cNvCxnSpPr>
          <p:nvPr/>
        </p:nvCxnSpPr>
        <p:spPr>
          <a:xfrm>
            <a:off x="4462076" y="3149710"/>
            <a:ext cx="1" cy="77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3">
            <a:extLst>
              <a:ext uri="{FF2B5EF4-FFF2-40B4-BE49-F238E27FC236}">
                <a16:creationId xmlns:a16="http://schemas.microsoft.com/office/drawing/2014/main" id="{0E0A3346-1383-4E3E-B74F-7A16CC1CBD2F}"/>
              </a:ext>
            </a:extLst>
          </p:cNvPr>
          <p:cNvSpPr txBox="1"/>
          <p:nvPr/>
        </p:nvSpPr>
        <p:spPr>
          <a:xfrm>
            <a:off x="7052876" y="2644805"/>
            <a:ext cx="4679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Typ objektu</a:t>
            </a: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7C451921-2CE8-46C3-BB97-62BE84A2C00D}"/>
              </a:ext>
            </a:extLst>
          </p:cNvPr>
          <p:cNvCxnSpPr>
            <a:cxnSpLocks/>
          </p:cNvCxnSpPr>
          <p:nvPr/>
        </p:nvCxnSpPr>
        <p:spPr>
          <a:xfrm>
            <a:off x="7445189" y="3092743"/>
            <a:ext cx="0" cy="83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3">
            <a:extLst>
              <a:ext uri="{FF2B5EF4-FFF2-40B4-BE49-F238E27FC236}">
                <a16:creationId xmlns:a16="http://schemas.microsoft.com/office/drawing/2014/main" id="{064E4008-A02C-491A-BB3C-1B98BEAC293B}"/>
              </a:ext>
            </a:extLst>
          </p:cNvPr>
          <p:cNvSpPr txBox="1"/>
          <p:nvPr/>
        </p:nvSpPr>
        <p:spPr>
          <a:xfrm>
            <a:off x="3548957" y="2638939"/>
            <a:ext cx="2808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Data dostupná po rozbalení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E53F817-0C97-4F18-A343-5B073DFE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94" y="4107736"/>
            <a:ext cx="8202170" cy="1352739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CE80D64B-5346-4656-A772-6E7F19897135}"/>
              </a:ext>
            </a:extLst>
          </p:cNvPr>
          <p:cNvSpPr/>
          <p:nvPr/>
        </p:nvSpPr>
        <p:spPr>
          <a:xfrm>
            <a:off x="6849034" y="4107736"/>
            <a:ext cx="1541932" cy="1352739"/>
          </a:xfrm>
          <a:prstGeom prst="rect">
            <a:avLst/>
          </a:prstGeom>
          <a:noFill/>
          <a:ln w="28575">
            <a:solidFill>
              <a:srgbClr val="EC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920127"/>
      </p:ext>
    </p:extLst>
  </p:cSld>
  <p:clrMapOvr>
    <a:masterClrMapping/>
  </p:clrMapOvr>
</p:sld>
</file>

<file path=ppt/theme/theme1.xml><?xml version="1.0" encoding="utf-8"?>
<a:theme xmlns:a="http://schemas.openxmlformats.org/drawingml/2006/main" name="ICTPro_motiv">
  <a:themeElements>
    <a:clrScheme name="ICT Pr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AC00"/>
      </a:accent1>
      <a:accent2>
        <a:srgbClr val="ACABAB"/>
      </a:accent2>
      <a:accent3>
        <a:srgbClr val="381A0C"/>
      </a:accent3>
      <a:accent4>
        <a:srgbClr val="345CA4"/>
      </a:accent4>
      <a:accent5>
        <a:srgbClr val="6BB34C"/>
      </a:accent5>
      <a:accent6>
        <a:srgbClr val="FFFFFF"/>
      </a:accent6>
      <a:hlink>
        <a:srgbClr val="ECAC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ICTPro_16x9.potx" id="{C788F481-440E-40F0-837E-6037D02887F0}" vid="{EFDA7702-8CB9-4A34-8BF6-96BC52A4B6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810D8C24914442A7D0C3247B66797D" ma:contentTypeVersion="14" ma:contentTypeDescription="Vytvoří nový dokument" ma:contentTypeScope="" ma:versionID="f28f764744a7091f964f30f2fcd9069a">
  <xsd:schema xmlns:xsd="http://www.w3.org/2001/XMLSchema" xmlns:xs="http://www.w3.org/2001/XMLSchema" xmlns:p="http://schemas.microsoft.com/office/2006/metadata/properties" xmlns:ns3="12f37db9-297f-41b2-acf8-2f2b45a5fdde" xmlns:ns4="aa812ec4-c030-4fbe-b9e3-30e7dc1e6e7a" targetNamespace="http://schemas.microsoft.com/office/2006/metadata/properties" ma:root="true" ma:fieldsID="eac2558e49013862501672f74a7b749a" ns3:_="" ns4:_="">
    <xsd:import namespace="12f37db9-297f-41b2-acf8-2f2b45a5fdde"/>
    <xsd:import namespace="aa812ec4-c030-4fbe-b9e3-30e7dc1e6e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37db9-297f-41b2-acf8-2f2b45a5f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2ec4-c030-4fbe-b9e3-30e7dc1e6e7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1EF517-19AD-43E6-9995-91F26B2D2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37db9-297f-41b2-acf8-2f2b45a5fdde"/>
    <ds:schemaRef ds:uri="aa812ec4-c030-4fbe-b9e3-30e7dc1e6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E31C1-97AB-4C3A-8756-EAE5F95531FC}">
  <ds:schemaRefs>
    <ds:schemaRef ds:uri="aa812ec4-c030-4fbe-b9e3-30e7dc1e6e7a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12f37db9-297f-41b2-acf8-2f2b45a5fdde"/>
  </ds:schemaRefs>
</ds:datastoreItem>
</file>

<file path=customXml/itemProps3.xml><?xml version="1.0" encoding="utf-8"?>
<ds:datastoreItem xmlns:ds="http://schemas.openxmlformats.org/officeDocument/2006/customXml" ds:itemID="{F001DAC3-A30D-4F9E-9D9C-0A9ED19A34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Prezentace_ICTPro_16x9 (1)</Template>
  <TotalTime>13672</TotalTime>
  <Words>245</Words>
  <Application>Microsoft Office PowerPoint</Application>
  <PresentationFormat>Širokoúhlá obrazovka</PresentationFormat>
  <Paragraphs>34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ICTPro_motiv</vt:lpstr>
      <vt:lpstr>Power Query v Power BI  hromadné importy dat</vt:lpstr>
      <vt:lpstr>Požadavky na soubory nahrané ze složky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kurzu</dc:title>
  <dc:creator>Nella Zemkova</dc:creator>
  <cp:lastModifiedBy>Student CZ</cp:lastModifiedBy>
  <cp:revision>106</cp:revision>
  <cp:lastPrinted>2022-07-13T05:55:38Z</cp:lastPrinted>
  <dcterms:created xsi:type="dcterms:W3CDTF">2019-04-01T01:43:51Z</dcterms:created>
  <dcterms:modified xsi:type="dcterms:W3CDTF">2022-09-07T08:31:55Z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0x010100C8810D8C24914442A7D0C3247B66797D</vt:lpwstr>
  </property>
</Properties>
</file>