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4114-3600-676F-6B6F-53ECA537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27F6E-4B99-6EFC-369B-7FE6D7BF9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4B676-819B-7C56-7B90-DEE0A522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F8C5B-EAD4-8C23-ABC8-CF6883B1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4BE4F-8C30-D9B6-6E50-215A4EF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4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497A5-2E60-FAD8-9041-401E7378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B37DA-0D2A-424B-10AB-D4EBAF51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9CBA6-4FDA-24A2-9A01-275402AE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EDE77-D733-C9A9-3B43-DF259EB7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189E5-8E39-C60A-281E-98242F3C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1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EDC9EA-473F-2807-61E6-3736AFA65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DE9E9E-5432-64FA-F17F-A26B92E7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ACFE2-3058-F94B-EDD8-49C0963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960F-227C-16FF-7C33-F3D1A740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F41A2-DFA9-B32F-CE0A-562B5685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54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28547-21D7-9C3C-1565-5B3256B9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74450-E616-2380-FA78-DB527199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A460ED-ED23-B990-9DB7-C1BDC51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E659E-3B08-3201-B446-0C97502F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3C2AE-E080-0E6B-085D-009D41D4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637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39E2-FFCC-17DD-F06A-06AB0E7B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AE58F-FC59-8D39-089C-C4AA1ACA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54A49-854D-392C-3564-3128009B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626EA-1484-7A04-B2B1-08C257B7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F7CD6-F78D-5FB9-026B-24E25E14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7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ACBBD-A136-5127-AC14-8588E59C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52D54-BE75-0530-D052-C9D564044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3E3A4F-47AA-87EF-4DA4-EEFE28D55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ECD4B8-EF03-079F-9B62-9BDDE249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F2F145-9154-ED9A-75F6-F1BB9429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258B5E-36EF-D12E-05FC-0A6B921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2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E457-0FA2-F5ED-BE48-B6ABA90E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65B80-3B7D-1C2F-E0E2-41C1C40E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21CD18-2379-5383-71AE-BEABDB6A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202AA9-68F6-6BA1-C7B4-28B6212C0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8B638D-9466-9401-039A-AC7E0D6C9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6CF668-0EE2-B9FF-CAFB-27D29EB5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8EEDE-C05E-3863-774B-50B51D1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6CD7CC-799B-45D9-A5F1-EE88D8F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89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051A6-3E77-6169-4767-54FB9FB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B4D449-DDAB-5F10-9E57-438892D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C1BBA1-444F-6308-071F-BDB840A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7FE3F4-2029-3724-D091-E01BE46B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3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4664AE-9F4B-5913-1FD1-576CC6F0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369ABB-AC34-7710-9DFB-0298E18B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F91F5A-E958-9A02-6E29-846AFF7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293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E7763-505E-45A5-4C19-066A4232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2714A-35B4-DEA5-926C-A8ED984D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97B1D7-FA36-785F-B242-D113A7F9A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3965C-B68D-9F60-B682-1207E3FD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1EF987-E81D-231B-02E3-A9788539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B1EA9-7944-FD33-19D4-1EB27212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89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82120-922D-1FC2-F286-72C8D60D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029948-76E3-9845-3D2F-4FF2D1082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185C3D-307A-6725-FB84-00F56DB9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769DB-A98F-E35D-DD7D-68D09DC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5B7BC-1A2C-4BEB-2072-1E4D3C68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238949-FF87-FCFF-4355-CAA2A4C9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8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2C7F8D-C646-6172-F833-14C05C45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C70BE-EC93-73C2-95E8-71A9594E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F54EF-302E-788A-038A-77F796C03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3F4FA-2400-4E47-A071-C78F075543AE}" type="datetimeFigureOut">
              <a:rPr lang="de-CH" smtClean="0"/>
              <a:t>20.09.2025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59E24-DECE-D3C6-1339-FE77FED7D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3BB28-ECE5-84CB-3FB2-A154127AE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86915-2EDC-4923-807A-EFCDA457D63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3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66E51-D1A1-59E8-7DEF-B241BE93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E72946-03E9-B4B3-283B-48F23ECA6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CH" dirty="0"/>
              <a:t>Show a </a:t>
            </a:r>
            <a:r>
              <a:rPr lang="de-CH" dirty="0" err="1"/>
              <a:t>picture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webapp</a:t>
            </a:r>
            <a:endParaRPr lang="de-CH" dirty="0"/>
          </a:p>
          <a:p>
            <a:pPr marL="342900" indent="-342900">
              <a:buFontTx/>
              <a:buChar char="-"/>
            </a:pP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does</a:t>
            </a:r>
            <a:endParaRPr lang="de-CH" dirty="0"/>
          </a:p>
          <a:p>
            <a:pPr marL="342900" indent="-342900">
              <a:buFontTx/>
              <a:buChar char="-"/>
            </a:pP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(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webscraping</a:t>
            </a:r>
            <a:r>
              <a:rPr lang="de-CH" dirty="0"/>
              <a:t>, </a:t>
            </a:r>
            <a:r>
              <a:rPr lang="de-CH" dirty="0" err="1"/>
              <a:t>ibm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6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7390D-C0CB-B256-ED5E-B431F5D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98AC0-DF8C-8D2D-2430-B7E77706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93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Josia Heger</dc:creator>
  <cp:lastModifiedBy>Josia Heger</cp:lastModifiedBy>
  <cp:revision>1</cp:revision>
  <dcterms:created xsi:type="dcterms:W3CDTF">2025-09-20T11:46:23Z</dcterms:created>
  <dcterms:modified xsi:type="dcterms:W3CDTF">2025-09-20T11:56:03Z</dcterms:modified>
</cp:coreProperties>
</file>