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21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4861F-A2AC-4FE9-58FA-69C8595BD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8A34AC-6072-9CF2-AE19-49EEC4AC9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27E988-648C-8A1B-C167-F0AFA347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5813-0B05-49E5-A539-91BE17A6FF0F}" type="datetimeFigureOut">
              <a:rPr lang="es-AR" smtClean="0"/>
              <a:t>30/10/2023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9288AD-D863-751B-54FE-B859CA3AE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57679E-95C1-40F8-D195-1402156C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7522-30B7-45B2-A575-5D7D82C924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166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DFD8F-84AA-7CC5-E0A7-B792D1FD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5918B9-7083-832B-D42F-4633B56E3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3D8C2A-3936-280B-3B33-F92BE527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5813-0B05-49E5-A539-91BE17A6FF0F}" type="datetimeFigureOut">
              <a:rPr lang="es-AR" smtClean="0"/>
              <a:t>30/10/2023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205E4D-9717-B503-5D92-A14BC7A89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8201E9-9964-3DDA-F53B-6CFCE1CB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7522-30B7-45B2-A575-5D7D82C924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888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888E5F-E25E-72E2-2BFB-83222CC25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F42612F-F048-29C0-09ED-707E360F9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1CA31F-E24D-4805-58C3-762F5D72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5813-0B05-49E5-A539-91BE17A6FF0F}" type="datetimeFigureOut">
              <a:rPr lang="es-AR" smtClean="0"/>
              <a:t>30/10/2023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752DF7-7553-E2A3-2C7A-20158CC9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C7CA5D-6970-CB55-337B-259BF631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7522-30B7-45B2-A575-5D7D82C924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017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257FA-CDCF-8F8D-108E-20B58294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7DB130-553A-F5D4-3C93-90B2D5BA8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4AB53A-5DC4-660F-A57B-193222D9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5813-0B05-49E5-A539-91BE17A6FF0F}" type="datetimeFigureOut">
              <a:rPr lang="es-AR" smtClean="0"/>
              <a:t>30/10/2023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57F867-A270-8FC8-7435-91DF1E318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E84562-F731-AC92-76BE-02D2B3FF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7522-30B7-45B2-A575-5D7D82C924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1664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54223-D369-C224-14E2-26C9A9B0A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0DE72E-7BDE-F3E0-EF61-DBC1DAC81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46D3FB-8E00-2AE2-72F7-4021B5A27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5813-0B05-49E5-A539-91BE17A6FF0F}" type="datetimeFigureOut">
              <a:rPr lang="es-AR" smtClean="0"/>
              <a:t>30/10/2023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7C842C-43D0-C768-7742-244EABE9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629BC3-CA15-9104-CB21-2A65D25A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7522-30B7-45B2-A575-5D7D82C924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3696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CB4C6-D025-17C5-D3C3-67452C22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6130F2-82CF-1305-AC26-583577214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77100C-5EEA-ADBE-1C8A-6F69574DE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092C5A-A919-96C6-90A5-64375DF3D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5813-0B05-49E5-A539-91BE17A6FF0F}" type="datetimeFigureOut">
              <a:rPr lang="es-AR" smtClean="0"/>
              <a:t>30/10/2023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B1133B-6B3C-2F50-BCDC-13F4FC16E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4D8F38-BD6F-2111-B09B-35BE0CFC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7522-30B7-45B2-A575-5D7D82C924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578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D6279-98DF-B801-5388-73DA041FE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108A00-48EC-E623-1955-7E824C56F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509F37-9BE5-EC46-0290-A523E29CC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5FEA1DD-393A-E620-5355-0D16C15AA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89B94B2-6A4D-3E9D-602C-D2DFC1894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CF2532D-110F-18EE-6414-9127A5D4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5813-0B05-49E5-A539-91BE17A6FF0F}" type="datetimeFigureOut">
              <a:rPr lang="es-AR" smtClean="0"/>
              <a:t>30/10/2023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CAF2495-936C-0477-7212-54CC8410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E3BE99F-34BE-D043-7FF5-7BC82842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7522-30B7-45B2-A575-5D7D82C924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753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D0C53-B662-FF98-D9AC-469A6116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76B45C8-C1EC-9063-4A54-EDE98637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5813-0B05-49E5-A539-91BE17A6FF0F}" type="datetimeFigureOut">
              <a:rPr lang="es-AR" smtClean="0"/>
              <a:t>30/10/2023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3724190-3F65-6F2E-16DC-E8A5C2523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719FE1-1434-DA77-CA9A-CDEFE7A6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7522-30B7-45B2-A575-5D7D82C924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4516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54C77F4-33BB-613B-3F6B-F7D0B41F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5813-0B05-49E5-A539-91BE17A6FF0F}" type="datetimeFigureOut">
              <a:rPr lang="es-AR" smtClean="0"/>
              <a:t>30/10/2023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A2D9E86-B1D1-1551-4253-2A981B8B4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6268555-A509-9CE5-BEEB-18E83241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7522-30B7-45B2-A575-5D7D82C924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824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80E39-867F-7628-FF71-24EF5B60C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DB5670-2340-1C8D-7AC3-51DE7C3C4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421541-E324-FD88-596E-C5715AD79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96FA18-661F-FD85-EF17-86C66C81D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5813-0B05-49E5-A539-91BE17A6FF0F}" type="datetimeFigureOut">
              <a:rPr lang="es-AR" smtClean="0"/>
              <a:t>30/10/2023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534439-D5B3-2FFF-F345-1AA486C3D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924393-32A8-99FA-64AA-95CA1872A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7522-30B7-45B2-A575-5D7D82C924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443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4F9AC-6C10-304A-C5CF-1632286C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F7C407-F512-D8B4-4C8D-37F34329D9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051F7D-A4A3-2BC1-76E0-4E7F31CC7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F14F0E-3ED6-81C1-334C-FF40046E4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5813-0B05-49E5-A539-91BE17A6FF0F}" type="datetimeFigureOut">
              <a:rPr lang="es-AR" smtClean="0"/>
              <a:t>30/10/2023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6B2AEA-F357-DCFF-1620-385CA397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35DD60-D4B8-ECA4-ED8C-7C36E006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7522-30B7-45B2-A575-5D7D82C924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77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31E2051-ED55-E2BD-7024-D1234D9A8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9CAA44-5D72-28AE-D792-9739021F5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6E91C4-0CB6-2F96-0518-A28338AFE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F5813-0B05-49E5-A539-91BE17A6FF0F}" type="datetimeFigureOut">
              <a:rPr lang="es-AR" smtClean="0"/>
              <a:t>30/10/2023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A202E2-540C-C620-EE8E-60B14CD3C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32E3B6-44B5-D450-2069-E4DBF19CF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27522-30B7-45B2-A575-5D7D82C924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802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64C4638-608F-7A3C-224F-E0059E000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5" y="132398"/>
            <a:ext cx="1524213" cy="82879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F5F7109-B84B-CA45-4553-BB200159B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157" y="2805506"/>
            <a:ext cx="847843" cy="78115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916E68E-CC31-D7E5-308E-5BC36ECBB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3260" y="1013660"/>
            <a:ext cx="1324160" cy="55252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55521D7-2433-BC66-EA41-44EC12DF17CE}"/>
              </a:ext>
            </a:extLst>
          </p:cNvPr>
          <p:cNvSpPr txBox="1"/>
          <p:nvPr/>
        </p:nvSpPr>
        <p:spPr>
          <a:xfrm>
            <a:off x="4963486" y="3876411"/>
            <a:ext cx="1587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Gestor del cu</a:t>
            </a:r>
          </a:p>
          <a:p>
            <a:r>
              <a:rPr lang="en-US" dirty="0"/>
              <a:t>Registrar </a:t>
            </a:r>
            <a:r>
              <a:rPr lang="en-US" dirty="0" err="1"/>
              <a:t>venta</a:t>
            </a:r>
            <a:endParaRPr lang="es-AR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AED0B97-D260-8735-FF95-E671EE8C1AEA}"/>
              </a:ext>
            </a:extLst>
          </p:cNvPr>
          <p:cNvSpPr txBox="1"/>
          <p:nvPr/>
        </p:nvSpPr>
        <p:spPr>
          <a:xfrm>
            <a:off x="10641272" y="1625866"/>
            <a:ext cx="82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Cajero</a:t>
            </a:r>
            <a:endParaRPr lang="es-AR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C8D09BF-7836-11EC-AB9E-AA2218CB8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6835" y="2238916"/>
            <a:ext cx="1324160" cy="552527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6FFAFE62-9442-7208-9BC3-36C7906BDE45}"/>
              </a:ext>
            </a:extLst>
          </p:cNvPr>
          <p:cNvSpPr txBox="1"/>
          <p:nvPr/>
        </p:nvSpPr>
        <p:spPr>
          <a:xfrm>
            <a:off x="10880074" y="2868026"/>
            <a:ext cx="117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Cliente</a:t>
            </a:r>
            <a:endParaRPr lang="es-AR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D17D6339-E95F-69CE-78C0-49F99BD96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6835" y="3507554"/>
            <a:ext cx="1324160" cy="552527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6E66F028-FE07-3AB6-19B8-0392BA0C5D03}"/>
              </a:ext>
            </a:extLst>
          </p:cNvPr>
          <p:cNvSpPr txBox="1"/>
          <p:nvPr/>
        </p:nvSpPr>
        <p:spPr>
          <a:xfrm>
            <a:off x="10742051" y="4117471"/>
            <a:ext cx="1178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Tarjeta</a:t>
            </a:r>
            <a:r>
              <a:rPr lang="en-US" dirty="0"/>
              <a:t> </a:t>
            </a:r>
            <a:r>
              <a:rPr lang="en-US" dirty="0" err="1"/>
              <a:t>Afinidad</a:t>
            </a:r>
            <a:endParaRPr lang="es-AR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735348E8-CD06-53E1-D0E1-EC2824DA0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7545" y="4898317"/>
            <a:ext cx="1324160" cy="552527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A98D9A1E-8A81-CEEA-D2D5-81F913B987E1}"/>
              </a:ext>
            </a:extLst>
          </p:cNvPr>
          <p:cNvSpPr txBox="1"/>
          <p:nvPr/>
        </p:nvSpPr>
        <p:spPr>
          <a:xfrm>
            <a:off x="10840528" y="5518637"/>
            <a:ext cx="1178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Metodo</a:t>
            </a:r>
            <a:r>
              <a:rPr lang="en-US" dirty="0"/>
              <a:t> de </a:t>
            </a:r>
            <a:r>
              <a:rPr lang="en-US" dirty="0" err="1"/>
              <a:t>pago</a:t>
            </a:r>
            <a:endParaRPr lang="es-AR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A768BF8D-5D2A-FCA5-8E3C-E83F6F25D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607" y="408662"/>
            <a:ext cx="1324160" cy="552527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17FFADB8-3F62-41B9-14CD-75CEB29DB04A}"/>
              </a:ext>
            </a:extLst>
          </p:cNvPr>
          <p:cNvSpPr txBox="1"/>
          <p:nvPr/>
        </p:nvSpPr>
        <p:spPr>
          <a:xfrm>
            <a:off x="9236015" y="1084911"/>
            <a:ext cx="82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venta</a:t>
            </a:r>
            <a:endParaRPr lang="es-AR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3FC5529D-3576-6A87-C779-EDCA246CA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2675" y="5744922"/>
            <a:ext cx="1324160" cy="552527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830A01C8-964D-4A9F-67DF-7CAB2F6A4740}"/>
              </a:ext>
            </a:extLst>
          </p:cNvPr>
          <p:cNvSpPr txBox="1"/>
          <p:nvPr/>
        </p:nvSpPr>
        <p:spPr>
          <a:xfrm>
            <a:off x="9520687" y="6357128"/>
            <a:ext cx="153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Detalle</a:t>
            </a:r>
            <a:r>
              <a:rPr lang="en-US" dirty="0"/>
              <a:t> de </a:t>
            </a:r>
            <a:r>
              <a:rPr lang="en-US" dirty="0" err="1"/>
              <a:t>venta</a:t>
            </a:r>
            <a:endParaRPr lang="es-AR" dirty="0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EC1718B0-4AFD-93EA-40EE-542DFD3EC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7996" y="132398"/>
            <a:ext cx="1324160" cy="55252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2D60CD48-F77C-7B9A-71D2-B6E5EC4038D5}"/>
              </a:ext>
            </a:extLst>
          </p:cNvPr>
          <p:cNvSpPr txBox="1"/>
          <p:nvPr/>
        </p:nvSpPr>
        <p:spPr>
          <a:xfrm>
            <a:off x="7556008" y="744604"/>
            <a:ext cx="107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producto</a:t>
            </a:r>
            <a:endParaRPr lang="es-AR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34726D3-122E-177B-6441-95A2C3BA720F}"/>
              </a:ext>
            </a:extLst>
          </p:cNvPr>
          <p:cNvSpPr txBox="1"/>
          <p:nvPr/>
        </p:nvSpPr>
        <p:spPr>
          <a:xfrm>
            <a:off x="141564" y="961189"/>
            <a:ext cx="1587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Interfaz</a:t>
            </a:r>
            <a:r>
              <a:rPr lang="en-US" dirty="0"/>
              <a:t> de CU</a:t>
            </a:r>
          </a:p>
          <a:p>
            <a:r>
              <a:rPr lang="en-US" dirty="0"/>
              <a:t>Registrar </a:t>
            </a:r>
            <a:r>
              <a:rPr lang="en-US" dirty="0" err="1"/>
              <a:t>venta</a:t>
            </a:r>
            <a:endParaRPr lang="es-AR" dirty="0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E1D74AE8-5ABE-3822-248B-777123F90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9353"/>
            <a:ext cx="1524213" cy="828791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906C7CCA-2891-63C1-6FA3-3A405689CBCD}"/>
              </a:ext>
            </a:extLst>
          </p:cNvPr>
          <p:cNvSpPr txBox="1"/>
          <p:nvPr/>
        </p:nvSpPr>
        <p:spPr>
          <a:xfrm>
            <a:off x="0" y="3143412"/>
            <a:ext cx="2699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Interfaz</a:t>
            </a:r>
            <a:r>
              <a:rPr lang="en-US" dirty="0"/>
              <a:t> del</a:t>
            </a:r>
          </a:p>
          <a:p>
            <a:r>
              <a:rPr lang="es-AR" dirty="0"/>
              <a:t>Lector de </a:t>
            </a:r>
            <a:r>
              <a:rPr lang="es-AR" dirty="0" err="1"/>
              <a:t>Codigo</a:t>
            </a:r>
            <a:r>
              <a:rPr lang="es-AR" dirty="0"/>
              <a:t> de Barras</a:t>
            </a: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E0D767DF-0B69-B507-DB28-B861ABAE4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18" y="3935011"/>
            <a:ext cx="1524213" cy="828791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565D849E-26BE-6672-BFDE-D47205DDF937}"/>
              </a:ext>
            </a:extLst>
          </p:cNvPr>
          <p:cNvSpPr txBox="1"/>
          <p:nvPr/>
        </p:nvSpPr>
        <p:spPr>
          <a:xfrm>
            <a:off x="118218" y="4763802"/>
            <a:ext cx="124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Interfaz</a:t>
            </a:r>
            <a:r>
              <a:rPr lang="en-US" dirty="0"/>
              <a:t> de </a:t>
            </a:r>
          </a:p>
          <a:p>
            <a:r>
              <a:rPr lang="en-US" dirty="0" err="1"/>
              <a:t>impresion</a:t>
            </a:r>
            <a:endParaRPr lang="en-US" dirty="0"/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2DB5695E-7616-B699-AE90-728B9D081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904" y="0"/>
            <a:ext cx="1324160" cy="552527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76A580E2-EDB4-EC89-C7D2-6DE9A60C9052}"/>
              </a:ext>
            </a:extLst>
          </p:cNvPr>
          <p:cNvSpPr txBox="1"/>
          <p:nvPr/>
        </p:nvSpPr>
        <p:spPr>
          <a:xfrm>
            <a:off x="5794904" y="612206"/>
            <a:ext cx="132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Promocion</a:t>
            </a:r>
            <a:endParaRPr lang="es-AR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2F91ECD-3DC9-4BB4-5325-E4AC96872036}"/>
              </a:ext>
            </a:extLst>
          </p:cNvPr>
          <p:cNvSpPr txBox="1"/>
          <p:nvPr/>
        </p:nvSpPr>
        <p:spPr>
          <a:xfrm>
            <a:off x="2583071" y="0"/>
            <a:ext cx="1992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clase</a:t>
            </a:r>
            <a:r>
              <a:rPr lang="en-US" dirty="0"/>
              <a:t> de </a:t>
            </a:r>
            <a:r>
              <a:rPr lang="en-US" dirty="0" err="1"/>
              <a:t>analisis</a:t>
            </a:r>
            <a:r>
              <a:rPr lang="en-US" dirty="0"/>
              <a:t>. CU R.V </a:t>
            </a:r>
            <a:r>
              <a:rPr lang="en-US" dirty="0" err="1"/>
              <a:t>Efectivo</a:t>
            </a:r>
            <a:endParaRPr lang="es-AR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D729EC9-FD1D-DB46-A2C6-EDB586DBF7BB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1616338" y="546794"/>
            <a:ext cx="3631819" cy="2649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83863D40-33BF-783F-6D64-A193A25A9312}"/>
              </a:ext>
            </a:extLst>
          </p:cNvPr>
          <p:cNvCxnSpPr>
            <a:stCxn id="27" idx="3"/>
            <a:endCxn id="7" idx="1"/>
          </p:cNvCxnSpPr>
          <p:nvPr/>
        </p:nvCxnSpPr>
        <p:spPr>
          <a:xfrm>
            <a:off x="1524213" y="2583749"/>
            <a:ext cx="3723944" cy="612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82DCD1C-AF96-271D-2118-72F16DD0372F}"/>
              </a:ext>
            </a:extLst>
          </p:cNvPr>
          <p:cNvCxnSpPr>
            <a:stCxn id="29" idx="3"/>
            <a:endCxn id="7" idx="1"/>
          </p:cNvCxnSpPr>
          <p:nvPr/>
        </p:nvCxnSpPr>
        <p:spPr>
          <a:xfrm flipV="1">
            <a:off x="1642431" y="3196086"/>
            <a:ext cx="3605726" cy="1153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BE7983DB-4BDF-CE95-8C3F-2C3586304BC5}"/>
              </a:ext>
            </a:extLst>
          </p:cNvPr>
          <p:cNvCxnSpPr>
            <a:stCxn id="7" idx="3"/>
            <a:endCxn id="32" idx="2"/>
          </p:cNvCxnSpPr>
          <p:nvPr/>
        </p:nvCxnSpPr>
        <p:spPr>
          <a:xfrm flipV="1">
            <a:off x="6096000" y="981538"/>
            <a:ext cx="360984" cy="2214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C16E15A2-65D6-5798-651A-402F3F52F16F}"/>
              </a:ext>
            </a:extLst>
          </p:cNvPr>
          <p:cNvCxnSpPr>
            <a:stCxn id="7" idx="3"/>
          </p:cNvCxnSpPr>
          <p:nvPr/>
        </p:nvCxnSpPr>
        <p:spPr>
          <a:xfrm flipV="1">
            <a:off x="6096000" y="1013660"/>
            <a:ext cx="1650521" cy="2182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7A53E124-1183-0925-D055-6D660508DEA7}"/>
              </a:ext>
            </a:extLst>
          </p:cNvPr>
          <p:cNvCxnSpPr>
            <a:cxnSpLocks/>
          </p:cNvCxnSpPr>
          <p:nvPr/>
        </p:nvCxnSpPr>
        <p:spPr>
          <a:xfrm flipV="1">
            <a:off x="6096000" y="1299416"/>
            <a:ext cx="3315419" cy="1926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DF7BBC33-9AF7-079A-36A5-8382187CF6A5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V="1">
            <a:off x="6096000" y="1810532"/>
            <a:ext cx="4545272" cy="1385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5626E5B5-53B7-0235-44DE-1792733D144D}"/>
              </a:ext>
            </a:extLst>
          </p:cNvPr>
          <p:cNvCxnSpPr>
            <a:stCxn id="7" idx="3"/>
          </p:cNvCxnSpPr>
          <p:nvPr/>
        </p:nvCxnSpPr>
        <p:spPr>
          <a:xfrm flipV="1">
            <a:off x="6096000" y="2700068"/>
            <a:ext cx="4646051" cy="4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F17EEFCD-D136-8C96-9958-D3395EDCD982}"/>
              </a:ext>
            </a:extLst>
          </p:cNvPr>
          <p:cNvCxnSpPr>
            <a:stCxn id="7" idx="3"/>
            <a:endCxn id="17" idx="1"/>
          </p:cNvCxnSpPr>
          <p:nvPr/>
        </p:nvCxnSpPr>
        <p:spPr>
          <a:xfrm>
            <a:off x="6096000" y="3196086"/>
            <a:ext cx="4646051" cy="1244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E08D2A90-4469-735B-0684-D5B8CFC23F17}"/>
              </a:ext>
            </a:extLst>
          </p:cNvPr>
          <p:cNvCxnSpPr>
            <a:stCxn id="7" idx="3"/>
            <a:endCxn id="18" idx="1"/>
          </p:cNvCxnSpPr>
          <p:nvPr/>
        </p:nvCxnSpPr>
        <p:spPr>
          <a:xfrm>
            <a:off x="6096000" y="3196086"/>
            <a:ext cx="4646051" cy="205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FBD7870B-A2AA-31A6-A1AF-2BCB164B4F74}"/>
              </a:ext>
            </a:extLst>
          </p:cNvPr>
          <p:cNvCxnSpPr>
            <a:endCxn id="22" idx="1"/>
          </p:cNvCxnSpPr>
          <p:nvPr/>
        </p:nvCxnSpPr>
        <p:spPr>
          <a:xfrm>
            <a:off x="6167887" y="3225925"/>
            <a:ext cx="3104788" cy="2795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03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64C4638-608F-7A3C-224F-E0059E000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55" y="882645"/>
            <a:ext cx="1524213" cy="82879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F5F7109-B84B-CA45-4553-BB200159B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157" y="2805506"/>
            <a:ext cx="847843" cy="78115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916E68E-CC31-D7E5-308E-5BC36ECBB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3260" y="1013660"/>
            <a:ext cx="1324160" cy="55252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55521D7-2433-BC66-EA41-44EC12DF17CE}"/>
              </a:ext>
            </a:extLst>
          </p:cNvPr>
          <p:cNvSpPr txBox="1"/>
          <p:nvPr/>
        </p:nvSpPr>
        <p:spPr>
          <a:xfrm>
            <a:off x="4963486" y="3876411"/>
            <a:ext cx="1587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Gestor del cu</a:t>
            </a:r>
          </a:p>
          <a:p>
            <a:r>
              <a:rPr lang="en-US" dirty="0"/>
              <a:t>Registrar </a:t>
            </a:r>
            <a:r>
              <a:rPr lang="en-US" dirty="0" err="1"/>
              <a:t>venta</a:t>
            </a:r>
            <a:endParaRPr lang="es-AR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AED0B97-D260-8735-FF95-E671EE8C1AEA}"/>
              </a:ext>
            </a:extLst>
          </p:cNvPr>
          <p:cNvSpPr txBox="1"/>
          <p:nvPr/>
        </p:nvSpPr>
        <p:spPr>
          <a:xfrm>
            <a:off x="10641272" y="1625866"/>
            <a:ext cx="82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Cajero</a:t>
            </a:r>
            <a:endParaRPr lang="es-AR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C8D09BF-7836-11EC-AB9E-AA2218CB8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6835" y="2238916"/>
            <a:ext cx="1324160" cy="552527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6FFAFE62-9442-7208-9BC3-36C7906BDE45}"/>
              </a:ext>
            </a:extLst>
          </p:cNvPr>
          <p:cNvSpPr txBox="1"/>
          <p:nvPr/>
        </p:nvSpPr>
        <p:spPr>
          <a:xfrm>
            <a:off x="10880074" y="2868026"/>
            <a:ext cx="117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Cliente</a:t>
            </a:r>
            <a:endParaRPr lang="es-AR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D17D6339-E95F-69CE-78C0-49F99BD96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6835" y="3507554"/>
            <a:ext cx="1324160" cy="552527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6E66F028-FE07-3AB6-19B8-0392BA0C5D03}"/>
              </a:ext>
            </a:extLst>
          </p:cNvPr>
          <p:cNvSpPr txBox="1"/>
          <p:nvPr/>
        </p:nvSpPr>
        <p:spPr>
          <a:xfrm>
            <a:off x="10742051" y="4117471"/>
            <a:ext cx="1178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Tarjeta</a:t>
            </a:r>
            <a:r>
              <a:rPr lang="en-US" dirty="0"/>
              <a:t> </a:t>
            </a:r>
            <a:r>
              <a:rPr lang="en-US" dirty="0" err="1"/>
              <a:t>Afinidad</a:t>
            </a:r>
            <a:endParaRPr lang="es-AR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735348E8-CD06-53E1-D0E1-EC2824DA0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7545" y="4898317"/>
            <a:ext cx="1324160" cy="552527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A98D9A1E-8A81-CEEA-D2D5-81F913B987E1}"/>
              </a:ext>
            </a:extLst>
          </p:cNvPr>
          <p:cNvSpPr txBox="1"/>
          <p:nvPr/>
        </p:nvSpPr>
        <p:spPr>
          <a:xfrm>
            <a:off x="10840528" y="5518637"/>
            <a:ext cx="1178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Metodo</a:t>
            </a:r>
            <a:r>
              <a:rPr lang="en-US" dirty="0"/>
              <a:t> de </a:t>
            </a:r>
            <a:r>
              <a:rPr lang="en-US" dirty="0" err="1"/>
              <a:t>pago</a:t>
            </a:r>
            <a:endParaRPr lang="es-AR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A768BF8D-5D2A-FCA5-8E3C-E83F6F25D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607" y="408662"/>
            <a:ext cx="1324160" cy="552527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17FFADB8-3F62-41B9-14CD-75CEB29DB04A}"/>
              </a:ext>
            </a:extLst>
          </p:cNvPr>
          <p:cNvSpPr txBox="1"/>
          <p:nvPr/>
        </p:nvSpPr>
        <p:spPr>
          <a:xfrm>
            <a:off x="9236015" y="1084911"/>
            <a:ext cx="82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venta</a:t>
            </a:r>
            <a:endParaRPr lang="es-AR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3FC5529D-3576-6A87-C779-EDCA246CA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2675" y="5744922"/>
            <a:ext cx="1324160" cy="552527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830A01C8-964D-4A9F-67DF-7CAB2F6A4740}"/>
              </a:ext>
            </a:extLst>
          </p:cNvPr>
          <p:cNvSpPr txBox="1"/>
          <p:nvPr/>
        </p:nvSpPr>
        <p:spPr>
          <a:xfrm>
            <a:off x="9520687" y="6357128"/>
            <a:ext cx="153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Detalle</a:t>
            </a:r>
            <a:r>
              <a:rPr lang="en-US" dirty="0"/>
              <a:t> de </a:t>
            </a:r>
            <a:r>
              <a:rPr lang="en-US" dirty="0" err="1"/>
              <a:t>venta</a:t>
            </a:r>
            <a:endParaRPr lang="es-AR" dirty="0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EC1718B0-4AFD-93EA-40EE-542DFD3EC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7996" y="132398"/>
            <a:ext cx="1324160" cy="55252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2D60CD48-F77C-7B9A-71D2-B6E5EC4038D5}"/>
              </a:ext>
            </a:extLst>
          </p:cNvPr>
          <p:cNvSpPr txBox="1"/>
          <p:nvPr/>
        </p:nvSpPr>
        <p:spPr>
          <a:xfrm>
            <a:off x="7556008" y="744604"/>
            <a:ext cx="107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producto</a:t>
            </a:r>
            <a:endParaRPr lang="es-AR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34726D3-122E-177B-6441-95A2C3BA720F}"/>
              </a:ext>
            </a:extLst>
          </p:cNvPr>
          <p:cNvSpPr txBox="1"/>
          <p:nvPr/>
        </p:nvSpPr>
        <p:spPr>
          <a:xfrm>
            <a:off x="1498222" y="1505217"/>
            <a:ext cx="1587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Interfaz</a:t>
            </a:r>
            <a:r>
              <a:rPr lang="en-US" dirty="0"/>
              <a:t> de CU</a:t>
            </a:r>
          </a:p>
          <a:p>
            <a:r>
              <a:rPr lang="en-US" dirty="0"/>
              <a:t>Registrar </a:t>
            </a:r>
            <a:r>
              <a:rPr lang="en-US" dirty="0" err="1"/>
              <a:t>venta</a:t>
            </a:r>
            <a:endParaRPr lang="es-AR" dirty="0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E1D74AE8-5ABE-3822-248B-777123F90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001" y="2088913"/>
            <a:ext cx="1524213" cy="828791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906C7CCA-2891-63C1-6FA3-3A405689CBCD}"/>
              </a:ext>
            </a:extLst>
          </p:cNvPr>
          <p:cNvSpPr txBox="1"/>
          <p:nvPr/>
        </p:nvSpPr>
        <p:spPr>
          <a:xfrm>
            <a:off x="1525723" y="2928596"/>
            <a:ext cx="2699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Interfaz</a:t>
            </a:r>
            <a:r>
              <a:rPr lang="en-US" dirty="0"/>
              <a:t> del</a:t>
            </a:r>
          </a:p>
          <a:p>
            <a:r>
              <a:rPr lang="es-AR" dirty="0"/>
              <a:t>Lector de </a:t>
            </a:r>
            <a:r>
              <a:rPr lang="es-AR" dirty="0" err="1"/>
              <a:t>Codigo</a:t>
            </a:r>
            <a:r>
              <a:rPr lang="es-AR" dirty="0"/>
              <a:t> de Barras</a:t>
            </a: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E0D767DF-0B69-B507-DB28-B861ABAE4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209" y="3661915"/>
            <a:ext cx="1524213" cy="828791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565D849E-26BE-6672-BFDE-D47205DDF937}"/>
              </a:ext>
            </a:extLst>
          </p:cNvPr>
          <p:cNvSpPr txBox="1"/>
          <p:nvPr/>
        </p:nvSpPr>
        <p:spPr>
          <a:xfrm>
            <a:off x="2336261" y="4496353"/>
            <a:ext cx="124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Interfaz</a:t>
            </a:r>
            <a:r>
              <a:rPr lang="en-US" dirty="0"/>
              <a:t> de </a:t>
            </a:r>
          </a:p>
          <a:p>
            <a:r>
              <a:rPr lang="en-US" dirty="0" err="1"/>
              <a:t>impresion</a:t>
            </a:r>
            <a:endParaRPr lang="en-US" dirty="0"/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2DB5695E-7616-B699-AE90-728B9D081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904" y="0"/>
            <a:ext cx="1324160" cy="552527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76A580E2-EDB4-EC89-C7D2-6DE9A60C9052}"/>
              </a:ext>
            </a:extLst>
          </p:cNvPr>
          <p:cNvSpPr txBox="1"/>
          <p:nvPr/>
        </p:nvSpPr>
        <p:spPr>
          <a:xfrm>
            <a:off x="5794904" y="612206"/>
            <a:ext cx="132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Promocion</a:t>
            </a:r>
            <a:endParaRPr lang="es-AR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2F91ECD-3DC9-4BB4-5325-E4AC96872036}"/>
              </a:ext>
            </a:extLst>
          </p:cNvPr>
          <p:cNvSpPr txBox="1"/>
          <p:nvPr/>
        </p:nvSpPr>
        <p:spPr>
          <a:xfrm>
            <a:off x="-31504" y="-803166"/>
            <a:ext cx="4121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comunicación</a:t>
            </a:r>
            <a:r>
              <a:rPr lang="en-US" dirty="0"/>
              <a:t> de de </a:t>
            </a:r>
            <a:r>
              <a:rPr lang="en-US" dirty="0" err="1"/>
              <a:t>analisis</a:t>
            </a:r>
            <a:r>
              <a:rPr lang="en-US" dirty="0"/>
              <a:t>. CU R.V </a:t>
            </a:r>
            <a:r>
              <a:rPr lang="en-US" dirty="0" err="1"/>
              <a:t>Efectivo</a:t>
            </a:r>
            <a:endParaRPr lang="es-AR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D729EC9-FD1D-DB46-A2C6-EDB586DBF7BB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930968" y="1297041"/>
            <a:ext cx="2317189" cy="1899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83863D40-33BF-783F-6D64-A193A25A9312}"/>
              </a:ext>
            </a:extLst>
          </p:cNvPr>
          <p:cNvCxnSpPr>
            <a:stCxn id="27" idx="3"/>
            <a:endCxn id="7" idx="1"/>
          </p:cNvCxnSpPr>
          <p:nvPr/>
        </p:nvCxnSpPr>
        <p:spPr>
          <a:xfrm>
            <a:off x="3123214" y="2503309"/>
            <a:ext cx="2124943" cy="692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82DCD1C-AF96-271D-2118-72F16DD0372F}"/>
              </a:ext>
            </a:extLst>
          </p:cNvPr>
          <p:cNvCxnSpPr>
            <a:stCxn id="29" idx="3"/>
            <a:endCxn id="7" idx="1"/>
          </p:cNvCxnSpPr>
          <p:nvPr/>
        </p:nvCxnSpPr>
        <p:spPr>
          <a:xfrm flipV="1">
            <a:off x="3579422" y="3196086"/>
            <a:ext cx="1668735" cy="88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BE7983DB-4BDF-CE95-8C3F-2C3586304BC5}"/>
              </a:ext>
            </a:extLst>
          </p:cNvPr>
          <p:cNvCxnSpPr>
            <a:stCxn id="7" idx="3"/>
            <a:endCxn id="32" idx="2"/>
          </p:cNvCxnSpPr>
          <p:nvPr/>
        </p:nvCxnSpPr>
        <p:spPr>
          <a:xfrm flipV="1">
            <a:off x="6096000" y="981538"/>
            <a:ext cx="360984" cy="2214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C16E15A2-65D6-5798-651A-402F3F52F16F}"/>
              </a:ext>
            </a:extLst>
          </p:cNvPr>
          <p:cNvCxnSpPr>
            <a:stCxn id="7" idx="3"/>
          </p:cNvCxnSpPr>
          <p:nvPr/>
        </p:nvCxnSpPr>
        <p:spPr>
          <a:xfrm flipV="1">
            <a:off x="6096000" y="1013660"/>
            <a:ext cx="1650521" cy="2182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7A53E124-1183-0925-D055-6D660508DEA7}"/>
              </a:ext>
            </a:extLst>
          </p:cNvPr>
          <p:cNvCxnSpPr>
            <a:cxnSpLocks/>
          </p:cNvCxnSpPr>
          <p:nvPr/>
        </p:nvCxnSpPr>
        <p:spPr>
          <a:xfrm flipV="1">
            <a:off x="6096000" y="1299416"/>
            <a:ext cx="3315419" cy="1926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DF7BBC33-9AF7-079A-36A5-8382187CF6A5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V="1">
            <a:off x="6096000" y="1810532"/>
            <a:ext cx="4545272" cy="1385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5626E5B5-53B7-0235-44DE-1792733D144D}"/>
              </a:ext>
            </a:extLst>
          </p:cNvPr>
          <p:cNvCxnSpPr>
            <a:stCxn id="7" idx="3"/>
          </p:cNvCxnSpPr>
          <p:nvPr/>
        </p:nvCxnSpPr>
        <p:spPr>
          <a:xfrm flipV="1">
            <a:off x="6096000" y="2700068"/>
            <a:ext cx="4646051" cy="4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F17EEFCD-D136-8C96-9958-D3395EDCD982}"/>
              </a:ext>
            </a:extLst>
          </p:cNvPr>
          <p:cNvCxnSpPr>
            <a:stCxn id="7" idx="3"/>
            <a:endCxn id="17" idx="1"/>
          </p:cNvCxnSpPr>
          <p:nvPr/>
        </p:nvCxnSpPr>
        <p:spPr>
          <a:xfrm>
            <a:off x="6096000" y="3196086"/>
            <a:ext cx="4646051" cy="1244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E08D2A90-4469-735B-0684-D5B8CFC23F17}"/>
              </a:ext>
            </a:extLst>
          </p:cNvPr>
          <p:cNvCxnSpPr>
            <a:stCxn id="7" idx="3"/>
            <a:endCxn id="18" idx="1"/>
          </p:cNvCxnSpPr>
          <p:nvPr/>
        </p:nvCxnSpPr>
        <p:spPr>
          <a:xfrm>
            <a:off x="6096000" y="3196086"/>
            <a:ext cx="4646051" cy="205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FBD7870B-A2AA-31A6-A1AF-2BCB164B4F74}"/>
              </a:ext>
            </a:extLst>
          </p:cNvPr>
          <p:cNvCxnSpPr>
            <a:endCxn id="22" idx="1"/>
          </p:cNvCxnSpPr>
          <p:nvPr/>
        </p:nvCxnSpPr>
        <p:spPr>
          <a:xfrm>
            <a:off x="6167887" y="3225925"/>
            <a:ext cx="3104788" cy="2795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0C3F2BF8-0FD0-38BD-6EB2-08E48013DF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86137" y="635038"/>
            <a:ext cx="675654" cy="95779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1EFEE47-02DD-30CC-2DB3-6C0DB5EE1C77}"/>
              </a:ext>
            </a:extLst>
          </p:cNvPr>
          <p:cNvSpPr txBox="1"/>
          <p:nvPr/>
        </p:nvSpPr>
        <p:spPr>
          <a:xfrm>
            <a:off x="-329959" y="1613081"/>
            <a:ext cx="78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Ca</a:t>
            </a:r>
            <a:r>
              <a:rPr lang="en-US" dirty="0" err="1"/>
              <a:t>jero</a:t>
            </a:r>
            <a:endParaRPr lang="es-AR" dirty="0"/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8F10C006-F20C-FBC0-7D9D-195E531829A5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389517" y="1113936"/>
            <a:ext cx="1017238" cy="183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1A15B80D-E2B5-4ED7-F35D-24BCDE7F4D40}"/>
              </a:ext>
            </a:extLst>
          </p:cNvPr>
          <p:cNvCxnSpPr>
            <a:stCxn id="3" idx="3"/>
            <a:endCxn id="27" idx="1"/>
          </p:cNvCxnSpPr>
          <p:nvPr/>
        </p:nvCxnSpPr>
        <p:spPr>
          <a:xfrm>
            <a:off x="389517" y="1113936"/>
            <a:ext cx="1209484" cy="1389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70E3CA05-5590-AB0E-7871-E8F270C693CD}"/>
              </a:ext>
            </a:extLst>
          </p:cNvPr>
          <p:cNvSpPr txBox="1"/>
          <p:nvPr/>
        </p:nvSpPr>
        <p:spPr>
          <a:xfrm rot="732439">
            <a:off x="410954" y="83921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1,7,15,24,28</a:t>
            </a:r>
            <a:endParaRPr lang="es-AR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6353C459-8167-AAC0-9120-B0566FEA53C5}"/>
              </a:ext>
            </a:extLst>
          </p:cNvPr>
          <p:cNvSpPr txBox="1"/>
          <p:nvPr/>
        </p:nvSpPr>
        <p:spPr>
          <a:xfrm rot="2484450">
            <a:off x="2997361" y="1678593"/>
            <a:ext cx="191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2,8,16,25,29</a:t>
            </a:r>
            <a:endParaRPr lang="es-AR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4FB35BC9-E485-BDC0-F1A0-7648CAB667B4}"/>
              </a:ext>
            </a:extLst>
          </p:cNvPr>
          <p:cNvSpPr txBox="1"/>
          <p:nvPr/>
        </p:nvSpPr>
        <p:spPr>
          <a:xfrm>
            <a:off x="8539500" y="2081471"/>
            <a:ext cx="31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s-AR" dirty="0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A90F2A4D-D902-CF20-D955-34F4A3CADA04}"/>
              </a:ext>
            </a:extLst>
          </p:cNvPr>
          <p:cNvSpPr txBox="1"/>
          <p:nvPr/>
        </p:nvSpPr>
        <p:spPr>
          <a:xfrm>
            <a:off x="4641122" y="2078004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4,10,12,22,26</a:t>
            </a:r>
            <a:endParaRPr lang="es-AR" dirty="0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901B0B4F-C3E3-02CF-94FC-66D6778315E5}"/>
              </a:ext>
            </a:extLst>
          </p:cNvPr>
          <p:cNvSpPr txBox="1"/>
          <p:nvPr/>
        </p:nvSpPr>
        <p:spPr>
          <a:xfrm rot="2537628">
            <a:off x="2679570" y="1789546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5,14,18,23,27,33</a:t>
            </a:r>
            <a:endParaRPr lang="es-AR" dirty="0"/>
          </a:p>
        </p:txBody>
      </p:sp>
      <p:sp>
        <p:nvSpPr>
          <p:cNvPr id="60" name="Forma libre: forma 59">
            <a:extLst>
              <a:ext uri="{FF2B5EF4-FFF2-40B4-BE49-F238E27FC236}">
                <a16:creationId xmlns:a16="http://schemas.microsoft.com/office/drawing/2014/main" id="{3DB6DFC3-0ED6-4369-8C7E-3E980840F989}"/>
              </a:ext>
            </a:extLst>
          </p:cNvPr>
          <p:cNvSpPr/>
          <p:nvPr/>
        </p:nvSpPr>
        <p:spPr>
          <a:xfrm>
            <a:off x="5345193" y="2389516"/>
            <a:ext cx="691562" cy="957020"/>
          </a:xfrm>
          <a:custGeom>
            <a:avLst/>
            <a:gdLst>
              <a:gd name="connsiteX0" fmla="*/ 590843 w 691562"/>
              <a:gd name="connsiteY0" fmla="*/ 957020 h 957020"/>
              <a:gd name="connsiteX1" fmla="*/ 661181 w 691562"/>
              <a:gd name="connsiteY1" fmla="*/ 112958 h 957020"/>
              <a:gd name="connsiteX2" fmla="*/ 154744 w 691562"/>
              <a:gd name="connsiteY2" fmla="*/ 70755 h 957020"/>
              <a:gd name="connsiteX3" fmla="*/ 0 w 691562"/>
              <a:gd name="connsiteY3" fmla="*/ 689734 h 957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562" h="957020">
                <a:moveTo>
                  <a:pt x="590843" y="957020"/>
                </a:moveTo>
                <a:cubicBezTo>
                  <a:pt x="662353" y="608844"/>
                  <a:pt x="733864" y="260669"/>
                  <a:pt x="661181" y="112958"/>
                </a:cubicBezTo>
                <a:cubicBezTo>
                  <a:pt x="588498" y="-34753"/>
                  <a:pt x="264941" y="-25374"/>
                  <a:pt x="154744" y="70755"/>
                </a:cubicBezTo>
                <a:cubicBezTo>
                  <a:pt x="44547" y="166884"/>
                  <a:pt x="75028" y="574848"/>
                  <a:pt x="0" y="68973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Forma libre: forma 60">
            <a:extLst>
              <a:ext uri="{FF2B5EF4-FFF2-40B4-BE49-F238E27FC236}">
                <a16:creationId xmlns:a16="http://schemas.microsoft.com/office/drawing/2014/main" id="{3108B3AE-9AC8-4B71-8DF7-8BB08DCEE6D0}"/>
              </a:ext>
            </a:extLst>
          </p:cNvPr>
          <p:cNvSpPr/>
          <p:nvPr/>
        </p:nvSpPr>
        <p:spPr>
          <a:xfrm>
            <a:off x="2219991" y="796872"/>
            <a:ext cx="691562" cy="957020"/>
          </a:xfrm>
          <a:custGeom>
            <a:avLst/>
            <a:gdLst>
              <a:gd name="connsiteX0" fmla="*/ 590843 w 691562"/>
              <a:gd name="connsiteY0" fmla="*/ 957020 h 957020"/>
              <a:gd name="connsiteX1" fmla="*/ 661181 w 691562"/>
              <a:gd name="connsiteY1" fmla="*/ 112958 h 957020"/>
              <a:gd name="connsiteX2" fmla="*/ 154744 w 691562"/>
              <a:gd name="connsiteY2" fmla="*/ 70755 h 957020"/>
              <a:gd name="connsiteX3" fmla="*/ 0 w 691562"/>
              <a:gd name="connsiteY3" fmla="*/ 689734 h 957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562" h="957020">
                <a:moveTo>
                  <a:pt x="590843" y="957020"/>
                </a:moveTo>
                <a:cubicBezTo>
                  <a:pt x="662353" y="608844"/>
                  <a:pt x="733864" y="260669"/>
                  <a:pt x="661181" y="112958"/>
                </a:cubicBezTo>
                <a:cubicBezTo>
                  <a:pt x="588498" y="-34753"/>
                  <a:pt x="264941" y="-25374"/>
                  <a:pt x="154744" y="70755"/>
                </a:cubicBezTo>
                <a:cubicBezTo>
                  <a:pt x="44547" y="166884"/>
                  <a:pt x="75028" y="574848"/>
                  <a:pt x="0" y="68973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1AD65B03-C3A8-35D9-8825-1391B833B2B6}"/>
              </a:ext>
            </a:extLst>
          </p:cNvPr>
          <p:cNvSpPr txBox="1"/>
          <p:nvPr/>
        </p:nvSpPr>
        <p:spPr>
          <a:xfrm>
            <a:off x="2467628" y="5002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s-AR" dirty="0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C8E87E19-5E1C-A00A-9281-274835D4524F}"/>
              </a:ext>
            </a:extLst>
          </p:cNvPr>
          <p:cNvSpPr txBox="1"/>
          <p:nvPr/>
        </p:nvSpPr>
        <p:spPr>
          <a:xfrm>
            <a:off x="9101797" y="3661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es-AR" dirty="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509E8AEA-CBFF-6486-4F50-599C2661175A}"/>
              </a:ext>
            </a:extLst>
          </p:cNvPr>
          <p:cNvSpPr txBox="1"/>
          <p:nvPr/>
        </p:nvSpPr>
        <p:spPr>
          <a:xfrm>
            <a:off x="8904949" y="24818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es-AR" dirty="0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831E5C20-5A25-8D70-0868-5461E20CBC70}"/>
              </a:ext>
            </a:extLst>
          </p:cNvPr>
          <p:cNvSpPr txBox="1"/>
          <p:nvPr/>
        </p:nvSpPr>
        <p:spPr>
          <a:xfrm>
            <a:off x="9043288" y="4240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  <a:endParaRPr lang="es-AR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D1CEEF6D-26D7-49F3-A225-8E35A9CE80DF}"/>
              </a:ext>
            </a:extLst>
          </p:cNvPr>
          <p:cNvSpPr txBox="1"/>
          <p:nvPr/>
        </p:nvSpPr>
        <p:spPr>
          <a:xfrm rot="18467174">
            <a:off x="6837187" y="134149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17,32</a:t>
            </a:r>
            <a:endParaRPr lang="es-AR" dirty="0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609082C2-4908-494C-F0F8-2FA3E485065F}"/>
              </a:ext>
            </a:extLst>
          </p:cNvPr>
          <p:cNvSpPr txBox="1"/>
          <p:nvPr/>
        </p:nvSpPr>
        <p:spPr>
          <a:xfrm rot="2527603">
            <a:off x="799442" y="13897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  <a:endParaRPr lang="es-AR" dirty="0"/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97BCB48E-E6C2-3923-3FD1-1E9AEBD62AA5}"/>
              </a:ext>
            </a:extLst>
          </p:cNvPr>
          <p:cNvSpPr txBox="1"/>
          <p:nvPr/>
        </p:nvSpPr>
        <p:spPr>
          <a:xfrm rot="1253052">
            <a:off x="4039007" y="25768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  <a:endParaRPr lang="es-AR" dirty="0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E52FD0F3-AC0D-EC04-56E4-E8306BBC5204}"/>
              </a:ext>
            </a:extLst>
          </p:cNvPr>
          <p:cNvSpPr txBox="1"/>
          <p:nvPr/>
        </p:nvSpPr>
        <p:spPr>
          <a:xfrm rot="16659917">
            <a:off x="5996809" y="15949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  <a:endParaRPr lang="es-AR" dirty="0"/>
          </a:p>
        </p:txBody>
      </p: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4854EAE5-5562-F347-F742-43F8B59D7126}"/>
              </a:ext>
            </a:extLst>
          </p:cNvPr>
          <p:cNvCxnSpPr/>
          <p:nvPr/>
        </p:nvCxnSpPr>
        <p:spPr>
          <a:xfrm>
            <a:off x="3833115" y="1556677"/>
            <a:ext cx="654191" cy="495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BA887DDD-42CA-5477-FB34-CC7B76BDF9BD}"/>
              </a:ext>
            </a:extLst>
          </p:cNvPr>
          <p:cNvCxnSpPr/>
          <p:nvPr/>
        </p:nvCxnSpPr>
        <p:spPr>
          <a:xfrm flipH="1" flipV="1">
            <a:off x="3210494" y="1851816"/>
            <a:ext cx="776437" cy="662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CuadroTexto 77">
            <a:extLst>
              <a:ext uri="{FF2B5EF4-FFF2-40B4-BE49-F238E27FC236}">
                <a16:creationId xmlns:a16="http://schemas.microsoft.com/office/drawing/2014/main" id="{509FDA85-D63D-1B12-4A8E-C7A34694E6B4}"/>
              </a:ext>
            </a:extLst>
          </p:cNvPr>
          <p:cNvSpPr txBox="1"/>
          <p:nvPr/>
        </p:nvSpPr>
        <p:spPr>
          <a:xfrm rot="19414882">
            <a:off x="7976382" y="16258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  <a:endParaRPr lang="es-AR" dirty="0"/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C78F83B0-8E62-0DB2-C623-CED477BBC933}"/>
              </a:ext>
            </a:extLst>
          </p:cNvPr>
          <p:cNvSpPr txBox="1"/>
          <p:nvPr/>
        </p:nvSpPr>
        <p:spPr>
          <a:xfrm rot="2537207">
            <a:off x="8051021" y="47165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</a:t>
            </a:r>
            <a:endParaRPr lang="es-AR" dirty="0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42476D93-ED51-7C47-DFBE-0D4F2727C846}"/>
              </a:ext>
            </a:extLst>
          </p:cNvPr>
          <p:cNvSpPr txBox="1"/>
          <p:nvPr/>
        </p:nvSpPr>
        <p:spPr>
          <a:xfrm rot="20019417">
            <a:off x="3985535" y="34515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34</a:t>
            </a:r>
            <a:endParaRPr lang="es-AR" dirty="0"/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B150C75D-F932-0165-3FB0-A77F905F8369}"/>
              </a:ext>
            </a:extLst>
          </p:cNvPr>
          <p:cNvSpPr txBox="1"/>
          <p:nvPr/>
        </p:nvSpPr>
        <p:spPr>
          <a:xfrm>
            <a:off x="4641122" y="5142684"/>
            <a:ext cx="1587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19 al 27 y 31 se </a:t>
            </a:r>
            <a:r>
              <a:rPr lang="en-US" dirty="0" err="1"/>
              <a:t>repiten</a:t>
            </a:r>
            <a:r>
              <a:rPr lang="en-US" dirty="0"/>
              <a:t>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producto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618949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118</Words>
  <Application>Microsoft Office PowerPoint</Application>
  <PresentationFormat>Panorámica</PresentationFormat>
  <Paragraphs>52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GARCETE FRANCO JAVIER</dc:creator>
  <cp:lastModifiedBy>GARCETE FRANCO JAVIER</cp:lastModifiedBy>
  <cp:revision>3</cp:revision>
  <dcterms:created xsi:type="dcterms:W3CDTF">2023-10-24T00:40:16Z</dcterms:created>
  <dcterms:modified xsi:type="dcterms:W3CDTF">2023-10-30T20:52:38Z</dcterms:modified>
</cp:coreProperties>
</file>