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c65b0058a82453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1" r:id="Rc802870774f14b52"/>
  </p:sldMasterIdLst>
  <p:sldIdLst>
    <p:sldId xmlns:r="http://schemas.openxmlformats.org/officeDocument/2006/relationships" id="256" r:id="Rf7dcba7524124498"/>
    <p:sldId xmlns:r="http://schemas.openxmlformats.org/officeDocument/2006/relationships" id="257" r:id="Rb4c7a0ccb8da42ce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c802870774f14b52" /><Relationship Type="http://schemas.openxmlformats.org/officeDocument/2006/relationships/slide" Target="/ppt/slides/slide1.xml" Id="Rf7dcba7524124498" /><Relationship Type="http://schemas.openxmlformats.org/officeDocument/2006/relationships/slide" Target="/ppt/slides/slide2.xml" Id="Rb4c7a0ccb8da42ce" /></Relationships>
</file>

<file path=ppt/slideLayouts/slideLayout1.xml><?xml version="1.0" encoding="utf-8"?>
<p:sldLayout xmlns:p="http://schemas.openxmlformats.org/presentationml/2006/main">
  <p:cSld>
    <p:spTree/>
  </p:cSld>
  <p:txStyles/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6474134fd4f4262" /></Relationships>
</file>

<file path=ppt/slideMasters/slideMaster1.xml><?xml version="1.0" encoding="utf-8"?>
<p:sldMaster xmlns:p="http://schemas.openxmlformats.org/presentationml/2006/main">
  <p:cSld>
    <p:spTree/>
  </p:cSld>
  <p:sldLayoutIdLst>
    <p:sldLayoutId xmlns:r="http://schemas.openxmlformats.org/officeDocument/2006/relationships" id="1" r:id="Rb6474134fd4f4262"/>
  </p:sldLayoutIdLst>
  <p:txStyles/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46bb15f13314aac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04ad8a76f5e4aa7" /></Relationships>
</file>

<file path=ppt/slides/slide1.xml><?xml version="1.0" encoding="utf-8"?>
<p:sld xmlns:p="http://schemas.openxmlformats.org/presentationml/2006/main">
  <p:bg>
    <p:bgPr>
      <a:solidFill xmlns:a="http://schemas.openxmlformats.org/drawingml/2006/main">
        <a:srgbClr val="D9E1F2"/>
      </a:solidFill>
    </p:bgPr>
  </p:bg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5400" b="1">
                <a:solidFill>
                  <a:srgbClr val="2E74B5"/>
                </a:solidFill>
              </a:rPr>
              <a:t>nombre para hombres de guatemala</a:t>
            </a:r>
            <a:pPr/>
          </a:p>
        </p:txBody>
      </p:sp>
    </p:spTree>
  </p:cSld>
</p:sld>
</file>

<file path=ppt/slides/slide2.xml><?xml version="1.0" encoding="utf-8"?>
<p:sld xmlns:p="http://schemas.openxmlformats.org/presentationml/2006/main">
  <p:bg>
    <p:bgPr>
      <a:solidFill xmlns:a="http://schemas.openxmlformats.org/drawingml/2006/main">
        <a:srgbClr val="F2F2F2"/>
      </a:solidFill>
    </p:bgPr>
  </p:bg>
  <p:cSld>
    <p:spTree>
      <p:nvGrpSpPr>
        <p:cNvPr id="1" name=""/>
        <p:cNvGrpSpPr/>
        <p:nvPr/>
      </p:nvGrpSpPr>
      <p:grpSpPr/>
      <p:sp>
        <p:nvSpPr>
          <p:cNvPr id="2" name="Cont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1. Carlos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2. Juan Manuel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3. Luis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4. Eduardo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5. Felipe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6. Oscar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7. Mario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8. Alejandro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9. Roberto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10. Pablo</a:t>
            </a:r>
          </a:p>
        </p:txBody>
      </p:sp>
    </p:spTree>
  </p:cSld>
</p:sld>
</file>