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3e25d44e5b0e4e9c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1" r:id="Rba85d466f545443f"/>
  </p:sldMasterIdLst>
  <p:sldIdLst>
    <p:sldId xmlns:r="http://schemas.openxmlformats.org/officeDocument/2006/relationships" id="256" r:id="R4bfb5e75f404405a"/>
    <p:sldId xmlns:r="http://schemas.openxmlformats.org/officeDocument/2006/relationships" id="257" r:id="Rde41a1b51e95405d"/>
  </p:sldIdLst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ba85d466f545443f" /><Relationship Type="http://schemas.openxmlformats.org/officeDocument/2006/relationships/slide" Target="/ppt/slides/slide1.xml" Id="R4bfb5e75f404405a" /><Relationship Type="http://schemas.openxmlformats.org/officeDocument/2006/relationships/slide" Target="/ppt/slides/slide2.xml" Id="Rde41a1b51e95405d" /></Relationships>
</file>

<file path=ppt/slideLayouts/slideLayout1.xml><?xml version="1.0" encoding="utf-8"?>
<p:sldLayout xmlns:p="http://schemas.openxmlformats.org/presentationml/2006/main">
  <p:cSld>
    <p:spTree/>
  </p:cSld>
  <p:txStyles/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74ffcbb5af5f4f80" /></Relationships>
</file>

<file path=ppt/slideMasters/slideMaster1.xml><?xml version="1.0" encoding="utf-8"?>
<p:sldMaster xmlns:p="http://schemas.openxmlformats.org/presentationml/2006/main">
  <p:cSld>
    <p:spTree/>
  </p:cSld>
  <p:sldLayoutIdLst>
    <p:sldLayoutId xmlns:r="http://schemas.openxmlformats.org/officeDocument/2006/relationships" id="1" r:id="R74ffcbb5af5f4f80"/>
  </p:sldLayoutIdLst>
  <p:txStyles/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0cd6d40c8bb14c80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4fccda8f4b654a9f" /></Relationships>
</file>

<file path=ppt/slides/slide1.xml><?xml version="1.0" encoding="utf-8"?>
<p:sld xmlns:p="http://schemas.openxmlformats.org/presentationml/2006/main">
  <p:bg>
    <p:bgPr>
      <a:solidFill xmlns:a="http://schemas.openxmlformats.org/drawingml/2006/main">
        <a:srgbClr val="D9E1F2"/>
      </a:solidFill>
    </p:bgPr>
  </p:bg>
  <p:cSld>
    <p:spTree>
      <p:nvGrpSpPr>
        <p:cNvPr id="1" name=""/>
        <p:cNvGrpSpPr/>
        <p:nvPr/>
      </p:nvGrpSpPr>
      <p:grpSpPr/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sz="5400" b="1">
                <a:solidFill>
                  <a:srgbClr val="2E74B5"/>
                </a:solidFill>
              </a:rPr>
              <a:t>historia de guatema</a:t>
            </a:r>
            <a:pPr/>
          </a:p>
        </p:txBody>
      </p:sp>
    </p:spTree>
  </p:cSld>
</p:sld>
</file>

<file path=ppt/slides/slide2.xml><?xml version="1.0" encoding="utf-8"?>
<p:sld xmlns:p="http://schemas.openxmlformats.org/presentationml/2006/main">
  <p:bg>
    <p:bgPr>
      <a:solidFill xmlns:a="http://schemas.openxmlformats.org/drawingml/2006/main">
        <a:srgbClr val="F2F2F2"/>
      </a:solidFill>
    </p:bgPr>
  </p:bg>
  <p:cSld>
    <p:spTree>
      <p:nvGrpSpPr>
        <p:cNvPr id="1" name=""/>
        <p:cNvGrpSpPr/>
        <p:nvPr/>
      </p:nvGrpSpPr>
      <p:grpSpPr/>
      <p:sp>
        <p:nvSpPr>
          <p:cNvPr id="2" name="Content"/>
          <p:cNvSpPr>
            <a:spLocks xmlns:a="http://schemas.openxmlformats.org/drawingml/2006/main" noGrp="1"/>
          </p:cNvSpPr>
          <p:nvPr>
            <p:ph type="body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La historia de Guatemala se remonta a la época precolombina, cuando estaba habitada por diferentes grupos indígenas, como los mayas. Estos grupos desarrollaron una avanzada civilización con impresionantes logros en arquitectura, agricultura, astronomía y arte.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En el año 1524, los españoles liderados por Pedro de Alvarado llegaron a Guatemala y sometieron a los indígenas en una cruenta conquista. Durante la época colonial, el territorio fue parte del Virreinato de Nueva España y se convirtió en una importante colonia productora de café, cacao y otros cultivos.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En 1821, Guatemala se independizó de España y se unió al Primer Imperio Mexicano, pero luego se separó para unirse a la República Federal de Centroamérica. Finalmente, en 1839, Guatemala se convirtió en un país independiente.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A lo largo de su historia, Guatemala ha enfrentado numerosos conflictos internos, luchas por el poder y problemas sociales, incluyendo la discriminación y marginalización de la población indígena. Durante la segunda mitad del siglo XX, el país sufrió una larga guerra civil que dejó miles de muertos y desaparecidos.</a:t>
            </a:r>
          </a:p>
          <a:p xmlns:a="http://schemas.openxmlformats.org/drawingml/2006/main">
            <a:pPr lvl="0"/>
            <a:r>
              <a:rPr sz="3200">
                <a:solidFill>
                  <a:srgbClr val="44546A"/>
                </a:solidFill>
              </a:rPr>
              <a:t>En la actualidad, Guatemala es un país con una rica diversidad cultural, pero también enfrenta desafíos como la pobreza, la corrupción y la violencia. Sin embargo, se han realizado esfuerzos para promover la reconciliación y el desarrollo económico y social en la nación.</a:t>
            </a:r>
          </a:p>
        </p:txBody>
      </p:sp>
    </p:spTree>
  </p:cSld>
</p:sld>
</file>