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a8793c6265b34248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1" r:id="R16fb41bd2ccc409a"/>
  </p:sldMasterIdLst>
  <p:sldIdLst>
    <p:sldId xmlns:r="http://schemas.openxmlformats.org/officeDocument/2006/relationships" id="256" r:id="R75574fd827cb4351"/>
    <p:sldId xmlns:r="http://schemas.openxmlformats.org/officeDocument/2006/relationships" id="257" r:id="R0b1adf9903444b79"/>
  </p:sldIdLst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16fb41bd2ccc409a" /><Relationship Type="http://schemas.openxmlformats.org/officeDocument/2006/relationships/slide" Target="/ppt/slides/slide1.xml" Id="R75574fd827cb4351" /><Relationship Type="http://schemas.openxmlformats.org/officeDocument/2006/relationships/slide" Target="/ppt/slides/slide2.xml" Id="R0b1adf9903444b79" /></Relationships>
</file>

<file path=ppt/slideLayouts/slideLayout1.xml><?xml version="1.0" encoding="utf-8"?>
<p:sldLayout xmlns:p="http://schemas.openxmlformats.org/presentationml/2006/main">
  <p:cSld>
    <p:spTree/>
  </p:cSld>
  <p:txStyles/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38529172d51a4e2d" /></Relationships>
</file>

<file path=ppt/slideMasters/slideMaster1.xml><?xml version="1.0" encoding="utf-8"?>
<p:sldMaster xmlns:p="http://schemas.openxmlformats.org/presentationml/2006/main">
  <p:cSld>
    <p:spTree/>
  </p:cSld>
  <p:sldLayoutIdLst>
    <p:sldLayoutId xmlns:r="http://schemas.openxmlformats.org/officeDocument/2006/relationships" id="1" r:id="R38529172d51a4e2d"/>
  </p:sldLayoutIdLst>
  <p:txStyles/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4dedc489b5d94ca4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910cf44f85da4459" /></Relationships>
</file>

<file path=ppt/slides/slide1.xml><?xml version="1.0" encoding="utf-8"?>
<p:sld xmlns:p="http://schemas.openxmlformats.org/presentationml/2006/main">
  <p:bg>
    <p:bgPr>
      <a:solidFill xmlns:a="http://schemas.openxmlformats.org/drawingml/2006/main">
        <a:srgbClr val="D9E1F2"/>
      </a:solidFill>
    </p:bgPr>
  </p:bg>
  <p:cSld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sz="5400" b="1">
                <a:solidFill>
                  <a:srgbClr val="2E74B5"/>
                </a:solidFill>
              </a:rPr>
              <a:t>los paises de centro america</a:t>
            </a:r>
            <a:pPr/>
          </a:p>
        </p:txBody>
      </p:sp>
    </p:spTree>
  </p:cSld>
</p:sld>
</file>

<file path=ppt/slides/slide2.xml><?xml version="1.0" encoding="utf-8"?>
<p:sld xmlns:p="http://schemas.openxmlformats.org/presentationml/2006/main">
  <p:bg>
    <p:bgPr>
      <a:solidFill xmlns:a="http://schemas.openxmlformats.org/drawingml/2006/main">
        <a:srgbClr val="F2F2F2"/>
      </a:solidFill>
    </p:bgPr>
  </p:bg>
  <p:cSld>
    <p:spTree>
      <p:nvGrpSpPr>
        <p:cNvPr id="1" name=""/>
        <p:cNvGrpSpPr/>
        <p:nvPr/>
      </p:nvGrpSpPr>
      <p:grpSpPr/>
      <p:sp>
        <p:nvSpPr>
          <p:cNvPr id="2" name="Content"/>
          <p:cNvSpPr>
            <a:spLocks xmlns:a="http://schemas.openxmlformats.org/drawingml/2006/main" noGrp="1"/>
          </p:cNvSpPr>
          <p:nvPr>
            <p:ph type="body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sz="3200">
                <a:solidFill>
                  <a:srgbClr val="44546A"/>
                </a:solidFill>
              </a:rPr>
              <a:t>1. Belice</a:t>
            </a:r>
          </a:p>
          <a:p xmlns:a="http://schemas.openxmlformats.org/drawingml/2006/main">
            <a:pPr lvl="0"/>
            <a:r>
              <a:rPr sz="3200">
                <a:solidFill>
                  <a:srgbClr val="44546A"/>
                </a:solidFill>
              </a:rPr>
              <a:t>2. Guatemala</a:t>
            </a:r>
          </a:p>
          <a:p xmlns:a="http://schemas.openxmlformats.org/drawingml/2006/main">
            <a:pPr lvl="0"/>
            <a:r>
              <a:rPr sz="3200">
                <a:solidFill>
                  <a:srgbClr val="44546A"/>
                </a:solidFill>
              </a:rPr>
              <a:t>3. Honduras</a:t>
            </a:r>
          </a:p>
          <a:p xmlns:a="http://schemas.openxmlformats.org/drawingml/2006/main">
            <a:pPr lvl="0"/>
            <a:r>
              <a:rPr sz="3200">
                <a:solidFill>
                  <a:srgbClr val="44546A"/>
                </a:solidFill>
              </a:rPr>
              <a:t>4. El Salvador</a:t>
            </a:r>
          </a:p>
          <a:p xmlns:a="http://schemas.openxmlformats.org/drawingml/2006/main">
            <a:pPr lvl="0"/>
            <a:r>
              <a:rPr sz="3200">
                <a:solidFill>
                  <a:srgbClr val="44546A"/>
                </a:solidFill>
              </a:rPr>
              <a:t>5. Nicaragua</a:t>
            </a:r>
          </a:p>
          <a:p xmlns:a="http://schemas.openxmlformats.org/drawingml/2006/main">
            <a:pPr lvl="0"/>
            <a:r>
              <a:rPr sz="3200">
                <a:solidFill>
                  <a:srgbClr val="44546A"/>
                </a:solidFill>
              </a:rPr>
              <a:t>6. Costa Rica</a:t>
            </a:r>
          </a:p>
          <a:p xmlns:a="http://schemas.openxmlformats.org/drawingml/2006/main">
            <a:pPr lvl="0"/>
            <a:r>
              <a:rPr sz="3200">
                <a:solidFill>
                  <a:srgbClr val="44546A"/>
                </a:solidFill>
              </a:rPr>
              <a:t>7. Panamá</a:t>
            </a:r>
          </a:p>
        </p:txBody>
      </p:sp>
    </p:spTree>
  </p:cSld>
</p:sld>
</file>