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7742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068" y="1237197"/>
            <a:ext cx="8308102" cy="2631887"/>
          </a:xfrm>
        </p:spPr>
        <p:txBody>
          <a:bodyPr anchor="b"/>
          <a:lstStyle>
            <a:lvl1pPr algn="ctr"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780" y="3970580"/>
            <a:ext cx="7330679" cy="1825171"/>
          </a:xfrm>
        </p:spPr>
        <p:txBody>
          <a:bodyPr/>
          <a:lstStyle>
            <a:lvl1pPr marL="0" indent="0" algn="ctr">
              <a:buNone/>
              <a:defRPr sz="2565"/>
            </a:lvl1pPr>
            <a:lvl2pPr marL="488701" indent="0" algn="ctr">
              <a:buNone/>
              <a:defRPr sz="2138"/>
            </a:lvl2pPr>
            <a:lvl3pPr marL="977402" indent="0" algn="ctr">
              <a:buNone/>
              <a:defRPr sz="1924"/>
            </a:lvl3pPr>
            <a:lvl4pPr marL="1466103" indent="0" algn="ctr">
              <a:buNone/>
              <a:defRPr sz="1710"/>
            </a:lvl4pPr>
            <a:lvl5pPr marL="1954804" indent="0" algn="ctr">
              <a:buNone/>
              <a:defRPr sz="1710"/>
            </a:lvl5pPr>
            <a:lvl6pPr marL="2443505" indent="0" algn="ctr">
              <a:buNone/>
              <a:defRPr sz="1710"/>
            </a:lvl6pPr>
            <a:lvl7pPr marL="2932206" indent="0" algn="ctr">
              <a:buNone/>
              <a:defRPr sz="1710"/>
            </a:lvl7pPr>
            <a:lvl8pPr marL="3420908" indent="0" algn="ctr">
              <a:buNone/>
              <a:defRPr sz="1710"/>
            </a:lvl8pPr>
            <a:lvl9pPr marL="3909609" indent="0" algn="ctr">
              <a:buNone/>
              <a:defRPr sz="171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7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62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690" y="402483"/>
            <a:ext cx="2107570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980" y="402483"/>
            <a:ext cx="6200532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4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56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89" y="1884671"/>
            <a:ext cx="8430280" cy="3144614"/>
          </a:xfrm>
        </p:spPr>
        <p:txBody>
          <a:bodyPr anchor="b"/>
          <a:lstStyle>
            <a:lvl1pPr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889" y="5059035"/>
            <a:ext cx="8430280" cy="1653678"/>
          </a:xfrm>
        </p:spPr>
        <p:txBody>
          <a:bodyPr/>
          <a:lstStyle>
            <a:lvl1pPr marL="0" indent="0">
              <a:buNone/>
              <a:defRPr sz="2565">
                <a:solidFill>
                  <a:schemeClr val="tx1"/>
                </a:solidFill>
              </a:defRPr>
            </a:lvl1pPr>
            <a:lvl2pPr marL="488701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2pPr>
            <a:lvl3pPr marL="977402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3pPr>
            <a:lvl4pPr marL="146610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4pPr>
            <a:lvl5pPr marL="1954804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5pPr>
            <a:lvl6pPr marL="2443505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6pPr>
            <a:lvl7pPr marL="2932206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7pPr>
            <a:lvl8pPr marL="3420908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8pPr>
            <a:lvl9pPr marL="3909609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22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979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08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00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402484"/>
            <a:ext cx="8430280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53" y="1853171"/>
            <a:ext cx="4134960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53" y="2761381"/>
            <a:ext cx="4134960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8209" y="1853171"/>
            <a:ext cx="4155324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8209" y="2761381"/>
            <a:ext cx="415532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5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90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0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324" y="1088455"/>
            <a:ext cx="4948208" cy="5372269"/>
          </a:xfrm>
        </p:spPr>
        <p:txBody>
          <a:bodyPr/>
          <a:lstStyle>
            <a:lvl1pPr>
              <a:defRPr sz="3420"/>
            </a:lvl1pPr>
            <a:lvl2pPr>
              <a:defRPr sz="2993"/>
            </a:lvl2pPr>
            <a:lvl3pPr>
              <a:defRPr sz="2565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01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5324" y="1088455"/>
            <a:ext cx="4948208" cy="5372269"/>
          </a:xfrm>
        </p:spPr>
        <p:txBody>
          <a:bodyPr anchor="t"/>
          <a:lstStyle>
            <a:lvl1pPr marL="0" indent="0">
              <a:buNone/>
              <a:defRPr sz="3420"/>
            </a:lvl1pPr>
            <a:lvl2pPr marL="488701" indent="0">
              <a:buNone/>
              <a:defRPr sz="2993"/>
            </a:lvl2pPr>
            <a:lvl3pPr marL="977402" indent="0">
              <a:buNone/>
              <a:defRPr sz="2565"/>
            </a:lvl3pPr>
            <a:lvl4pPr marL="1466103" indent="0">
              <a:buNone/>
              <a:defRPr sz="2138"/>
            </a:lvl4pPr>
            <a:lvl5pPr marL="1954804" indent="0">
              <a:buNone/>
              <a:defRPr sz="2138"/>
            </a:lvl5pPr>
            <a:lvl6pPr marL="2443505" indent="0">
              <a:buNone/>
              <a:defRPr sz="2138"/>
            </a:lvl6pPr>
            <a:lvl7pPr marL="2932206" indent="0">
              <a:buNone/>
              <a:defRPr sz="2138"/>
            </a:lvl7pPr>
            <a:lvl8pPr marL="3420908" indent="0">
              <a:buNone/>
              <a:defRPr sz="2138"/>
            </a:lvl8pPr>
            <a:lvl9pPr marL="3909609" indent="0">
              <a:buNone/>
              <a:defRPr sz="21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48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979" y="402484"/>
            <a:ext cx="84302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79" y="2012414"/>
            <a:ext cx="84302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979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7717" y="7006700"/>
            <a:ext cx="32988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3055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0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7402" rtl="0" eaLnBrk="1" latinLnBrk="0" hangingPunct="1">
        <a:lnSpc>
          <a:spcPct val="90000"/>
        </a:lnSpc>
        <a:spcBef>
          <a:spcPct val="0"/>
        </a:spcBef>
        <a:buNone/>
        <a:defRPr sz="4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351" indent="-244351" algn="l" defTabSz="977402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3" kern="1200">
          <a:solidFill>
            <a:schemeClr val="tx1"/>
          </a:solidFill>
          <a:latin typeface="+mn-lt"/>
          <a:ea typeface="+mn-ea"/>
          <a:cs typeface="+mn-cs"/>
        </a:defRPr>
      </a:lvl1pPr>
      <a:lvl2pPr marL="733052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221753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3pPr>
      <a:lvl4pPr marL="1710454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2199155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687856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3176557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665258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4153959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CBA4-8C22-1E19-C3F3-893F5C654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 Imagen">
            <a:extLst>
              <a:ext uri="{FF2B5EF4-FFF2-40B4-BE49-F238E27FC236}">
                <a16:creationId xmlns:a16="http://schemas.microsoft.com/office/drawing/2014/main" id="{0D440EDA-064C-020A-63CB-62B982D46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74238" cy="7559675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88C544F5-16C4-02F6-BDB2-2AB84D69D4D9}"/>
              </a:ext>
            </a:extLst>
          </p:cNvPr>
          <p:cNvSpPr txBox="1"/>
          <p:nvPr/>
        </p:nvSpPr>
        <p:spPr>
          <a:xfrm>
            <a:off x="2895783" y="1360404"/>
            <a:ext cx="4236407" cy="111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6637" b="1" dirty="0">
                <a:solidFill>
                  <a:srgbClr val="0255A0"/>
                </a:solidFill>
                <a:latin typeface="Maiandra GD" pitchFamily="34" charset="0"/>
              </a:rPr>
              <a:t>Certificado</a:t>
            </a:r>
            <a:endParaRPr lang="es-ES" sz="6637" b="1" dirty="0">
              <a:solidFill>
                <a:srgbClr val="0255A0"/>
              </a:solidFill>
              <a:latin typeface="Maiandra GD" pitchFamily="34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F8F261DE-E9DE-FAD9-3757-ED047CFEF8CE}"/>
              </a:ext>
            </a:extLst>
          </p:cNvPr>
          <p:cNvSpPr txBox="1"/>
          <p:nvPr/>
        </p:nvSpPr>
        <p:spPr>
          <a:xfrm>
            <a:off x="3371728" y="2437999"/>
            <a:ext cx="3562695" cy="372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810" b="1" dirty="0">
                <a:latin typeface="Myriad Pro" pitchFamily="34" charset="0"/>
                <a:ea typeface="Josefin Sans" pitchFamily="2" charset="0"/>
              </a:rPr>
              <a:t>De culminación y aprobación a</a:t>
            </a:r>
            <a:endParaRPr lang="es-ES" sz="1810" b="1" dirty="0">
              <a:latin typeface="Myriad Pro" pitchFamily="34" charset="0"/>
              <a:ea typeface="Josefin Sans" pitchFamily="2" charset="0"/>
            </a:endParaRP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2980B84B-BB0D-14B7-F075-7C98E390AE76}"/>
              </a:ext>
            </a:extLst>
          </p:cNvPr>
          <p:cNvSpPr txBox="1"/>
          <p:nvPr/>
        </p:nvSpPr>
        <p:spPr>
          <a:xfrm>
            <a:off x="1018467" y="4400728"/>
            <a:ext cx="8456858" cy="129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8" dirty="0">
                <a:latin typeface="Myriad Pro" pitchFamily="34" charset="0"/>
              </a:rPr>
              <a:t>Portador de la </a:t>
            </a:r>
            <a:r>
              <a:rPr lang="es-VE" sz="1408" b="1" dirty="0">
                <a:latin typeface="Myriad Pro" pitchFamily="34" charset="0"/>
              </a:rPr>
              <a:t>Cédula de identidad </a:t>
            </a:r>
            <a:r>
              <a:rPr lang="es-VE" sz="1408" b="1" dirty="0" err="1">
                <a:latin typeface="Myriad Pro" pitchFamily="34" charset="0"/>
              </a:rPr>
              <a:t>N°</a:t>
            </a:r>
            <a:r>
              <a:rPr lang="es-VE" sz="1408" b="1" dirty="0">
                <a:latin typeface="Myriad Pro" pitchFamily="34" charset="0"/>
              </a:rPr>
              <a:t>                          </a:t>
            </a:r>
            <a:r>
              <a:rPr lang="es-VE" sz="1408" dirty="0">
                <a:latin typeface="Myriad Pro" pitchFamily="34" charset="0"/>
              </a:rPr>
              <a:t> por haber Culminado satisfactoriamente el curso de </a:t>
            </a:r>
            <a:r>
              <a:rPr lang="es-ES" sz="1609" b="1" i="1" dirty="0">
                <a:latin typeface="Myriad Pro" pitchFamily="34" charset="0"/>
              </a:rPr>
              <a:t> </a:t>
            </a:r>
          </a:p>
          <a:p>
            <a:pPr algn="ctr"/>
            <a:endParaRPr lang="es-ES" sz="1609" b="1" i="1" dirty="0">
              <a:latin typeface="Myriad Pro" pitchFamily="34" charset="0"/>
            </a:endParaRPr>
          </a:p>
          <a:p>
            <a:pPr algn="ctr"/>
            <a:r>
              <a:rPr lang="es-VE" sz="1408" dirty="0">
                <a:latin typeface="Myriad Pro" pitchFamily="34" charset="0"/>
              </a:rPr>
              <a:t>En  </a:t>
            </a:r>
            <a:r>
              <a:rPr lang="es-VE" sz="1408" b="1" dirty="0">
                <a:latin typeface="Myriad Pro" pitchFamily="34" charset="0"/>
              </a:rPr>
              <a:t>Academia Ufrayan</a:t>
            </a:r>
            <a:r>
              <a:rPr lang="es-VE" sz="1408" dirty="0">
                <a:latin typeface="Myriad Pro" pitchFamily="34" charset="0"/>
              </a:rPr>
              <a:t> inscrito en M.E bajo el N° ZEC-SE-517, </a:t>
            </a:r>
          </a:p>
          <a:p>
            <a:pPr algn="ctr"/>
            <a:r>
              <a:rPr lang="es-VE" sz="1408" dirty="0">
                <a:latin typeface="Myriad Pro" pitchFamily="34" charset="0"/>
              </a:rPr>
              <a:t>Rif: J-31751191-3.</a:t>
            </a:r>
            <a:endParaRPr lang="es-ES" sz="1408" dirty="0">
              <a:latin typeface="Myriad Pro" pitchFamily="34" charset="0"/>
            </a:endParaRPr>
          </a:p>
          <a:p>
            <a:endParaRPr lang="es-ES" sz="1810" dirty="0">
              <a:latin typeface="Myriad Pro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8534A76E-98C4-C0EB-3E2F-D684334294FF}"/>
              </a:ext>
            </a:extLst>
          </p:cNvPr>
          <p:cNvSpPr txBox="1"/>
          <p:nvPr/>
        </p:nvSpPr>
        <p:spPr>
          <a:xfrm>
            <a:off x="6412846" y="6218321"/>
            <a:ext cx="126278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yriad Pro" panose="020B0503030403020204" pitchFamily="34" charset="0"/>
                <a:cs typeface="MV Boli" pitchFamily="2" charset="0"/>
              </a:rPr>
              <a:t>Franklin Marín</a:t>
            </a:r>
            <a:endParaRPr lang="es-ES" sz="1408" dirty="0">
              <a:latin typeface="Myriad Pro" panose="020B0503030403020204" pitchFamily="34" charset="0"/>
              <a:cs typeface="MV Boli" pitchFamily="2" charset="0"/>
            </a:endParaRP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941F5C02-3BCE-A93D-DBE4-4A773B3096E8}"/>
              </a:ext>
            </a:extLst>
          </p:cNvPr>
          <p:cNvSpPr txBox="1"/>
          <p:nvPr/>
        </p:nvSpPr>
        <p:spPr>
          <a:xfrm>
            <a:off x="6713269" y="6510219"/>
            <a:ext cx="708399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Josefin Sans" pitchFamily="2" charset="0"/>
                <a:ea typeface="Josefin Sans" pitchFamily="2" charset="0"/>
              </a:defRPr>
            </a:lvl1pPr>
          </a:lstStyle>
          <a:p>
            <a:r>
              <a:rPr lang="es-VE" sz="1207" dirty="0">
                <a:latin typeface="Myriad Pro" panose="020B0503030403020204" pitchFamily="34" charset="0"/>
                <a:ea typeface="+mn-ea"/>
              </a:rPr>
              <a:t>Director</a:t>
            </a:r>
            <a:endParaRPr lang="es-ES" sz="1207" dirty="0">
              <a:latin typeface="Myriad Pro" panose="020B0503030403020204" pitchFamily="34" charset="0"/>
              <a:ea typeface="+mn-ea"/>
            </a:endParaRPr>
          </a:p>
        </p:txBody>
      </p:sp>
      <p:cxnSp>
        <p:nvCxnSpPr>
          <p:cNvPr id="11" name="11 Conector recto">
            <a:extLst>
              <a:ext uri="{FF2B5EF4-FFF2-40B4-BE49-F238E27FC236}">
                <a16:creationId xmlns:a16="http://schemas.microsoft.com/office/drawing/2014/main" id="{B1468492-24D5-BA22-B7E3-151B684C5CE5}"/>
              </a:ext>
            </a:extLst>
          </p:cNvPr>
          <p:cNvCxnSpPr/>
          <p:nvPr/>
        </p:nvCxnSpPr>
        <p:spPr>
          <a:xfrm>
            <a:off x="6156565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3 CuadroTexto">
            <a:extLst>
              <a:ext uri="{FF2B5EF4-FFF2-40B4-BE49-F238E27FC236}">
                <a16:creationId xmlns:a16="http://schemas.microsoft.com/office/drawing/2014/main" id="{132E9C41-7687-4B85-70B4-BE3F684356BE}"/>
              </a:ext>
            </a:extLst>
          </p:cNvPr>
          <p:cNvSpPr txBox="1"/>
          <p:nvPr/>
        </p:nvSpPr>
        <p:spPr>
          <a:xfrm>
            <a:off x="2185005" y="6218320"/>
            <a:ext cx="1225848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yriad Pro" panose="020B0503030403020204" pitchFamily="34" charset="0"/>
                <a:cs typeface="MV Boli" pitchFamily="2" charset="0"/>
              </a:rPr>
              <a:t>Yadira Chávez</a:t>
            </a:r>
            <a:endParaRPr lang="es-ES" sz="1408" dirty="0">
              <a:latin typeface="Myriad Pro" panose="020B0503030403020204" pitchFamily="34" charset="0"/>
              <a:cs typeface="MV Boli" pitchFamily="2" charset="0"/>
            </a:endParaRPr>
          </a:p>
        </p:txBody>
      </p:sp>
      <p:sp>
        <p:nvSpPr>
          <p:cNvPr id="13" name="14 CuadroTexto">
            <a:extLst>
              <a:ext uri="{FF2B5EF4-FFF2-40B4-BE49-F238E27FC236}">
                <a16:creationId xmlns:a16="http://schemas.microsoft.com/office/drawing/2014/main" id="{DDB920F4-3A20-CED3-181F-97FD96AC1191}"/>
              </a:ext>
            </a:extLst>
          </p:cNvPr>
          <p:cNvSpPr txBox="1"/>
          <p:nvPr/>
        </p:nvSpPr>
        <p:spPr>
          <a:xfrm>
            <a:off x="2261022" y="6494218"/>
            <a:ext cx="1000530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yriad Pro" panose="020B0503030403020204" pitchFamily="34" charset="0"/>
                <a:ea typeface="Josefin Sans" pitchFamily="2" charset="0"/>
              </a:rPr>
              <a:t>Coordinador</a:t>
            </a:r>
            <a:endParaRPr lang="es-ES" sz="1207" dirty="0">
              <a:latin typeface="Myriad Pro" panose="020B0503030403020204" pitchFamily="34" charset="0"/>
              <a:ea typeface="Josefin Sans" pitchFamily="2" charset="0"/>
            </a:endParaRPr>
          </a:p>
        </p:txBody>
      </p:sp>
      <p:cxnSp>
        <p:nvCxnSpPr>
          <p:cNvPr id="14" name="15 Conector recto">
            <a:extLst>
              <a:ext uri="{FF2B5EF4-FFF2-40B4-BE49-F238E27FC236}">
                <a16:creationId xmlns:a16="http://schemas.microsoft.com/office/drawing/2014/main" id="{2F35018D-54C5-9121-F804-E217DB9BF86E}"/>
              </a:ext>
            </a:extLst>
          </p:cNvPr>
          <p:cNvCxnSpPr/>
          <p:nvPr/>
        </p:nvCxnSpPr>
        <p:spPr>
          <a:xfrm>
            <a:off x="1771739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8 CuadroTexto">
            <a:extLst>
              <a:ext uri="{FF2B5EF4-FFF2-40B4-BE49-F238E27FC236}">
                <a16:creationId xmlns:a16="http://schemas.microsoft.com/office/drawing/2014/main" id="{9726D529-382C-A8A0-93F2-181E0845B098}"/>
              </a:ext>
            </a:extLst>
          </p:cNvPr>
          <p:cNvSpPr txBox="1"/>
          <p:nvPr/>
        </p:nvSpPr>
        <p:spPr>
          <a:xfrm>
            <a:off x="7087392" y="5289687"/>
            <a:ext cx="1408591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yriad Pro" panose="020B0503030403020204" pitchFamily="34" charset="0"/>
                <a:cs typeface="MV Boli" pitchFamily="2" charset="0"/>
              </a:rPr>
              <a:t>Horas académicas: </a:t>
            </a:r>
            <a:endParaRPr lang="es-ES" sz="1207" dirty="0">
              <a:latin typeface="Myriad Pro" panose="020B0503030403020204" pitchFamily="34" charset="0"/>
              <a:cs typeface="MV Boli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2FA3CBC-196A-3348-EF02-11DEB0C14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687" y="250604"/>
            <a:ext cx="1798829" cy="1299840"/>
          </a:xfrm>
          <a:prstGeom prst="rect">
            <a:avLst/>
          </a:prstGeom>
        </p:spPr>
      </p:pic>
      <p:sp>
        <p:nvSpPr>
          <p:cNvPr id="21" name="13 CuadroTexto">
            <a:extLst>
              <a:ext uri="{FF2B5EF4-FFF2-40B4-BE49-F238E27FC236}">
                <a16:creationId xmlns:a16="http://schemas.microsoft.com/office/drawing/2014/main" id="{96EAB11E-FE37-E8B9-0EAD-1E309ABD5214}"/>
              </a:ext>
            </a:extLst>
          </p:cNvPr>
          <p:cNvSpPr txBox="1"/>
          <p:nvPr/>
        </p:nvSpPr>
        <p:spPr>
          <a:xfrm>
            <a:off x="4135925" y="6224830"/>
            <a:ext cx="1800493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8" dirty="0">
                <a:latin typeface="Myriad Pro" panose="020B0503030403020204" pitchFamily="34" charset="0"/>
                <a:cs typeface="MV Boli" pitchFamily="2" charset="0"/>
              </a:rPr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3995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606</TotalTime>
  <Words>49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Maiandra GD</vt:lpstr>
      <vt:lpstr>Myriad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Ufrayan</dc:creator>
  <cp:lastModifiedBy>Franyer Marin</cp:lastModifiedBy>
  <cp:revision>7</cp:revision>
  <dcterms:created xsi:type="dcterms:W3CDTF">2024-01-20T20:00:35Z</dcterms:created>
  <dcterms:modified xsi:type="dcterms:W3CDTF">2024-02-13T00:53:38Z</dcterms:modified>
</cp:coreProperties>
</file>