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74238" cy="7559675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02C9-8590-2143-923B-FC4948B3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9C23D3-97CF-DE57-BB55-835EB52F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ACDB6-C5AC-4391-A490-595F0ADEBDFE}" type="datetimeFigureOut">
              <a:rPr lang="es-MX" smtClean="0"/>
              <a:t>12/02/2024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36BF6C-7750-793E-15C4-BB1C3DC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22431-DB34-ABE1-2500-F03D50C5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279F-F095-4DAD-B6BA-56906AFA6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76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AB6C2B-1533-2B35-9D53-4C846041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79" y="402483"/>
            <a:ext cx="843028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3939DC-3C9C-0729-B6C4-1EA43A78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79" y="2012414"/>
            <a:ext cx="843028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6128E-6E5B-505A-BE42-18D64D5BC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1979" y="7006699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CDB6-C5AC-4391-A490-595F0ADEBDFE}" type="datetimeFigureOut">
              <a:rPr lang="es-MX" smtClean="0"/>
              <a:t>12/02/2024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593A0-A45F-0CB6-1FCA-A2534240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7717" y="7006699"/>
            <a:ext cx="32988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90CD3-4F1E-8DCD-22BE-451F7CC60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3055" y="7006699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279F-F095-4DAD-B6BA-56906AFA6E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3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33074" rtl="0" eaLnBrk="1" latinLnBrk="0" hangingPunct="1">
        <a:lnSpc>
          <a:spcPct val="90000"/>
        </a:lnSpc>
        <a:spcBef>
          <a:spcPct val="0"/>
        </a:spcBef>
        <a:buNone/>
        <a:defRPr sz="3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269" indent="-183269" algn="l" defTabSz="733074" rtl="0" eaLnBrk="1" latinLnBrk="0" hangingPunct="1">
        <a:lnSpc>
          <a:spcPct val="90000"/>
        </a:lnSpc>
        <a:spcBef>
          <a:spcPts val="802"/>
        </a:spcBef>
        <a:buFont typeface="Arial" panose="020B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1pPr>
      <a:lvl2pPr marL="549806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2pPr>
      <a:lvl3pPr marL="916343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82880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649418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2015955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382492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749029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3115567" indent="-183269" algn="l" defTabSz="733074" rtl="0" eaLnBrk="1" latinLnBrk="0" hangingPunct="1">
        <a:lnSpc>
          <a:spcPct val="90000"/>
        </a:lnSpc>
        <a:spcBef>
          <a:spcPts val="40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1pPr>
      <a:lvl2pPr marL="366537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2pPr>
      <a:lvl3pPr marL="733074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099612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466149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1832686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199223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565761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2932298" algn="l" defTabSz="733074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EB0422F-63F9-76CB-A7B2-C11349B4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76C506-7CB1-CF59-50BA-2A8D96EC3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4238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18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Franyer Marin</dc:creator>
  <cp:lastModifiedBy>Franyer Marin</cp:lastModifiedBy>
  <cp:revision>1</cp:revision>
  <dcterms:created xsi:type="dcterms:W3CDTF">2024-02-12T21:01:16Z</dcterms:created>
  <dcterms:modified xsi:type="dcterms:W3CDTF">2024-02-12T21:01:26Z</dcterms:modified>
</cp:coreProperties>
</file>