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74238" cy="7559675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0E842-DF27-99F0-0DC9-0F457BFF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A7B32B-B3C2-79F1-1952-A79FF3B6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C52F-722F-4782-8D47-1356DD946599}" type="datetimeFigureOut">
              <a:rPr lang="es-MX" smtClean="0"/>
              <a:t>12/02/2024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D98727-7B2B-13DD-CB04-B3226599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59EB58-25F9-411F-793F-7F2C628E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77CA-4B9A-4AF4-871F-3C6BFA1A3C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914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348D6E-1592-6997-87F0-1411C697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79" y="402483"/>
            <a:ext cx="843028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9320D4-6037-D312-CFD9-6E688035A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979" y="2012414"/>
            <a:ext cx="843028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B5764-10BB-9D5C-9ACD-141085CEA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1979" y="7006699"/>
            <a:ext cx="21992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6C52F-722F-4782-8D47-1356DD946599}" type="datetimeFigureOut">
              <a:rPr lang="es-MX" smtClean="0"/>
              <a:t>12/02/2024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8B72CB-C7F3-CCFE-FD02-9EF7B84B1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37717" y="7006699"/>
            <a:ext cx="32988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A365C2-5301-2C92-90AA-55EF82F48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3055" y="7006699"/>
            <a:ext cx="21992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E77CA-4B9A-4AF4-871F-3C6BFA1A3C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545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33074" rtl="0" eaLnBrk="1" latinLnBrk="0" hangingPunct="1">
        <a:lnSpc>
          <a:spcPct val="90000"/>
        </a:lnSpc>
        <a:spcBef>
          <a:spcPct val="0"/>
        </a:spcBef>
        <a:buNone/>
        <a:defRPr sz="35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269" indent="-183269" algn="l" defTabSz="733074" rtl="0" eaLnBrk="1" latinLnBrk="0" hangingPunct="1">
        <a:lnSpc>
          <a:spcPct val="90000"/>
        </a:lnSpc>
        <a:spcBef>
          <a:spcPts val="802"/>
        </a:spcBef>
        <a:buFont typeface="Arial" panose="020B0604020202020204" pitchFamily="34" charset="0"/>
        <a:buChar char="•"/>
        <a:defRPr sz="2245" kern="1200">
          <a:solidFill>
            <a:schemeClr val="tx1"/>
          </a:solidFill>
          <a:latin typeface="+mn-lt"/>
          <a:ea typeface="+mn-ea"/>
          <a:cs typeface="+mn-cs"/>
        </a:defRPr>
      </a:lvl1pPr>
      <a:lvl2pPr marL="549806" indent="-183269" algn="l" defTabSz="733074" rtl="0" eaLnBrk="1" latinLnBrk="0" hangingPunct="1">
        <a:lnSpc>
          <a:spcPct val="90000"/>
        </a:lnSpc>
        <a:spcBef>
          <a:spcPts val="401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2pPr>
      <a:lvl3pPr marL="916343" indent="-183269" algn="l" defTabSz="733074" rtl="0" eaLnBrk="1" latinLnBrk="0" hangingPunct="1">
        <a:lnSpc>
          <a:spcPct val="90000"/>
        </a:lnSpc>
        <a:spcBef>
          <a:spcPts val="401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3pPr>
      <a:lvl4pPr marL="1282880" indent="-183269" algn="l" defTabSz="733074" rtl="0" eaLnBrk="1" latinLnBrk="0" hangingPunct="1">
        <a:lnSpc>
          <a:spcPct val="90000"/>
        </a:lnSpc>
        <a:spcBef>
          <a:spcPts val="401"/>
        </a:spcBef>
        <a:buFont typeface="Arial" panose="020B0604020202020204" pitchFamily="34" charset="0"/>
        <a:buChar char="•"/>
        <a:defRPr sz="1443" kern="1200">
          <a:solidFill>
            <a:schemeClr val="tx1"/>
          </a:solidFill>
          <a:latin typeface="+mn-lt"/>
          <a:ea typeface="+mn-ea"/>
          <a:cs typeface="+mn-cs"/>
        </a:defRPr>
      </a:lvl4pPr>
      <a:lvl5pPr marL="1649418" indent="-183269" algn="l" defTabSz="733074" rtl="0" eaLnBrk="1" latinLnBrk="0" hangingPunct="1">
        <a:lnSpc>
          <a:spcPct val="90000"/>
        </a:lnSpc>
        <a:spcBef>
          <a:spcPts val="401"/>
        </a:spcBef>
        <a:buFont typeface="Arial" panose="020B0604020202020204" pitchFamily="34" charset="0"/>
        <a:buChar char="•"/>
        <a:defRPr sz="1443" kern="1200">
          <a:solidFill>
            <a:schemeClr val="tx1"/>
          </a:solidFill>
          <a:latin typeface="+mn-lt"/>
          <a:ea typeface="+mn-ea"/>
          <a:cs typeface="+mn-cs"/>
        </a:defRPr>
      </a:lvl5pPr>
      <a:lvl6pPr marL="2015955" indent="-183269" algn="l" defTabSz="733074" rtl="0" eaLnBrk="1" latinLnBrk="0" hangingPunct="1">
        <a:lnSpc>
          <a:spcPct val="90000"/>
        </a:lnSpc>
        <a:spcBef>
          <a:spcPts val="401"/>
        </a:spcBef>
        <a:buFont typeface="Arial" panose="020B0604020202020204" pitchFamily="34" charset="0"/>
        <a:buChar char="•"/>
        <a:defRPr sz="1443" kern="1200">
          <a:solidFill>
            <a:schemeClr val="tx1"/>
          </a:solidFill>
          <a:latin typeface="+mn-lt"/>
          <a:ea typeface="+mn-ea"/>
          <a:cs typeface="+mn-cs"/>
        </a:defRPr>
      </a:lvl6pPr>
      <a:lvl7pPr marL="2382492" indent="-183269" algn="l" defTabSz="733074" rtl="0" eaLnBrk="1" latinLnBrk="0" hangingPunct="1">
        <a:lnSpc>
          <a:spcPct val="90000"/>
        </a:lnSpc>
        <a:spcBef>
          <a:spcPts val="401"/>
        </a:spcBef>
        <a:buFont typeface="Arial" panose="020B0604020202020204" pitchFamily="34" charset="0"/>
        <a:buChar char="•"/>
        <a:defRPr sz="1443" kern="1200">
          <a:solidFill>
            <a:schemeClr val="tx1"/>
          </a:solidFill>
          <a:latin typeface="+mn-lt"/>
          <a:ea typeface="+mn-ea"/>
          <a:cs typeface="+mn-cs"/>
        </a:defRPr>
      </a:lvl7pPr>
      <a:lvl8pPr marL="2749029" indent="-183269" algn="l" defTabSz="733074" rtl="0" eaLnBrk="1" latinLnBrk="0" hangingPunct="1">
        <a:lnSpc>
          <a:spcPct val="90000"/>
        </a:lnSpc>
        <a:spcBef>
          <a:spcPts val="401"/>
        </a:spcBef>
        <a:buFont typeface="Arial" panose="020B0604020202020204" pitchFamily="34" charset="0"/>
        <a:buChar char="•"/>
        <a:defRPr sz="1443" kern="1200">
          <a:solidFill>
            <a:schemeClr val="tx1"/>
          </a:solidFill>
          <a:latin typeface="+mn-lt"/>
          <a:ea typeface="+mn-ea"/>
          <a:cs typeface="+mn-cs"/>
        </a:defRPr>
      </a:lvl8pPr>
      <a:lvl9pPr marL="3115567" indent="-183269" algn="l" defTabSz="733074" rtl="0" eaLnBrk="1" latinLnBrk="0" hangingPunct="1">
        <a:lnSpc>
          <a:spcPct val="90000"/>
        </a:lnSpc>
        <a:spcBef>
          <a:spcPts val="401"/>
        </a:spcBef>
        <a:buFont typeface="Arial" panose="020B0604020202020204" pitchFamily="34" charset="0"/>
        <a:buChar char="•"/>
        <a:defRPr sz="14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733074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1pPr>
      <a:lvl2pPr marL="366537" algn="l" defTabSz="733074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2pPr>
      <a:lvl3pPr marL="733074" algn="l" defTabSz="733074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3pPr>
      <a:lvl4pPr marL="1099612" algn="l" defTabSz="733074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4pPr>
      <a:lvl5pPr marL="1466149" algn="l" defTabSz="733074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5pPr>
      <a:lvl6pPr marL="1832686" algn="l" defTabSz="733074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6pPr>
      <a:lvl7pPr marL="2199223" algn="l" defTabSz="733074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7pPr>
      <a:lvl8pPr marL="2565761" algn="l" defTabSz="733074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8pPr>
      <a:lvl9pPr marL="2932298" algn="l" defTabSz="733074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F14C367B-C282-BF3C-EA5C-59CEAFDD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95431F-FFF1-7F6F-EFC5-A94E597194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4238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0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Franyer Marin</dc:creator>
  <cp:lastModifiedBy>Franyer Marin</cp:lastModifiedBy>
  <cp:revision>1</cp:revision>
  <dcterms:created xsi:type="dcterms:W3CDTF">2024-02-12T17:38:09Z</dcterms:created>
  <dcterms:modified xsi:type="dcterms:W3CDTF">2024-02-12T17:38:09Z</dcterms:modified>
</cp:coreProperties>
</file>