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7423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068" y="1237197"/>
            <a:ext cx="8308102" cy="2631887"/>
          </a:xfrm>
        </p:spPr>
        <p:txBody>
          <a:bodyPr anchor="b"/>
          <a:lstStyle>
            <a:lvl1pPr algn="ctr">
              <a:defRPr sz="64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780" y="3970580"/>
            <a:ext cx="7330679" cy="1825171"/>
          </a:xfrm>
        </p:spPr>
        <p:txBody>
          <a:bodyPr/>
          <a:lstStyle>
            <a:lvl1pPr marL="0" indent="0" algn="ctr">
              <a:buNone/>
              <a:defRPr sz="2565"/>
            </a:lvl1pPr>
            <a:lvl2pPr marL="488701" indent="0" algn="ctr">
              <a:buNone/>
              <a:defRPr sz="2138"/>
            </a:lvl2pPr>
            <a:lvl3pPr marL="977402" indent="0" algn="ctr">
              <a:buNone/>
              <a:defRPr sz="1924"/>
            </a:lvl3pPr>
            <a:lvl4pPr marL="1466103" indent="0" algn="ctr">
              <a:buNone/>
              <a:defRPr sz="1710"/>
            </a:lvl4pPr>
            <a:lvl5pPr marL="1954804" indent="0" algn="ctr">
              <a:buNone/>
              <a:defRPr sz="1710"/>
            </a:lvl5pPr>
            <a:lvl6pPr marL="2443505" indent="0" algn="ctr">
              <a:buNone/>
              <a:defRPr sz="1710"/>
            </a:lvl6pPr>
            <a:lvl7pPr marL="2932206" indent="0" algn="ctr">
              <a:buNone/>
              <a:defRPr sz="1710"/>
            </a:lvl7pPr>
            <a:lvl8pPr marL="3420908" indent="0" algn="ctr">
              <a:buNone/>
              <a:defRPr sz="1710"/>
            </a:lvl8pPr>
            <a:lvl9pPr marL="3909609" indent="0" algn="ctr">
              <a:buNone/>
              <a:defRPr sz="171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74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62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690" y="402483"/>
            <a:ext cx="2107570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980" y="402483"/>
            <a:ext cx="6200532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54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456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889" y="1884671"/>
            <a:ext cx="8430280" cy="3144614"/>
          </a:xfrm>
        </p:spPr>
        <p:txBody>
          <a:bodyPr anchor="b"/>
          <a:lstStyle>
            <a:lvl1pPr>
              <a:defRPr sz="64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889" y="5059035"/>
            <a:ext cx="8430280" cy="1653678"/>
          </a:xfrm>
        </p:spPr>
        <p:txBody>
          <a:bodyPr/>
          <a:lstStyle>
            <a:lvl1pPr marL="0" indent="0">
              <a:buNone/>
              <a:defRPr sz="2565">
                <a:solidFill>
                  <a:schemeClr val="tx1"/>
                </a:solidFill>
              </a:defRPr>
            </a:lvl1pPr>
            <a:lvl2pPr marL="488701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2pPr>
            <a:lvl3pPr marL="977402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3pPr>
            <a:lvl4pPr marL="1466103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4pPr>
            <a:lvl5pPr marL="1954804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5pPr>
            <a:lvl6pPr marL="2443505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6pPr>
            <a:lvl7pPr marL="2932206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7pPr>
            <a:lvl8pPr marL="3420908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8pPr>
            <a:lvl9pPr marL="3909609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22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979" y="2012414"/>
            <a:ext cx="415405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08" y="2012414"/>
            <a:ext cx="415405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006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52" y="402484"/>
            <a:ext cx="8430280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53" y="1853171"/>
            <a:ext cx="4134960" cy="908210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701" indent="0">
              <a:buNone/>
              <a:defRPr sz="2138" b="1"/>
            </a:lvl2pPr>
            <a:lvl3pPr marL="977402" indent="0">
              <a:buNone/>
              <a:defRPr sz="1924" b="1"/>
            </a:lvl3pPr>
            <a:lvl4pPr marL="1466103" indent="0">
              <a:buNone/>
              <a:defRPr sz="1710" b="1"/>
            </a:lvl4pPr>
            <a:lvl5pPr marL="1954804" indent="0">
              <a:buNone/>
              <a:defRPr sz="1710" b="1"/>
            </a:lvl5pPr>
            <a:lvl6pPr marL="2443505" indent="0">
              <a:buNone/>
              <a:defRPr sz="1710" b="1"/>
            </a:lvl6pPr>
            <a:lvl7pPr marL="2932206" indent="0">
              <a:buNone/>
              <a:defRPr sz="1710" b="1"/>
            </a:lvl7pPr>
            <a:lvl8pPr marL="3420908" indent="0">
              <a:buNone/>
              <a:defRPr sz="1710" b="1"/>
            </a:lvl8pPr>
            <a:lvl9pPr marL="3909609" indent="0">
              <a:buNone/>
              <a:defRPr sz="171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253" y="2761381"/>
            <a:ext cx="4134960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8209" y="1853171"/>
            <a:ext cx="4155324" cy="908210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701" indent="0">
              <a:buNone/>
              <a:defRPr sz="2138" b="1"/>
            </a:lvl2pPr>
            <a:lvl3pPr marL="977402" indent="0">
              <a:buNone/>
              <a:defRPr sz="1924" b="1"/>
            </a:lvl3pPr>
            <a:lvl4pPr marL="1466103" indent="0">
              <a:buNone/>
              <a:defRPr sz="1710" b="1"/>
            </a:lvl4pPr>
            <a:lvl5pPr marL="1954804" indent="0">
              <a:buNone/>
              <a:defRPr sz="1710" b="1"/>
            </a:lvl5pPr>
            <a:lvl6pPr marL="2443505" indent="0">
              <a:buNone/>
              <a:defRPr sz="1710" b="1"/>
            </a:lvl6pPr>
            <a:lvl7pPr marL="2932206" indent="0">
              <a:buNone/>
              <a:defRPr sz="1710" b="1"/>
            </a:lvl7pPr>
            <a:lvl8pPr marL="3420908" indent="0">
              <a:buNone/>
              <a:defRPr sz="1710" b="1"/>
            </a:lvl8pPr>
            <a:lvl9pPr marL="3909609" indent="0">
              <a:buNone/>
              <a:defRPr sz="171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8209" y="2761381"/>
            <a:ext cx="415532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5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490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03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52" y="503978"/>
            <a:ext cx="3152446" cy="1763924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324" y="1088455"/>
            <a:ext cx="4948208" cy="5372269"/>
          </a:xfrm>
        </p:spPr>
        <p:txBody>
          <a:bodyPr/>
          <a:lstStyle>
            <a:lvl1pPr>
              <a:defRPr sz="3420"/>
            </a:lvl1pPr>
            <a:lvl2pPr>
              <a:defRPr sz="2993"/>
            </a:lvl2pPr>
            <a:lvl3pPr>
              <a:defRPr sz="2565"/>
            </a:lvl3pPr>
            <a:lvl4pPr>
              <a:defRPr sz="2138"/>
            </a:lvl4pPr>
            <a:lvl5pPr>
              <a:defRPr sz="2138"/>
            </a:lvl5pPr>
            <a:lvl6pPr>
              <a:defRPr sz="2138"/>
            </a:lvl6pPr>
            <a:lvl7pPr>
              <a:defRPr sz="2138"/>
            </a:lvl7pPr>
            <a:lvl8pPr>
              <a:defRPr sz="2138"/>
            </a:lvl8pPr>
            <a:lvl9pPr>
              <a:defRPr sz="21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52" y="2267902"/>
            <a:ext cx="3152446" cy="4201570"/>
          </a:xfrm>
        </p:spPr>
        <p:txBody>
          <a:bodyPr/>
          <a:lstStyle>
            <a:lvl1pPr marL="0" indent="0">
              <a:buNone/>
              <a:defRPr sz="1710"/>
            </a:lvl1pPr>
            <a:lvl2pPr marL="488701" indent="0">
              <a:buNone/>
              <a:defRPr sz="1496"/>
            </a:lvl2pPr>
            <a:lvl3pPr marL="977402" indent="0">
              <a:buNone/>
              <a:defRPr sz="1283"/>
            </a:lvl3pPr>
            <a:lvl4pPr marL="1466103" indent="0">
              <a:buNone/>
              <a:defRPr sz="1069"/>
            </a:lvl4pPr>
            <a:lvl5pPr marL="1954804" indent="0">
              <a:buNone/>
              <a:defRPr sz="1069"/>
            </a:lvl5pPr>
            <a:lvl6pPr marL="2443505" indent="0">
              <a:buNone/>
              <a:defRPr sz="1069"/>
            </a:lvl6pPr>
            <a:lvl7pPr marL="2932206" indent="0">
              <a:buNone/>
              <a:defRPr sz="1069"/>
            </a:lvl7pPr>
            <a:lvl8pPr marL="3420908" indent="0">
              <a:buNone/>
              <a:defRPr sz="1069"/>
            </a:lvl8pPr>
            <a:lvl9pPr marL="3909609" indent="0">
              <a:buNone/>
              <a:defRPr sz="10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3018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52" y="503978"/>
            <a:ext cx="3152446" cy="1763924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5324" y="1088455"/>
            <a:ext cx="4948208" cy="5372269"/>
          </a:xfrm>
        </p:spPr>
        <p:txBody>
          <a:bodyPr anchor="t"/>
          <a:lstStyle>
            <a:lvl1pPr marL="0" indent="0">
              <a:buNone/>
              <a:defRPr sz="3420"/>
            </a:lvl1pPr>
            <a:lvl2pPr marL="488701" indent="0">
              <a:buNone/>
              <a:defRPr sz="2993"/>
            </a:lvl2pPr>
            <a:lvl3pPr marL="977402" indent="0">
              <a:buNone/>
              <a:defRPr sz="2565"/>
            </a:lvl3pPr>
            <a:lvl4pPr marL="1466103" indent="0">
              <a:buNone/>
              <a:defRPr sz="2138"/>
            </a:lvl4pPr>
            <a:lvl5pPr marL="1954804" indent="0">
              <a:buNone/>
              <a:defRPr sz="2138"/>
            </a:lvl5pPr>
            <a:lvl6pPr marL="2443505" indent="0">
              <a:buNone/>
              <a:defRPr sz="2138"/>
            </a:lvl6pPr>
            <a:lvl7pPr marL="2932206" indent="0">
              <a:buNone/>
              <a:defRPr sz="2138"/>
            </a:lvl7pPr>
            <a:lvl8pPr marL="3420908" indent="0">
              <a:buNone/>
              <a:defRPr sz="2138"/>
            </a:lvl8pPr>
            <a:lvl9pPr marL="3909609" indent="0">
              <a:buNone/>
              <a:defRPr sz="213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52" y="2267902"/>
            <a:ext cx="3152446" cy="4201570"/>
          </a:xfrm>
        </p:spPr>
        <p:txBody>
          <a:bodyPr/>
          <a:lstStyle>
            <a:lvl1pPr marL="0" indent="0">
              <a:buNone/>
              <a:defRPr sz="1710"/>
            </a:lvl1pPr>
            <a:lvl2pPr marL="488701" indent="0">
              <a:buNone/>
              <a:defRPr sz="1496"/>
            </a:lvl2pPr>
            <a:lvl3pPr marL="977402" indent="0">
              <a:buNone/>
              <a:defRPr sz="1283"/>
            </a:lvl3pPr>
            <a:lvl4pPr marL="1466103" indent="0">
              <a:buNone/>
              <a:defRPr sz="1069"/>
            </a:lvl4pPr>
            <a:lvl5pPr marL="1954804" indent="0">
              <a:buNone/>
              <a:defRPr sz="1069"/>
            </a:lvl5pPr>
            <a:lvl6pPr marL="2443505" indent="0">
              <a:buNone/>
              <a:defRPr sz="1069"/>
            </a:lvl6pPr>
            <a:lvl7pPr marL="2932206" indent="0">
              <a:buNone/>
              <a:defRPr sz="1069"/>
            </a:lvl7pPr>
            <a:lvl8pPr marL="3420908" indent="0">
              <a:buNone/>
              <a:defRPr sz="1069"/>
            </a:lvl8pPr>
            <a:lvl9pPr marL="3909609" indent="0">
              <a:buNone/>
              <a:defRPr sz="10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348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979" y="402484"/>
            <a:ext cx="843028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979" y="2012414"/>
            <a:ext cx="843028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1979" y="7006700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7717" y="7006700"/>
            <a:ext cx="32988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3055" y="7006700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105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7402" rtl="0" eaLnBrk="1" latinLnBrk="0" hangingPunct="1">
        <a:lnSpc>
          <a:spcPct val="90000"/>
        </a:lnSpc>
        <a:spcBef>
          <a:spcPct val="0"/>
        </a:spcBef>
        <a:buNone/>
        <a:defRPr sz="4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351" indent="-244351" algn="l" defTabSz="977402" rtl="0" eaLnBrk="1" latinLnBrk="0" hangingPunct="1">
        <a:lnSpc>
          <a:spcPct val="90000"/>
        </a:lnSpc>
        <a:spcBef>
          <a:spcPts val="1069"/>
        </a:spcBef>
        <a:buFont typeface="Arial" panose="020B0604020202020204" pitchFamily="34" charset="0"/>
        <a:buChar char="•"/>
        <a:defRPr sz="2993" kern="1200">
          <a:solidFill>
            <a:schemeClr val="tx1"/>
          </a:solidFill>
          <a:latin typeface="+mn-lt"/>
          <a:ea typeface="+mn-ea"/>
          <a:cs typeface="+mn-cs"/>
        </a:defRPr>
      </a:lvl1pPr>
      <a:lvl2pPr marL="733052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2pPr>
      <a:lvl3pPr marL="1221753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3pPr>
      <a:lvl4pPr marL="1710454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4pPr>
      <a:lvl5pPr marL="2199155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5pPr>
      <a:lvl6pPr marL="2687856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6pPr>
      <a:lvl7pPr marL="3176557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7pPr>
      <a:lvl8pPr marL="3665258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8pPr>
      <a:lvl9pPr marL="4153959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 Imagen">
            <a:extLst>
              <a:ext uri="{FF2B5EF4-FFF2-40B4-BE49-F238E27FC236}">
                <a16:creationId xmlns:a16="http://schemas.microsoft.com/office/drawing/2014/main" id="{C413DE8C-658D-48C5-7022-E2239E561B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774238" cy="7559675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id="{3170B8EF-86A6-FBFF-723E-670A00C35301}"/>
              </a:ext>
            </a:extLst>
          </p:cNvPr>
          <p:cNvSpPr txBox="1"/>
          <p:nvPr/>
        </p:nvSpPr>
        <p:spPr>
          <a:xfrm>
            <a:off x="2895783" y="1360404"/>
            <a:ext cx="4236407" cy="111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6637" b="1" dirty="0">
                <a:solidFill>
                  <a:srgbClr val="0255A0"/>
                </a:solidFill>
                <a:latin typeface="Maiandra GD" pitchFamily="34" charset="0"/>
              </a:rPr>
              <a:t>Certificado</a:t>
            </a:r>
            <a:endParaRPr lang="es-ES" sz="6637" b="1" dirty="0">
              <a:solidFill>
                <a:srgbClr val="0255A0"/>
              </a:solidFill>
              <a:latin typeface="Maiandra GD" pitchFamily="34" charset="0"/>
            </a:endParaRP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65754331-8FDA-0D2F-6023-E93F6EABB7F4}"/>
              </a:ext>
            </a:extLst>
          </p:cNvPr>
          <p:cNvSpPr txBox="1"/>
          <p:nvPr/>
        </p:nvSpPr>
        <p:spPr>
          <a:xfrm>
            <a:off x="3371728" y="2437999"/>
            <a:ext cx="3562695" cy="372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810" b="1" dirty="0">
                <a:latin typeface="Myriad Pro" pitchFamily="34" charset="0"/>
                <a:ea typeface="Josefin Sans" pitchFamily="2" charset="0"/>
              </a:rPr>
              <a:t>De culminación y aprobación a</a:t>
            </a:r>
            <a:endParaRPr lang="es-ES" sz="1810" b="1" dirty="0">
              <a:latin typeface="Myriad Pro" pitchFamily="34" charset="0"/>
              <a:ea typeface="Josefin Sans" pitchFamily="2" charset="0"/>
            </a:endParaRPr>
          </a:p>
        </p:txBody>
      </p:sp>
      <p:sp>
        <p:nvSpPr>
          <p:cNvPr id="8" name="6 CuadroTexto">
            <a:extLst>
              <a:ext uri="{FF2B5EF4-FFF2-40B4-BE49-F238E27FC236}">
                <a16:creationId xmlns:a16="http://schemas.microsoft.com/office/drawing/2014/main" id="{5CA59CB1-22B3-7BAD-DC9B-E67FF7A3C4E4}"/>
              </a:ext>
            </a:extLst>
          </p:cNvPr>
          <p:cNvSpPr txBox="1"/>
          <p:nvPr/>
        </p:nvSpPr>
        <p:spPr>
          <a:xfrm>
            <a:off x="1018467" y="4400728"/>
            <a:ext cx="8456858" cy="129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8" dirty="0">
                <a:latin typeface="Myriad Pro" pitchFamily="34" charset="0"/>
              </a:rPr>
              <a:t>Portador de la </a:t>
            </a:r>
            <a:r>
              <a:rPr lang="es-VE" sz="1408" b="1" dirty="0">
                <a:latin typeface="Myriad Pro" pitchFamily="34" charset="0"/>
              </a:rPr>
              <a:t>Cédula de identidad </a:t>
            </a:r>
            <a:r>
              <a:rPr lang="es-VE" sz="1408" b="1" dirty="0" err="1">
                <a:latin typeface="Myriad Pro" pitchFamily="34" charset="0"/>
              </a:rPr>
              <a:t>N°</a:t>
            </a:r>
            <a:r>
              <a:rPr lang="es-VE" sz="1408" b="1" dirty="0">
                <a:latin typeface="Myriad Pro" pitchFamily="34" charset="0"/>
              </a:rPr>
              <a:t>                          </a:t>
            </a:r>
            <a:r>
              <a:rPr lang="es-VE" sz="1408" dirty="0">
                <a:latin typeface="Myriad Pro" pitchFamily="34" charset="0"/>
              </a:rPr>
              <a:t> por haber Culminado satisfactoriamente el curso de </a:t>
            </a:r>
            <a:r>
              <a:rPr lang="es-ES" sz="1609" b="1" i="1" dirty="0">
                <a:latin typeface="Myriad Pro" pitchFamily="34" charset="0"/>
              </a:rPr>
              <a:t>Auxiliar de Farmacia</a:t>
            </a:r>
            <a:endParaRPr lang="es-VE" sz="1609" b="1" i="1" dirty="0">
              <a:latin typeface="Myriad Pro" pitchFamily="34" charset="0"/>
            </a:endParaRPr>
          </a:p>
          <a:p>
            <a:pPr algn="ctr"/>
            <a:r>
              <a:rPr lang="es-VE" sz="1408" dirty="0">
                <a:latin typeface="Myriad Pro" pitchFamily="34" charset="0"/>
              </a:rPr>
              <a:t>En  </a:t>
            </a:r>
            <a:r>
              <a:rPr lang="es-VE" sz="1408" b="1" dirty="0">
                <a:latin typeface="Myriad Pro" pitchFamily="34" charset="0"/>
              </a:rPr>
              <a:t>Academia Ufrayan</a:t>
            </a:r>
            <a:r>
              <a:rPr lang="es-VE" sz="1408" dirty="0">
                <a:latin typeface="Myriad Pro" pitchFamily="34" charset="0"/>
              </a:rPr>
              <a:t> inscrito en M.E bajo el N° ZEC-SE-517, </a:t>
            </a:r>
          </a:p>
          <a:p>
            <a:pPr algn="ctr"/>
            <a:r>
              <a:rPr lang="es-VE" sz="1408" dirty="0">
                <a:latin typeface="Myriad Pro" pitchFamily="34" charset="0"/>
              </a:rPr>
              <a:t>Rif: J-31751191-3.</a:t>
            </a:r>
            <a:endParaRPr lang="es-ES" sz="1408" dirty="0">
              <a:latin typeface="Myriad Pro" pitchFamily="34" charset="0"/>
            </a:endParaRPr>
          </a:p>
          <a:p>
            <a:endParaRPr lang="es-ES" sz="1810" dirty="0">
              <a:latin typeface="Myriad Pro" pitchFamily="34" charset="0"/>
            </a:endParaRP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BBF5DE0B-684A-EC33-55E4-20AC31E9EEA7}"/>
              </a:ext>
            </a:extLst>
          </p:cNvPr>
          <p:cNvSpPr txBox="1"/>
          <p:nvPr/>
        </p:nvSpPr>
        <p:spPr>
          <a:xfrm>
            <a:off x="6412846" y="6199271"/>
            <a:ext cx="1393008" cy="309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8" dirty="0">
                <a:latin typeface="MV Boli" pitchFamily="2" charset="0"/>
                <a:cs typeface="MV Boli" pitchFamily="2" charset="0"/>
              </a:rPr>
              <a:t>Franklin Marín</a:t>
            </a:r>
            <a:endParaRPr lang="es-ES" sz="1408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8EF21CE0-0175-B89A-6255-AF465D182443}"/>
              </a:ext>
            </a:extLst>
          </p:cNvPr>
          <p:cNvSpPr txBox="1"/>
          <p:nvPr/>
        </p:nvSpPr>
        <p:spPr>
          <a:xfrm>
            <a:off x="6713269" y="6453069"/>
            <a:ext cx="748246" cy="27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Josefin Sans" pitchFamily="2" charset="0"/>
                <a:ea typeface="Josefin Sans" pitchFamily="2" charset="0"/>
              </a:defRPr>
            </a:lvl1pPr>
          </a:lstStyle>
          <a:p>
            <a:r>
              <a:rPr lang="es-VE" sz="1207" dirty="0"/>
              <a:t>Director</a:t>
            </a:r>
            <a:endParaRPr lang="es-ES" sz="1207" dirty="0"/>
          </a:p>
        </p:txBody>
      </p:sp>
      <p:cxnSp>
        <p:nvCxnSpPr>
          <p:cNvPr id="11" name="11 Conector recto">
            <a:extLst>
              <a:ext uri="{FF2B5EF4-FFF2-40B4-BE49-F238E27FC236}">
                <a16:creationId xmlns:a16="http://schemas.microsoft.com/office/drawing/2014/main" id="{3D5E6E88-68DB-2636-412C-94111245E86F}"/>
              </a:ext>
            </a:extLst>
          </p:cNvPr>
          <p:cNvCxnSpPr/>
          <p:nvPr/>
        </p:nvCxnSpPr>
        <p:spPr>
          <a:xfrm>
            <a:off x="6156565" y="6185421"/>
            <a:ext cx="19550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3 CuadroTexto">
            <a:extLst>
              <a:ext uri="{FF2B5EF4-FFF2-40B4-BE49-F238E27FC236}">
                <a16:creationId xmlns:a16="http://schemas.microsoft.com/office/drawing/2014/main" id="{3DDF1CB5-8196-7E13-3442-A1F14EBD6C27}"/>
              </a:ext>
            </a:extLst>
          </p:cNvPr>
          <p:cNvSpPr txBox="1"/>
          <p:nvPr/>
        </p:nvSpPr>
        <p:spPr>
          <a:xfrm>
            <a:off x="1968384" y="6224830"/>
            <a:ext cx="1741182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8" dirty="0">
                <a:latin typeface="MV Boli" pitchFamily="2" charset="0"/>
                <a:cs typeface="MV Boli" pitchFamily="2" charset="0"/>
              </a:rPr>
              <a:t>Lic. Yadira Chávez</a:t>
            </a:r>
            <a:endParaRPr lang="es-ES" sz="1408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13" name="14 CuadroTexto">
            <a:extLst>
              <a:ext uri="{FF2B5EF4-FFF2-40B4-BE49-F238E27FC236}">
                <a16:creationId xmlns:a16="http://schemas.microsoft.com/office/drawing/2014/main" id="{D387F50A-706B-BB3A-D034-1C80F0ABB76C}"/>
              </a:ext>
            </a:extLst>
          </p:cNvPr>
          <p:cNvSpPr txBox="1"/>
          <p:nvPr/>
        </p:nvSpPr>
        <p:spPr>
          <a:xfrm>
            <a:off x="2261022" y="6494218"/>
            <a:ext cx="1067403" cy="27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7" dirty="0">
                <a:latin typeface="Josefin Sans" pitchFamily="2" charset="0"/>
                <a:ea typeface="Josefin Sans" pitchFamily="2" charset="0"/>
              </a:rPr>
              <a:t>Coordinador</a:t>
            </a:r>
            <a:endParaRPr lang="es-ES" sz="1207" dirty="0"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14" name="15 Conector recto">
            <a:extLst>
              <a:ext uri="{FF2B5EF4-FFF2-40B4-BE49-F238E27FC236}">
                <a16:creationId xmlns:a16="http://schemas.microsoft.com/office/drawing/2014/main" id="{D9A84552-53CA-2A68-6C74-23A446F12236}"/>
              </a:ext>
            </a:extLst>
          </p:cNvPr>
          <p:cNvCxnSpPr/>
          <p:nvPr/>
        </p:nvCxnSpPr>
        <p:spPr>
          <a:xfrm>
            <a:off x="1771739" y="6185421"/>
            <a:ext cx="19550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3 CuadroTexto">
            <a:extLst>
              <a:ext uri="{FF2B5EF4-FFF2-40B4-BE49-F238E27FC236}">
                <a16:creationId xmlns:a16="http://schemas.microsoft.com/office/drawing/2014/main" id="{3B2A1FEF-703C-8421-939E-1A7E668F3DF9}"/>
              </a:ext>
            </a:extLst>
          </p:cNvPr>
          <p:cNvSpPr txBox="1"/>
          <p:nvPr/>
        </p:nvSpPr>
        <p:spPr>
          <a:xfrm>
            <a:off x="4315922" y="6224830"/>
            <a:ext cx="1439753" cy="309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8" dirty="0">
                <a:latin typeface="MV Boli" pitchFamily="2" charset="0"/>
                <a:cs typeface="MV Boli" pitchFamily="2" charset="0"/>
              </a:rPr>
              <a:t>Dr. Lee Núñez</a:t>
            </a:r>
            <a:endParaRPr lang="es-ES" sz="1408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18" name="14 CuadroTexto">
            <a:extLst>
              <a:ext uri="{FF2B5EF4-FFF2-40B4-BE49-F238E27FC236}">
                <a16:creationId xmlns:a16="http://schemas.microsoft.com/office/drawing/2014/main" id="{B33C2E06-2D2B-86A2-5062-9458A9C91419}"/>
              </a:ext>
            </a:extLst>
          </p:cNvPr>
          <p:cNvSpPr txBox="1"/>
          <p:nvPr/>
        </p:nvSpPr>
        <p:spPr>
          <a:xfrm>
            <a:off x="4505665" y="6494218"/>
            <a:ext cx="849796" cy="27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7" dirty="0">
                <a:latin typeface="Josefin Sans" pitchFamily="2" charset="0"/>
                <a:ea typeface="Josefin Sans" pitchFamily="2" charset="0"/>
              </a:rPr>
              <a:t>Instructor</a:t>
            </a:r>
            <a:endParaRPr lang="es-ES" sz="1207" dirty="0"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19" name="15 Conector recto">
            <a:extLst>
              <a:ext uri="{FF2B5EF4-FFF2-40B4-BE49-F238E27FC236}">
                <a16:creationId xmlns:a16="http://schemas.microsoft.com/office/drawing/2014/main" id="{C2C23F7E-88BA-ABAF-6AF3-248EB498E249}"/>
              </a:ext>
            </a:extLst>
          </p:cNvPr>
          <p:cNvCxnSpPr/>
          <p:nvPr/>
        </p:nvCxnSpPr>
        <p:spPr>
          <a:xfrm>
            <a:off x="4016383" y="6185421"/>
            <a:ext cx="19550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8 CuadroTexto">
            <a:extLst>
              <a:ext uri="{FF2B5EF4-FFF2-40B4-BE49-F238E27FC236}">
                <a16:creationId xmlns:a16="http://schemas.microsoft.com/office/drawing/2014/main" id="{B641BA70-165A-98F3-D4E7-D1D3BB4171CC}"/>
              </a:ext>
            </a:extLst>
          </p:cNvPr>
          <p:cNvSpPr txBox="1"/>
          <p:nvPr/>
        </p:nvSpPr>
        <p:spPr>
          <a:xfrm>
            <a:off x="7087392" y="5289687"/>
            <a:ext cx="1862072" cy="27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7" dirty="0">
                <a:latin typeface="MV Boli" pitchFamily="2" charset="0"/>
                <a:cs typeface="MV Boli" pitchFamily="2" charset="0"/>
              </a:rPr>
              <a:t>Horas académicas: 280</a:t>
            </a:r>
            <a:endParaRPr lang="es-ES" sz="1207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AD62362-22BB-0BE9-0F3E-69D1AB6D5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81" y="131867"/>
            <a:ext cx="1798829" cy="12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3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</TotalTime>
  <Words>59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Josefin Sans</vt:lpstr>
      <vt:lpstr>Maiandra GD</vt:lpstr>
      <vt:lpstr>MV Boli</vt:lpstr>
      <vt:lpstr>Myriad Pro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Ufrayan</dc:creator>
  <cp:lastModifiedBy>Franyer Marin</cp:lastModifiedBy>
  <cp:revision>4</cp:revision>
  <dcterms:created xsi:type="dcterms:W3CDTF">2024-01-20T20:00:35Z</dcterms:created>
  <dcterms:modified xsi:type="dcterms:W3CDTF">2024-02-12T17:37:12Z</dcterms:modified>
</cp:coreProperties>
</file>