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/>
    <p:restoredTop sz="94694"/>
  </p:normalViewPr>
  <p:slideViewPr>
    <p:cSldViewPr snapToGrid="0">
      <p:cViewPr>
        <p:scale>
          <a:sx n="110" d="100"/>
          <a:sy n="110" d="100"/>
        </p:scale>
        <p:origin x="89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AC95-981B-B344-B1C8-E787F63AB91A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70192-25DB-654A-BF41-5B64AA3AF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56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70192-25DB-654A-BF41-5B64AA3AF9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6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70192-25DB-654A-BF41-5B64AA3AF9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9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7AF1C-164E-90C7-AFBD-F5E27E328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524E78-16E9-97AE-AF57-C38BBE6F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79C11-BC5B-F250-64BA-516E7181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97A7A-4FCF-D489-6789-A92EC14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826B5-D547-AEFF-C4F7-467A3E11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1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23AA-E7BB-3E01-BAD0-4BBCE031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CB30A2-908D-A97A-D9C1-99103E60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03338-7792-4BD7-4045-510A7B3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73CDD-91C4-798D-B2A7-5D0E53AE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5A522-5F91-1E7D-BE22-9719C05C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6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C8E1D5-84F7-7AD3-64A1-A09A88009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DBCF00-2B3C-D7E9-DC87-50E00ECD1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A6A4C6-B954-856D-D2D2-8F8F085F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A7FCC-4551-425C-BB5B-2528604A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7D392-20C2-157E-78AE-A9016E3B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4D385-DCAC-ECE3-2168-FDA0E19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E84CD-889A-3909-3F2F-013FC756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FB5866-6F96-97A6-5639-CB55E934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AEF18-C9DF-EA91-C5C9-17D25D8E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3DAA1-ACEA-4D6C-95A6-B1A6F6A7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1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B064A-EF44-CEEF-C1B5-E629465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2ECB72-A012-7116-8B2E-D3FE605B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9D3854-B289-30A9-B0C1-33AB2332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A2308-AAB7-3E24-66A6-174AE787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90C7A-9E7C-6DD4-5375-EF85E20C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4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F26C-72C1-4110-42F0-D3DBB1C7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D25BE-0D2F-00D0-E99F-9F54F388E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75636C-6D3E-3231-2B5D-6BF78EDB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647C06-FAA6-DA0B-D5D9-2643E8E6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7A7879-7C53-19EF-61CC-428ED11F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ADA24-BBA3-482B-F0FE-C86E21E4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0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A0EEE-9D72-6754-1AF2-FD654957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BF96D2-9F87-19B1-86E6-3B668235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4C6244-722E-3AD2-457B-1D863A79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76158-B348-3396-C687-4A31A120D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C08D3E-254E-6DF6-7714-7EC482736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4C14E5-2CA6-697E-6E5B-3FC8C54E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D00C93-6706-BB6A-86B1-91C3DE5D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74B906-291A-39C9-05BE-2EC9CE09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1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33751-36F2-9280-674E-5443CF95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086EA9-15FA-9E66-23F2-77526A87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9A5142-0010-DACA-27F6-D6EA031A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6371CE-F0FB-447A-149A-9C82514F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2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EA885C-F974-7C8C-A4C6-F2633FCF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0311E2-E468-374C-8C91-992DE753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2FA60-C7A7-18D0-B84F-CD50A0BB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0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B419F-BBF0-208A-421A-B24CBBD9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3AFA9-112F-B6C8-D03A-4324DB07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4CC2AF-4244-40FC-85D0-7C700CD6D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E813E2-7C46-410D-A89F-626894DF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0CDD59-1261-C9E0-FBE4-9819AF96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DF4C2-31FB-BEFA-20EF-00B428A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3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C310D-BE4A-FD1A-E061-A9D5B310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C960CE-1C86-E9DD-22F2-AEFD5150C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E10228-7499-2C0F-54C9-B2A1048F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758C1-A6FC-7150-1B07-896A987E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A0892E-CCC2-E517-C38B-0FA369E6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CA016B-29B2-8247-D3F9-89BD26F6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1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E52055-0476-63C2-B707-B358F615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0DAF14-4FF1-3299-E37D-5004514B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BACED6-EEBB-07F4-DCAF-6F1CBE24D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75ED3-EDCC-5E46-809A-DE912A5BB950}" type="datetimeFigureOut">
              <a:rPr lang="fr-FR" smtClean="0"/>
              <a:t>21/08/2024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F552F4-DA83-4FC5-2A78-54B9921F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364FED-461B-7E83-154B-B9DF44C6C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0FB1E-2FD4-5046-8F3A-EF9E7B1FDB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54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C9E718-02EA-CA36-6F23-73E271D4ABFD}"/>
              </a:ext>
            </a:extLst>
          </p:cNvPr>
          <p:cNvGrpSpPr/>
          <p:nvPr/>
        </p:nvGrpSpPr>
        <p:grpSpPr>
          <a:xfrm>
            <a:off x="2674616" y="7648"/>
            <a:ext cx="6862090" cy="6858000"/>
            <a:chOff x="-115886" y="7648"/>
            <a:chExt cx="6862090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7CEF03-0651-25C4-AF36-9157002A8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5886" y="7648"/>
              <a:ext cx="68611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B72A57-77DA-9D9C-C210-0C6760286FFA}"/>
                </a:ext>
              </a:extLst>
            </p:cNvPr>
            <p:cNvSpPr/>
            <p:nvPr/>
          </p:nvSpPr>
          <p:spPr>
            <a:xfrm>
              <a:off x="5776912" y="204787"/>
              <a:ext cx="711201" cy="685801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D60238-B325-360B-EF04-45550D00715C}"/>
                </a:ext>
              </a:extLst>
            </p:cNvPr>
            <p:cNvSpPr/>
            <p:nvPr/>
          </p:nvSpPr>
          <p:spPr>
            <a:xfrm>
              <a:off x="5853112" y="1690687"/>
              <a:ext cx="711201" cy="685801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94E16C-120E-48EA-1741-2B965C6548E2}"/>
                </a:ext>
              </a:extLst>
            </p:cNvPr>
            <p:cNvSpPr/>
            <p:nvPr/>
          </p:nvSpPr>
          <p:spPr>
            <a:xfrm>
              <a:off x="5703185" y="3013678"/>
              <a:ext cx="861128" cy="856573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2ABDAC8-C25E-EBD2-10C8-ED390E0010BC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0168" y="3084218"/>
              <a:ext cx="720000" cy="720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9987DE-F96C-8279-4D06-249ECFD88B8A}"/>
                </a:ext>
              </a:extLst>
            </p:cNvPr>
            <p:cNvSpPr/>
            <p:nvPr/>
          </p:nvSpPr>
          <p:spPr>
            <a:xfrm>
              <a:off x="5719604" y="5837275"/>
              <a:ext cx="861128" cy="856573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55DBB0D-5FF3-63EA-46A4-9603BB22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0168" y="5905561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7F70C53-7705-8398-2BAF-E114DE414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1204" y="1671844"/>
              <a:ext cx="1125000" cy="720000"/>
            </a:xfrm>
            <a:prstGeom prst="rect">
              <a:avLst/>
            </a:prstGeom>
          </p:spPr>
        </p:pic>
        <p:pic>
          <p:nvPicPr>
            <p:cNvPr id="1028" name="Picture 4" descr="OCI Core Extension">
              <a:extLst>
                <a:ext uri="{FF2B5EF4-FFF2-40B4-BE49-F238E27FC236}">
                  <a16:creationId xmlns:a16="http://schemas.microsoft.com/office/drawing/2014/main" id="{CB62750D-8A99-D063-51D7-34598DA0D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168" y="23243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572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2DC9E718-02EA-CA36-6F23-73E271D4ABFD}"/>
              </a:ext>
            </a:extLst>
          </p:cNvPr>
          <p:cNvGrpSpPr/>
          <p:nvPr/>
        </p:nvGrpSpPr>
        <p:grpSpPr>
          <a:xfrm>
            <a:off x="2674616" y="7648"/>
            <a:ext cx="6862090" cy="6858000"/>
            <a:chOff x="-115886" y="7648"/>
            <a:chExt cx="6862090" cy="6858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77CEF03-0651-25C4-AF36-9157002A83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5886" y="7648"/>
              <a:ext cx="68611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B72A57-77DA-9D9C-C210-0C6760286FFA}"/>
                </a:ext>
              </a:extLst>
            </p:cNvPr>
            <p:cNvSpPr/>
            <p:nvPr/>
          </p:nvSpPr>
          <p:spPr>
            <a:xfrm>
              <a:off x="5776912" y="204787"/>
              <a:ext cx="711201" cy="685801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D60238-B325-360B-EF04-45550D00715C}"/>
                </a:ext>
              </a:extLst>
            </p:cNvPr>
            <p:cNvSpPr/>
            <p:nvPr/>
          </p:nvSpPr>
          <p:spPr>
            <a:xfrm>
              <a:off x="5853112" y="1690687"/>
              <a:ext cx="711201" cy="685801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94E16C-120E-48EA-1741-2B965C6548E2}"/>
                </a:ext>
              </a:extLst>
            </p:cNvPr>
            <p:cNvSpPr/>
            <p:nvPr/>
          </p:nvSpPr>
          <p:spPr>
            <a:xfrm>
              <a:off x="5703185" y="3013678"/>
              <a:ext cx="861128" cy="856573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2ABDAC8-C25E-EBD2-10C8-ED390E0010BC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0168" y="3084218"/>
              <a:ext cx="720000" cy="720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9987DE-F96C-8279-4D06-249ECFD88B8A}"/>
                </a:ext>
              </a:extLst>
            </p:cNvPr>
            <p:cNvSpPr/>
            <p:nvPr/>
          </p:nvSpPr>
          <p:spPr>
            <a:xfrm>
              <a:off x="5719604" y="5837275"/>
              <a:ext cx="861128" cy="856573"/>
            </a:xfrm>
            <a:prstGeom prst="rect">
              <a:avLst/>
            </a:prstGeom>
            <a:solidFill>
              <a:srgbClr val="F0F0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55DBB0D-5FF3-63EA-46A4-9603BB22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0168" y="5905561"/>
              <a:ext cx="720000" cy="7200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47F70C53-7705-8398-2BAF-E114DE414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1204" y="1671844"/>
              <a:ext cx="1125000" cy="720000"/>
            </a:xfrm>
            <a:prstGeom prst="rect">
              <a:avLst/>
            </a:prstGeom>
          </p:spPr>
        </p:pic>
        <p:pic>
          <p:nvPicPr>
            <p:cNvPr id="1028" name="Picture 4" descr="OCI Core Extension">
              <a:extLst>
                <a:ext uri="{FF2B5EF4-FFF2-40B4-BE49-F238E27FC236}">
                  <a16:creationId xmlns:a16="http://schemas.microsoft.com/office/drawing/2014/main" id="{CB62750D-8A99-D063-51D7-34598DA0D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0168" y="232439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927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2">
            <a:extLst>
              <a:ext uri="{FF2B5EF4-FFF2-40B4-BE49-F238E27FC236}">
                <a16:creationId xmlns:a16="http://schemas.microsoft.com/office/drawing/2014/main" id="{745B69D6-7114-2963-F19D-20B35E5C4911}"/>
              </a:ext>
            </a:extLst>
          </p:cNvPr>
          <p:cNvSpPr/>
          <p:nvPr/>
        </p:nvSpPr>
        <p:spPr>
          <a:xfrm>
            <a:off x="3611004" y="2627138"/>
            <a:ext cx="5885458" cy="1291182"/>
          </a:xfrm>
          <a:prstGeom prst="roundRect">
            <a:avLst>
              <a:gd name="adj" fmla="val 2204"/>
            </a:avLst>
          </a:prstGeom>
          <a:solidFill>
            <a:srgbClr val="DFDCD8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1</a:t>
            </a:r>
          </a:p>
        </p:txBody>
      </p:sp>
      <p:sp>
        <p:nvSpPr>
          <p:cNvPr id="3" name="Rounded Rectangle 72">
            <a:extLst>
              <a:ext uri="{FF2B5EF4-FFF2-40B4-BE49-F238E27FC236}">
                <a16:creationId xmlns:a16="http://schemas.microsoft.com/office/drawing/2014/main" id="{C80B1E6D-E775-14DF-1291-E94D5E0AB8DB}"/>
              </a:ext>
            </a:extLst>
          </p:cNvPr>
          <p:cNvSpPr/>
          <p:nvPr/>
        </p:nvSpPr>
        <p:spPr>
          <a:xfrm>
            <a:off x="4156034" y="1222853"/>
            <a:ext cx="3579362" cy="1915621"/>
          </a:xfrm>
          <a:prstGeom prst="roundRect">
            <a:avLst>
              <a:gd name="adj" fmla="val 2204"/>
            </a:avLst>
          </a:prstGeom>
          <a:solidFill>
            <a:srgbClr val="DFDCD8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Availability Domain 1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F6AA912F-C0AF-19F4-52CF-F9F73FD1662D}"/>
              </a:ext>
            </a:extLst>
          </p:cNvPr>
          <p:cNvSpPr/>
          <p:nvPr/>
        </p:nvSpPr>
        <p:spPr>
          <a:xfrm>
            <a:off x="2882165" y="171103"/>
            <a:ext cx="6897456" cy="6515794"/>
          </a:xfrm>
          <a:prstGeom prst="roundRect">
            <a:avLst>
              <a:gd name="adj" fmla="val 784"/>
            </a:avLst>
          </a:prstGeom>
          <a:solidFill>
            <a:srgbClr val="F1F0EA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tx1">
                    <a:lumMod val="50000"/>
                  </a:schemeClr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Oracle Cloud Infrastructure (Paris Region)</a:t>
            </a:r>
          </a:p>
        </p:txBody>
      </p:sp>
      <p:sp>
        <p:nvSpPr>
          <p:cNvPr id="6" name="Rounded Rectangle 121">
            <a:extLst>
              <a:ext uri="{FF2B5EF4-FFF2-40B4-BE49-F238E27FC236}">
                <a16:creationId xmlns:a16="http://schemas.microsoft.com/office/drawing/2014/main" id="{4BBFB6EE-66B3-2925-E3CC-622B5A136EC2}"/>
              </a:ext>
            </a:extLst>
          </p:cNvPr>
          <p:cNvSpPr/>
          <p:nvPr/>
        </p:nvSpPr>
        <p:spPr>
          <a:xfrm>
            <a:off x="3620029" y="2663166"/>
            <a:ext cx="4719323" cy="1286684"/>
          </a:xfrm>
          <a:prstGeom prst="roundRect">
            <a:avLst>
              <a:gd name="adj" fmla="val 2204"/>
            </a:avLst>
          </a:prstGeom>
          <a:solidFill>
            <a:srgbClr val="DFDCD8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2</a:t>
            </a:r>
          </a:p>
        </p:txBody>
      </p:sp>
      <p:sp>
        <p:nvSpPr>
          <p:cNvPr id="7" name="Rounded Rectangle 78">
            <a:extLst>
              <a:ext uri="{FF2B5EF4-FFF2-40B4-BE49-F238E27FC236}">
                <a16:creationId xmlns:a16="http://schemas.microsoft.com/office/drawing/2014/main" id="{9BD5F476-4552-B43D-447B-CF8B90E254C5}"/>
              </a:ext>
            </a:extLst>
          </p:cNvPr>
          <p:cNvSpPr/>
          <p:nvPr/>
        </p:nvSpPr>
        <p:spPr>
          <a:xfrm>
            <a:off x="3631675" y="4032301"/>
            <a:ext cx="4707678" cy="2152963"/>
          </a:xfrm>
          <a:prstGeom prst="roundRect">
            <a:avLst>
              <a:gd name="adj" fmla="val 2204"/>
            </a:avLst>
          </a:prstGeom>
          <a:solidFill>
            <a:srgbClr val="DFDCD8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9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1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6C1B8C40-D7F1-9C4A-37D0-A6390A740B09}"/>
              </a:ext>
            </a:extLst>
          </p:cNvPr>
          <p:cNvSpPr/>
          <p:nvPr/>
        </p:nvSpPr>
        <p:spPr>
          <a:xfrm>
            <a:off x="3631675" y="460124"/>
            <a:ext cx="4707677" cy="2113445"/>
          </a:xfrm>
          <a:prstGeom prst="roundRect">
            <a:avLst>
              <a:gd name="adj" fmla="val 2204"/>
            </a:avLst>
          </a:prstGeom>
          <a:solidFill>
            <a:srgbClr val="DFDCD8"/>
          </a:solidFill>
          <a:ln w="12700">
            <a:solidFill>
              <a:srgbClr val="CBC5B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90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Fault Domain </a:t>
            </a:r>
            <a:r>
              <a:rPr lang="en-US" sz="900" dirty="0">
                <a:solidFill>
                  <a:schemeClr val="tx2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</a:p>
        </p:txBody>
      </p:sp>
      <p:grpSp>
        <p:nvGrpSpPr>
          <p:cNvPr id="10" name="Group 42">
            <a:extLst>
              <a:ext uri="{FF2B5EF4-FFF2-40B4-BE49-F238E27FC236}">
                <a16:creationId xmlns:a16="http://schemas.microsoft.com/office/drawing/2014/main" id="{2F827D81-1F17-C3BA-E5B2-99962E46C803}"/>
              </a:ext>
            </a:extLst>
          </p:cNvPr>
          <p:cNvGrpSpPr/>
          <p:nvPr/>
        </p:nvGrpSpPr>
        <p:grpSpPr>
          <a:xfrm>
            <a:off x="4088348" y="659304"/>
            <a:ext cx="3647048" cy="5392305"/>
            <a:chOff x="3321009" y="2249900"/>
            <a:chExt cx="1689652" cy="1635268"/>
          </a:xfrm>
        </p:grpSpPr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C48A7CAF-1E06-0978-E705-BD3C07BBF35B}"/>
                </a:ext>
              </a:extLst>
            </p:cNvPr>
            <p:cNvSpPr txBox="1"/>
            <p:nvPr/>
          </p:nvSpPr>
          <p:spPr>
            <a:xfrm>
              <a:off x="4198185" y="2274959"/>
              <a:ext cx="805942" cy="319475"/>
            </a:xfrm>
            <a:prstGeom prst="rect">
              <a:avLst/>
            </a:prstGeom>
            <a:noFill/>
          </p:spPr>
          <p:txBody>
            <a:bodyPr wrap="none" lIns="45720" tIns="45720" rIns="45720" bIns="4572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800" b="1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 &amp; Visual Nodes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F713C8-A720-3DC6-845B-779D778B3890}"/>
                </a:ext>
              </a:extLst>
            </p:cNvPr>
            <p:cNvSpPr/>
            <p:nvPr/>
          </p:nvSpPr>
          <p:spPr>
            <a:xfrm>
              <a:off x="3321009" y="2249900"/>
              <a:ext cx="1689652" cy="16352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BB501C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n-US" sz="800" b="1" dirty="0">
                  <a:solidFill>
                    <a:schemeClr val="accent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Public Subnet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E1A0B5-9C25-BCF3-FDFA-F3B6252C85B5}"/>
              </a:ext>
            </a:extLst>
          </p:cNvPr>
          <p:cNvSpPr/>
          <p:nvPr/>
        </p:nvSpPr>
        <p:spPr>
          <a:xfrm>
            <a:off x="3247646" y="575230"/>
            <a:ext cx="4707677" cy="5802850"/>
          </a:xfrm>
          <a:prstGeom prst="rect">
            <a:avLst/>
          </a:prstGeom>
          <a:noFill/>
          <a:ln w="12700" cmpd="sng">
            <a:solidFill>
              <a:srgbClr val="BB501C"/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b="1" dirty="0">
                <a:solidFill>
                  <a:srgbClr val="BB501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VCN</a:t>
            </a:r>
          </a:p>
        </p:txBody>
      </p:sp>
      <p:pic>
        <p:nvPicPr>
          <p:cNvPr id="26" name="Graphic 46">
            <a:extLst>
              <a:ext uri="{FF2B5EF4-FFF2-40B4-BE49-F238E27FC236}">
                <a16:creationId xmlns:a16="http://schemas.microsoft.com/office/drawing/2014/main" id="{D8056DCF-59C3-5780-E941-D211B16BF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7292" y="6249480"/>
            <a:ext cx="239486" cy="228600"/>
          </a:xfrm>
          <a:prstGeom prst="rect">
            <a:avLst/>
          </a:prstGeom>
        </p:spPr>
      </p:pic>
      <p:pic>
        <p:nvPicPr>
          <p:cNvPr id="37" name="Graphic 80">
            <a:extLst>
              <a:ext uri="{FF2B5EF4-FFF2-40B4-BE49-F238E27FC236}">
                <a16:creationId xmlns:a16="http://schemas.microsoft.com/office/drawing/2014/main" id="{C987524E-C529-A9D8-C7F8-57FB50D5FB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4055" y="4895815"/>
            <a:ext cx="457200" cy="457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EFAA49-A0BE-7DE0-C240-D3871D245EAD}"/>
              </a:ext>
            </a:extLst>
          </p:cNvPr>
          <p:cNvSpPr/>
          <p:nvPr/>
        </p:nvSpPr>
        <p:spPr>
          <a:xfrm>
            <a:off x="5114778" y="5337098"/>
            <a:ext cx="153575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CPU VM</a:t>
            </a:r>
          </a:p>
          <a:p>
            <a:pPr algn="ctr">
              <a:lnSpc>
                <a:spcPct val="90000"/>
              </a:lnSpc>
            </a:pPr>
            <a:r>
              <a:rPr lang="en-US" sz="800" dirty="0" err="1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LiteLLM</a:t>
            </a:r>
            <a:endParaRPr lang="en-US" sz="800" dirty="0">
              <a:solidFill>
                <a:schemeClr val="tx2"/>
              </a:solidFill>
              <a:latin typeface="Open Sans" panose="020B060603050402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CEE0FF-B058-A0E8-5817-9E90297E4434}"/>
              </a:ext>
            </a:extLst>
          </p:cNvPr>
          <p:cNvSpPr/>
          <p:nvPr/>
        </p:nvSpPr>
        <p:spPr>
          <a:xfrm>
            <a:off x="4279132" y="893379"/>
            <a:ext cx="3286509" cy="4971393"/>
          </a:xfrm>
          <a:prstGeom prst="rect">
            <a:avLst/>
          </a:prstGeom>
          <a:noFill/>
          <a:ln w="12700">
            <a:solidFill>
              <a:srgbClr val="C6463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anchor="t"/>
          <a:lstStyle/>
          <a:p>
            <a:pPr>
              <a:defRPr/>
            </a:pPr>
            <a:r>
              <a:rPr lang="en-US" sz="800" b="1" dirty="0">
                <a:solidFill>
                  <a:srgbClr val="BB501C"/>
                </a:solidFill>
                <a:latin typeface="Oracle Sans" panose="020B0503020204020204" pitchFamily="34" charset="0"/>
                <a:ea typeface="Calibri" charset="0"/>
                <a:cs typeface="Oracle Sans" panose="020B0503020204020204" pitchFamily="34" charset="0"/>
              </a:rPr>
              <a:t>LLM compartment</a:t>
            </a:r>
          </a:p>
        </p:txBody>
      </p:sp>
      <p:pic>
        <p:nvPicPr>
          <p:cNvPr id="4" name="Graphic 80">
            <a:extLst>
              <a:ext uri="{FF2B5EF4-FFF2-40B4-BE49-F238E27FC236}">
                <a16:creationId xmlns:a16="http://schemas.microsoft.com/office/drawing/2014/main" id="{1C679399-DCE0-B2C6-FC5C-6BA7C34C50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2758" y="2894308"/>
            <a:ext cx="457200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573BF-6568-D1BD-E119-3E9D27457C6D}"/>
              </a:ext>
            </a:extLst>
          </p:cNvPr>
          <p:cNvSpPr/>
          <p:nvPr/>
        </p:nvSpPr>
        <p:spPr>
          <a:xfrm>
            <a:off x="4123481" y="3346350"/>
            <a:ext cx="153575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GPU VM</a:t>
            </a:r>
          </a:p>
          <a:p>
            <a:pPr algn="ctr">
              <a:lnSpc>
                <a:spcPct val="90000"/>
              </a:lnSpc>
            </a:pPr>
            <a:r>
              <a:rPr lang="en-US" sz="800" dirty="0" err="1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vLLM</a:t>
            </a:r>
            <a:endParaRPr lang="en-US" sz="800" dirty="0">
              <a:solidFill>
                <a:schemeClr val="tx2"/>
              </a:solidFill>
              <a:latin typeface="Open Sans" panose="020B060603050402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14" name="Graphic 80">
            <a:extLst>
              <a:ext uri="{FF2B5EF4-FFF2-40B4-BE49-F238E27FC236}">
                <a16:creationId xmlns:a16="http://schemas.microsoft.com/office/drawing/2014/main" id="{5E5C4C04-6A2E-EF43-C103-BF936ED8F5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1047" y="1304449"/>
            <a:ext cx="457200" cy="457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D264E8-BA66-09E8-74F8-8A8077AAA8FF}"/>
              </a:ext>
            </a:extLst>
          </p:cNvPr>
          <p:cNvSpPr/>
          <p:nvPr/>
        </p:nvSpPr>
        <p:spPr>
          <a:xfrm>
            <a:off x="6031770" y="1756491"/>
            <a:ext cx="153575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GPU VM</a:t>
            </a:r>
          </a:p>
          <a:p>
            <a:pPr algn="ctr">
              <a:lnSpc>
                <a:spcPct val="90000"/>
              </a:lnSpc>
            </a:pPr>
            <a:r>
              <a:rPr lang="en-US" sz="800" dirty="0" err="1">
                <a:solidFill>
                  <a:schemeClr val="tx2"/>
                </a:solidFill>
                <a:latin typeface="Open Sans" panose="020B0606030504020204"/>
                <a:ea typeface="Open Sans SemiBold" panose="020B0706030804020204" pitchFamily="34" charset="0"/>
                <a:cs typeface="Open Sans SemiBold" panose="020B0706030804020204" pitchFamily="34" charset="0"/>
              </a:rPr>
              <a:t>vLLM</a:t>
            </a:r>
            <a:endParaRPr lang="en-US" sz="800" dirty="0">
              <a:solidFill>
                <a:schemeClr val="tx2"/>
              </a:solidFill>
              <a:latin typeface="Open Sans" panose="020B0606030504020204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392925ED-6C53-5C7F-956F-443808DE771D}"/>
              </a:ext>
            </a:extLst>
          </p:cNvPr>
          <p:cNvCxnSpPr>
            <a:stCxn id="37" idx="1"/>
            <a:endCxn id="4" idx="3"/>
          </p:cNvCxnSpPr>
          <p:nvPr/>
        </p:nvCxnSpPr>
        <p:spPr>
          <a:xfrm rot="10800000">
            <a:off x="5119959" y="3122909"/>
            <a:ext cx="534097" cy="200150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6F229ECE-52A9-570A-4558-36B796C7B2D3}"/>
              </a:ext>
            </a:extLst>
          </p:cNvPr>
          <p:cNvCxnSpPr>
            <a:stCxn id="37" idx="3"/>
            <a:endCxn id="14" idx="1"/>
          </p:cNvCxnSpPr>
          <p:nvPr/>
        </p:nvCxnSpPr>
        <p:spPr>
          <a:xfrm flipV="1">
            <a:off x="6111255" y="1533049"/>
            <a:ext cx="459792" cy="359136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00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14926</TotalTime>
  <Words>42</Words>
  <Application>Microsoft Macintosh PowerPoint</Application>
  <PresentationFormat>Grand écran</PresentationFormat>
  <Paragraphs>18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Open Sans</vt:lpstr>
      <vt:lpstr>Open Sans SemiBold</vt:lpstr>
      <vt:lpstr>Oracle Sans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CANIOU</dc:creator>
  <cp:lastModifiedBy>Yann CANIOU</cp:lastModifiedBy>
  <cp:revision>4</cp:revision>
  <dcterms:created xsi:type="dcterms:W3CDTF">2024-08-09T14:03:04Z</dcterms:created>
  <dcterms:modified xsi:type="dcterms:W3CDTF">2024-08-26T12:15:28Z</dcterms:modified>
</cp:coreProperties>
</file>