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9A9C9-6794-403F-9523-768E64AA9D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AE6E70-F250-4978-96D2-FFC94DB001EF}">
      <dgm:prSet/>
      <dgm:spPr/>
      <dgm:t>
        <a:bodyPr/>
        <a:lstStyle/>
        <a:p>
          <a:r>
            <a:rPr lang="en-001"/>
            <a:t>Empezar a trabajar antes</a:t>
          </a:r>
          <a:endParaRPr lang="en-US"/>
        </a:p>
      </dgm:t>
    </dgm:pt>
    <dgm:pt modelId="{E9F4AA09-4790-4EA5-BB95-47F80A09302D}" type="parTrans" cxnId="{EF8AEDA8-9672-4F1D-952B-2A2EFC93BC47}">
      <dgm:prSet/>
      <dgm:spPr/>
      <dgm:t>
        <a:bodyPr/>
        <a:lstStyle/>
        <a:p>
          <a:endParaRPr lang="en-US"/>
        </a:p>
      </dgm:t>
    </dgm:pt>
    <dgm:pt modelId="{B8E0EB2D-AAA1-4DF5-B6C1-B7A9713174EA}" type="sibTrans" cxnId="{EF8AEDA8-9672-4F1D-952B-2A2EFC93BC47}">
      <dgm:prSet/>
      <dgm:spPr/>
      <dgm:t>
        <a:bodyPr/>
        <a:lstStyle/>
        <a:p>
          <a:endParaRPr lang="en-US"/>
        </a:p>
      </dgm:t>
    </dgm:pt>
    <dgm:pt modelId="{ECB2440F-7AB8-4988-BE76-11F79B133CDF}">
      <dgm:prSet/>
      <dgm:spPr/>
      <dgm:t>
        <a:bodyPr/>
        <a:lstStyle/>
        <a:p>
          <a:r>
            <a:rPr lang="en-001"/>
            <a:t>Organizar mejor mi código</a:t>
          </a:r>
          <a:endParaRPr lang="en-US"/>
        </a:p>
      </dgm:t>
    </dgm:pt>
    <dgm:pt modelId="{636B8297-94C0-48EA-9867-3624C843EA35}" type="parTrans" cxnId="{11F7B70D-9551-4D98-A26A-D492DBC1463F}">
      <dgm:prSet/>
      <dgm:spPr/>
      <dgm:t>
        <a:bodyPr/>
        <a:lstStyle/>
        <a:p>
          <a:endParaRPr lang="en-US"/>
        </a:p>
      </dgm:t>
    </dgm:pt>
    <dgm:pt modelId="{55077AF6-0FE1-4281-9035-ABA43E443639}" type="sibTrans" cxnId="{11F7B70D-9551-4D98-A26A-D492DBC1463F}">
      <dgm:prSet/>
      <dgm:spPr/>
      <dgm:t>
        <a:bodyPr/>
        <a:lstStyle/>
        <a:p>
          <a:endParaRPr lang="en-US"/>
        </a:p>
      </dgm:t>
    </dgm:pt>
    <dgm:pt modelId="{5C7C1D34-F49E-40E9-ADF9-74A1F9C8A04C}">
      <dgm:prSet/>
      <dgm:spPr/>
      <dgm:t>
        <a:bodyPr/>
        <a:lstStyle/>
        <a:p>
          <a:r>
            <a:rPr lang="en-001"/>
            <a:t>No me gustó cómo quedo mi clase que maneja el protocolo</a:t>
          </a:r>
          <a:endParaRPr lang="en-US"/>
        </a:p>
      </dgm:t>
    </dgm:pt>
    <dgm:pt modelId="{83628EDB-39AC-4BC9-BF27-6B4B0A2D7D7D}" type="parTrans" cxnId="{686E582A-BDD9-4370-A6C5-A2142B23B0FB}">
      <dgm:prSet/>
      <dgm:spPr/>
      <dgm:t>
        <a:bodyPr/>
        <a:lstStyle/>
        <a:p>
          <a:endParaRPr lang="en-US"/>
        </a:p>
      </dgm:t>
    </dgm:pt>
    <dgm:pt modelId="{6F67C526-DA6F-4846-9FC8-C1DED0A7939C}" type="sibTrans" cxnId="{686E582A-BDD9-4370-A6C5-A2142B23B0FB}">
      <dgm:prSet/>
      <dgm:spPr/>
      <dgm:t>
        <a:bodyPr/>
        <a:lstStyle/>
        <a:p>
          <a:endParaRPr lang="en-US"/>
        </a:p>
      </dgm:t>
    </dgm:pt>
    <dgm:pt modelId="{170515E3-E1E7-448F-AAFF-5F614B57F875}" type="pres">
      <dgm:prSet presAssocID="{BA99A9C9-6794-403F-9523-768E64AA9DD2}" presName="root" presStyleCnt="0">
        <dgm:presLayoutVars>
          <dgm:dir/>
          <dgm:resizeHandles val="exact"/>
        </dgm:presLayoutVars>
      </dgm:prSet>
      <dgm:spPr/>
    </dgm:pt>
    <dgm:pt modelId="{7149FE2A-9AEF-4841-A596-939B51897C60}" type="pres">
      <dgm:prSet presAssocID="{9EAE6E70-F250-4978-96D2-FFC94DB001EF}" presName="compNode" presStyleCnt="0"/>
      <dgm:spPr/>
    </dgm:pt>
    <dgm:pt modelId="{C4754F07-71FD-40DE-835D-40B9CAB5AC6B}" type="pres">
      <dgm:prSet presAssocID="{9EAE6E70-F250-4978-96D2-FFC94DB001EF}" presName="bgRect" presStyleLbl="bgShp" presStyleIdx="0" presStyleCnt="2"/>
      <dgm:spPr/>
    </dgm:pt>
    <dgm:pt modelId="{4C278DB8-CC58-4AF6-8F98-0CF3CE0962B9}" type="pres">
      <dgm:prSet presAssocID="{9EAE6E70-F250-4978-96D2-FFC94DB001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FAF39C-51E9-4667-9802-ED88D84F5510}" type="pres">
      <dgm:prSet presAssocID="{9EAE6E70-F250-4978-96D2-FFC94DB001EF}" presName="spaceRect" presStyleCnt="0"/>
      <dgm:spPr/>
    </dgm:pt>
    <dgm:pt modelId="{6DD5942B-12DA-4735-A984-113C1760B31C}" type="pres">
      <dgm:prSet presAssocID="{9EAE6E70-F250-4978-96D2-FFC94DB001EF}" presName="parTx" presStyleLbl="revTx" presStyleIdx="0" presStyleCnt="3">
        <dgm:presLayoutVars>
          <dgm:chMax val="0"/>
          <dgm:chPref val="0"/>
        </dgm:presLayoutVars>
      </dgm:prSet>
      <dgm:spPr/>
    </dgm:pt>
    <dgm:pt modelId="{17930CDA-048D-4DCF-80E0-79C4DE43B0DC}" type="pres">
      <dgm:prSet presAssocID="{B8E0EB2D-AAA1-4DF5-B6C1-B7A9713174EA}" presName="sibTrans" presStyleCnt="0"/>
      <dgm:spPr/>
    </dgm:pt>
    <dgm:pt modelId="{69942E1A-4E61-48F5-8828-CD44F4AF18CD}" type="pres">
      <dgm:prSet presAssocID="{ECB2440F-7AB8-4988-BE76-11F79B133CDF}" presName="compNode" presStyleCnt="0"/>
      <dgm:spPr/>
    </dgm:pt>
    <dgm:pt modelId="{0503521C-D696-4BE0-95CD-DB5E14DD51CC}" type="pres">
      <dgm:prSet presAssocID="{ECB2440F-7AB8-4988-BE76-11F79B133CDF}" presName="bgRect" presStyleLbl="bgShp" presStyleIdx="1" presStyleCnt="2"/>
      <dgm:spPr/>
    </dgm:pt>
    <dgm:pt modelId="{0847F7F0-F61E-4AF3-A063-F0406B2EA829}" type="pres">
      <dgm:prSet presAssocID="{ECB2440F-7AB8-4988-BE76-11F79B133C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AE25D7F-C0DF-4A9F-92AB-98CCCF95D8DA}" type="pres">
      <dgm:prSet presAssocID="{ECB2440F-7AB8-4988-BE76-11F79B133CDF}" presName="spaceRect" presStyleCnt="0"/>
      <dgm:spPr/>
    </dgm:pt>
    <dgm:pt modelId="{77F2CD37-1313-42F0-BC3D-B427574059C0}" type="pres">
      <dgm:prSet presAssocID="{ECB2440F-7AB8-4988-BE76-11F79B133CDF}" presName="parTx" presStyleLbl="revTx" presStyleIdx="1" presStyleCnt="3">
        <dgm:presLayoutVars>
          <dgm:chMax val="0"/>
          <dgm:chPref val="0"/>
        </dgm:presLayoutVars>
      </dgm:prSet>
      <dgm:spPr/>
    </dgm:pt>
    <dgm:pt modelId="{936B0D9A-C8CE-46AC-8944-5CECC2486F78}" type="pres">
      <dgm:prSet presAssocID="{ECB2440F-7AB8-4988-BE76-11F79B133CDF}" presName="desTx" presStyleLbl="revTx" presStyleIdx="2" presStyleCnt="3">
        <dgm:presLayoutVars/>
      </dgm:prSet>
      <dgm:spPr/>
    </dgm:pt>
  </dgm:ptLst>
  <dgm:cxnLst>
    <dgm:cxn modelId="{11F7B70D-9551-4D98-A26A-D492DBC1463F}" srcId="{BA99A9C9-6794-403F-9523-768E64AA9DD2}" destId="{ECB2440F-7AB8-4988-BE76-11F79B133CDF}" srcOrd="1" destOrd="0" parTransId="{636B8297-94C0-48EA-9867-3624C843EA35}" sibTransId="{55077AF6-0FE1-4281-9035-ABA43E443639}"/>
    <dgm:cxn modelId="{25DB981D-3894-4CA0-8AC5-0C2F0A71DD2F}" type="presOf" srcId="{ECB2440F-7AB8-4988-BE76-11F79B133CDF}" destId="{77F2CD37-1313-42F0-BC3D-B427574059C0}" srcOrd="0" destOrd="0" presId="urn:microsoft.com/office/officeart/2018/2/layout/IconVerticalSolidList"/>
    <dgm:cxn modelId="{686E582A-BDD9-4370-A6C5-A2142B23B0FB}" srcId="{ECB2440F-7AB8-4988-BE76-11F79B133CDF}" destId="{5C7C1D34-F49E-40E9-ADF9-74A1F9C8A04C}" srcOrd="0" destOrd="0" parTransId="{83628EDB-39AC-4BC9-BF27-6B4B0A2D7D7D}" sibTransId="{6F67C526-DA6F-4846-9FC8-C1DED0A7939C}"/>
    <dgm:cxn modelId="{660AB8A2-6370-4324-A185-F42818E7F91C}" type="presOf" srcId="{9EAE6E70-F250-4978-96D2-FFC94DB001EF}" destId="{6DD5942B-12DA-4735-A984-113C1760B31C}" srcOrd="0" destOrd="0" presId="urn:microsoft.com/office/officeart/2018/2/layout/IconVerticalSolidList"/>
    <dgm:cxn modelId="{EF8AEDA8-9672-4F1D-952B-2A2EFC93BC47}" srcId="{BA99A9C9-6794-403F-9523-768E64AA9DD2}" destId="{9EAE6E70-F250-4978-96D2-FFC94DB001EF}" srcOrd="0" destOrd="0" parTransId="{E9F4AA09-4790-4EA5-BB95-47F80A09302D}" sibTransId="{B8E0EB2D-AAA1-4DF5-B6C1-B7A9713174EA}"/>
    <dgm:cxn modelId="{10EA6DB0-F30A-4B4E-915C-3FB289DA0368}" type="presOf" srcId="{BA99A9C9-6794-403F-9523-768E64AA9DD2}" destId="{170515E3-E1E7-448F-AAFF-5F614B57F875}" srcOrd="0" destOrd="0" presId="urn:microsoft.com/office/officeart/2018/2/layout/IconVerticalSolidList"/>
    <dgm:cxn modelId="{E9A8BBBC-3D24-4087-9C2C-1158527B5B0E}" type="presOf" srcId="{5C7C1D34-F49E-40E9-ADF9-74A1F9C8A04C}" destId="{936B0D9A-C8CE-46AC-8944-5CECC2486F78}" srcOrd="0" destOrd="0" presId="urn:microsoft.com/office/officeart/2018/2/layout/IconVerticalSolidList"/>
    <dgm:cxn modelId="{03A850C9-8909-4690-89B6-0A91FF6F1C02}" type="presParOf" srcId="{170515E3-E1E7-448F-AAFF-5F614B57F875}" destId="{7149FE2A-9AEF-4841-A596-939B51897C60}" srcOrd="0" destOrd="0" presId="urn:microsoft.com/office/officeart/2018/2/layout/IconVerticalSolidList"/>
    <dgm:cxn modelId="{E6E6010B-F7BA-4E20-A5A8-12F7C8F4E2FB}" type="presParOf" srcId="{7149FE2A-9AEF-4841-A596-939B51897C60}" destId="{C4754F07-71FD-40DE-835D-40B9CAB5AC6B}" srcOrd="0" destOrd="0" presId="urn:microsoft.com/office/officeart/2018/2/layout/IconVerticalSolidList"/>
    <dgm:cxn modelId="{190460E5-F1F1-4878-8D0F-EBC9E3759438}" type="presParOf" srcId="{7149FE2A-9AEF-4841-A596-939B51897C60}" destId="{4C278DB8-CC58-4AF6-8F98-0CF3CE0962B9}" srcOrd="1" destOrd="0" presId="urn:microsoft.com/office/officeart/2018/2/layout/IconVerticalSolidList"/>
    <dgm:cxn modelId="{CD26138A-8071-4AC3-B105-EDB20F8FCF45}" type="presParOf" srcId="{7149FE2A-9AEF-4841-A596-939B51897C60}" destId="{4AFAF39C-51E9-4667-9802-ED88D84F5510}" srcOrd="2" destOrd="0" presId="urn:microsoft.com/office/officeart/2018/2/layout/IconVerticalSolidList"/>
    <dgm:cxn modelId="{F4152563-BF5E-4E78-8311-3A5FDF69A39F}" type="presParOf" srcId="{7149FE2A-9AEF-4841-A596-939B51897C60}" destId="{6DD5942B-12DA-4735-A984-113C1760B31C}" srcOrd="3" destOrd="0" presId="urn:microsoft.com/office/officeart/2018/2/layout/IconVerticalSolidList"/>
    <dgm:cxn modelId="{9F158371-C82C-4690-9D70-A34E9D128C5F}" type="presParOf" srcId="{170515E3-E1E7-448F-AAFF-5F614B57F875}" destId="{17930CDA-048D-4DCF-80E0-79C4DE43B0DC}" srcOrd="1" destOrd="0" presId="urn:microsoft.com/office/officeart/2018/2/layout/IconVerticalSolidList"/>
    <dgm:cxn modelId="{73212F86-29E6-4DC6-A3E7-51EFD19C5682}" type="presParOf" srcId="{170515E3-E1E7-448F-AAFF-5F614B57F875}" destId="{69942E1A-4E61-48F5-8828-CD44F4AF18CD}" srcOrd="2" destOrd="0" presId="urn:microsoft.com/office/officeart/2018/2/layout/IconVerticalSolidList"/>
    <dgm:cxn modelId="{284C4130-49EA-4B9E-A585-DEE07025BC45}" type="presParOf" srcId="{69942E1A-4E61-48F5-8828-CD44F4AF18CD}" destId="{0503521C-D696-4BE0-95CD-DB5E14DD51CC}" srcOrd="0" destOrd="0" presId="urn:microsoft.com/office/officeart/2018/2/layout/IconVerticalSolidList"/>
    <dgm:cxn modelId="{F0DDB0F4-089B-4890-9BF4-8BDED3F822CF}" type="presParOf" srcId="{69942E1A-4E61-48F5-8828-CD44F4AF18CD}" destId="{0847F7F0-F61E-4AF3-A063-F0406B2EA829}" srcOrd="1" destOrd="0" presId="urn:microsoft.com/office/officeart/2018/2/layout/IconVerticalSolidList"/>
    <dgm:cxn modelId="{9C743493-74EB-476F-B0B2-F417F290F8A2}" type="presParOf" srcId="{69942E1A-4E61-48F5-8828-CD44F4AF18CD}" destId="{8AE25D7F-C0DF-4A9F-92AB-98CCCF95D8DA}" srcOrd="2" destOrd="0" presId="urn:microsoft.com/office/officeart/2018/2/layout/IconVerticalSolidList"/>
    <dgm:cxn modelId="{B1AE03D0-77E8-4739-8C89-430431EE165A}" type="presParOf" srcId="{69942E1A-4E61-48F5-8828-CD44F4AF18CD}" destId="{77F2CD37-1313-42F0-BC3D-B427574059C0}" srcOrd="3" destOrd="0" presId="urn:microsoft.com/office/officeart/2018/2/layout/IconVerticalSolidList"/>
    <dgm:cxn modelId="{90D15C6A-B374-463E-9C08-D015D48AF563}" type="presParOf" srcId="{69942E1A-4E61-48F5-8828-CD44F4AF18CD}" destId="{936B0D9A-C8CE-46AC-8944-5CECC2486F7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54F07-71FD-40DE-835D-40B9CAB5AC6B}">
      <dsp:nvSpPr>
        <dsp:cNvPr id="0" name=""/>
        <dsp:cNvSpPr/>
      </dsp:nvSpPr>
      <dsp:spPr>
        <a:xfrm>
          <a:off x="0" y="866007"/>
          <a:ext cx="6096000" cy="1598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8DB8-CC58-4AF6-8F98-0CF3CE0962B9}">
      <dsp:nvSpPr>
        <dsp:cNvPr id="0" name=""/>
        <dsp:cNvSpPr/>
      </dsp:nvSpPr>
      <dsp:spPr>
        <a:xfrm>
          <a:off x="483632" y="1225734"/>
          <a:ext cx="879331" cy="879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5942B-12DA-4735-A984-113C1760B31C}">
      <dsp:nvSpPr>
        <dsp:cNvPr id="0" name=""/>
        <dsp:cNvSpPr/>
      </dsp:nvSpPr>
      <dsp:spPr>
        <a:xfrm>
          <a:off x="1846595" y="866007"/>
          <a:ext cx="4249404" cy="1598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2500" kern="1200"/>
            <a:t>Empezar a trabajar antes</a:t>
          </a:r>
          <a:endParaRPr lang="en-US" sz="2500" kern="1200"/>
        </a:p>
      </dsp:txBody>
      <dsp:txXfrm>
        <a:off x="1846595" y="866007"/>
        <a:ext cx="4249404" cy="1598784"/>
      </dsp:txXfrm>
    </dsp:sp>
    <dsp:sp modelId="{0503521C-D696-4BE0-95CD-DB5E14DD51CC}">
      <dsp:nvSpPr>
        <dsp:cNvPr id="0" name=""/>
        <dsp:cNvSpPr/>
      </dsp:nvSpPr>
      <dsp:spPr>
        <a:xfrm>
          <a:off x="0" y="2864488"/>
          <a:ext cx="6096000" cy="1598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7F7F0-F61E-4AF3-A063-F0406B2EA829}">
      <dsp:nvSpPr>
        <dsp:cNvPr id="0" name=""/>
        <dsp:cNvSpPr/>
      </dsp:nvSpPr>
      <dsp:spPr>
        <a:xfrm>
          <a:off x="483632" y="3224214"/>
          <a:ext cx="879331" cy="879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2CD37-1313-42F0-BC3D-B427574059C0}">
      <dsp:nvSpPr>
        <dsp:cNvPr id="0" name=""/>
        <dsp:cNvSpPr/>
      </dsp:nvSpPr>
      <dsp:spPr>
        <a:xfrm>
          <a:off x="1846595" y="2864488"/>
          <a:ext cx="2743200" cy="1598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2500" kern="1200"/>
            <a:t>Organizar mejor mi código</a:t>
          </a:r>
          <a:endParaRPr lang="en-US" sz="2500" kern="1200"/>
        </a:p>
      </dsp:txBody>
      <dsp:txXfrm>
        <a:off x="1846595" y="2864488"/>
        <a:ext cx="2743200" cy="1598784"/>
      </dsp:txXfrm>
    </dsp:sp>
    <dsp:sp modelId="{936B0D9A-C8CE-46AC-8944-5CECC2486F78}">
      <dsp:nvSpPr>
        <dsp:cNvPr id="0" name=""/>
        <dsp:cNvSpPr/>
      </dsp:nvSpPr>
      <dsp:spPr>
        <a:xfrm>
          <a:off x="4589795" y="2864488"/>
          <a:ext cx="1506204" cy="1598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1500" kern="1200"/>
            <a:t>No me gustó cómo quedo mi clase que maneja el protocolo</a:t>
          </a:r>
          <a:endParaRPr lang="en-US" sz="1500" kern="1200"/>
        </a:p>
      </dsp:txBody>
      <dsp:txXfrm>
        <a:off x="4589795" y="2864488"/>
        <a:ext cx="1506204" cy="159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7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369EA-35E8-4416-E1A9-04F3E85E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001" sz="8000" dirty="0"/>
              <a:t>XMPP Chat</a:t>
            </a:r>
            <a:endParaRPr lang="es-GT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16582-B5B5-2E4E-A39B-1BB82E9E1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en-001" dirty="0"/>
              <a:t>Francisco Castillo - 21562</a:t>
            </a:r>
            <a:endParaRPr lang="es-G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C893E-A19D-12B4-FFE7-28C201BA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86" r="8856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08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DD7F-3C7B-5D57-A4EF-879D698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001" sz="4100" err="1"/>
              <a:t>Funcionalidades</a:t>
            </a:r>
            <a:r>
              <a:rPr lang="en-001" sz="4100"/>
              <a:t> - </a:t>
            </a:r>
            <a:r>
              <a:rPr lang="en-001" sz="4100" err="1"/>
              <a:t>Manejo</a:t>
            </a:r>
            <a:r>
              <a:rPr lang="en-001" sz="4100"/>
              <a:t> de </a:t>
            </a:r>
            <a:r>
              <a:rPr lang="en-001" sz="4100" err="1"/>
              <a:t>cuentas</a:t>
            </a:r>
            <a:endParaRPr lang="es-GT" sz="4100"/>
          </a:p>
        </p:txBody>
      </p:sp>
      <p:pic>
        <p:nvPicPr>
          <p:cNvPr id="1026" name="Picture 2" descr="Login icon, vector user symbol. Simple linear pictogram. User interface  account log in. Stock Vector | Adobe Stock">
            <a:extLst>
              <a:ext uri="{FF2B5EF4-FFF2-40B4-BE49-F238E27FC236}">
                <a16:creationId xmlns:a16="http://schemas.microsoft.com/office/drawing/2014/main" id="{BC7840AD-6044-CB00-506C-37409686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" r="3051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3D17-84FA-0B3A-AEAF-42B903B9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pPr lvl="1"/>
            <a:r>
              <a:rPr lang="en-001" sz="2000" dirty="0"/>
              <a:t>Registrar </a:t>
            </a:r>
            <a:r>
              <a:rPr lang="en-001" sz="2000" dirty="0" err="1"/>
              <a:t>una</a:t>
            </a:r>
            <a:r>
              <a:rPr lang="en-001" sz="2000" dirty="0"/>
              <a:t> </a:t>
            </a:r>
            <a:r>
              <a:rPr lang="en-001" sz="2000" dirty="0" err="1"/>
              <a:t>nueva</a:t>
            </a:r>
            <a:r>
              <a:rPr lang="en-001" sz="2000" dirty="0"/>
              <a:t> </a:t>
            </a:r>
            <a:r>
              <a:rPr lang="en-001" sz="2000" dirty="0" err="1"/>
              <a:t>cuenta</a:t>
            </a:r>
            <a:endParaRPr lang="en-001" sz="2000" dirty="0"/>
          </a:p>
          <a:p>
            <a:pPr marL="457200" lvl="1" indent="0">
              <a:buNone/>
            </a:pPr>
            <a:endParaRPr lang="en-001" sz="2000" dirty="0"/>
          </a:p>
          <a:p>
            <a:pPr lvl="1"/>
            <a:r>
              <a:rPr lang="en-001" sz="2000" dirty="0" err="1"/>
              <a:t>Ingresar</a:t>
            </a:r>
            <a:r>
              <a:rPr lang="en-001" sz="2000" dirty="0"/>
              <a:t> a </a:t>
            </a:r>
            <a:r>
              <a:rPr lang="en-001" sz="2000" dirty="0" err="1"/>
              <a:t>una</a:t>
            </a:r>
            <a:r>
              <a:rPr lang="en-001" sz="2000" dirty="0"/>
              <a:t> </a:t>
            </a:r>
            <a:r>
              <a:rPr lang="en-001" sz="2000" dirty="0" err="1"/>
              <a:t>cuenta</a:t>
            </a:r>
            <a:r>
              <a:rPr lang="en-001" sz="2000" dirty="0"/>
              <a:t> </a:t>
            </a:r>
            <a:r>
              <a:rPr lang="en-001" sz="2000" dirty="0" err="1"/>
              <a:t>ya</a:t>
            </a:r>
            <a:r>
              <a:rPr lang="en-001" sz="2000" dirty="0"/>
              <a:t> </a:t>
            </a:r>
            <a:r>
              <a:rPr lang="en-001" sz="2000" dirty="0" err="1"/>
              <a:t>existente</a:t>
            </a:r>
            <a:endParaRPr lang="en-001" sz="2000" dirty="0"/>
          </a:p>
          <a:p>
            <a:pPr lvl="1"/>
            <a:endParaRPr lang="en-001" sz="2000" dirty="0"/>
          </a:p>
          <a:p>
            <a:pPr lvl="1"/>
            <a:r>
              <a:rPr lang="en-001" sz="2000" dirty="0" err="1"/>
              <a:t>Salir</a:t>
            </a:r>
            <a:r>
              <a:rPr lang="en-001" sz="2000" dirty="0"/>
              <a:t> de </a:t>
            </a:r>
            <a:r>
              <a:rPr lang="en-001" sz="2000" dirty="0" err="1"/>
              <a:t>una</a:t>
            </a:r>
            <a:r>
              <a:rPr lang="en-001" sz="2000" dirty="0"/>
              <a:t> </a:t>
            </a:r>
            <a:r>
              <a:rPr lang="en-001" sz="2000" dirty="0" err="1"/>
              <a:t>cuenta</a:t>
            </a:r>
            <a:endParaRPr lang="en-001" sz="2000" dirty="0"/>
          </a:p>
          <a:p>
            <a:pPr lvl="1"/>
            <a:endParaRPr lang="en-001" sz="2000" dirty="0"/>
          </a:p>
          <a:p>
            <a:pPr lvl="1"/>
            <a:r>
              <a:rPr lang="en-001" sz="2000" dirty="0" err="1"/>
              <a:t>Eliminar</a:t>
            </a:r>
            <a:r>
              <a:rPr lang="en-001" sz="2000" dirty="0"/>
              <a:t> </a:t>
            </a:r>
            <a:r>
              <a:rPr lang="en-001" sz="2000" dirty="0" err="1"/>
              <a:t>una</a:t>
            </a:r>
            <a:r>
              <a:rPr lang="en-001" sz="2000" dirty="0"/>
              <a:t> </a:t>
            </a:r>
            <a:r>
              <a:rPr lang="en-001" sz="2000" dirty="0" err="1"/>
              <a:t>cuenta</a:t>
            </a:r>
            <a:endParaRPr lang="en-001" sz="2000" dirty="0"/>
          </a:p>
        </p:txBody>
      </p:sp>
    </p:spTree>
    <p:extLst>
      <p:ext uri="{BB962C8B-B14F-4D97-AF65-F5344CB8AC3E}">
        <p14:creationId xmlns:p14="http://schemas.microsoft.com/office/powerpoint/2010/main" val="369542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33F0C-FAF0-2C68-3181-EF52977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001" sz="4100" err="1"/>
              <a:t>Dificultades</a:t>
            </a:r>
            <a:r>
              <a:rPr lang="en-001" sz="4100"/>
              <a:t> – </a:t>
            </a:r>
            <a:r>
              <a:rPr lang="en-001" sz="4100" err="1"/>
              <a:t>Manejo</a:t>
            </a:r>
            <a:r>
              <a:rPr lang="en-001" sz="4100"/>
              <a:t> de </a:t>
            </a:r>
            <a:r>
              <a:rPr lang="en-001" sz="4100" err="1"/>
              <a:t>Cuentas</a:t>
            </a:r>
            <a:endParaRPr lang="es-GT" sz="4100"/>
          </a:p>
        </p:txBody>
      </p:sp>
      <p:pic>
        <p:nvPicPr>
          <p:cNvPr id="5" name="Picture 4" descr="Chinchetas de colores conectadas por alambre negro">
            <a:extLst>
              <a:ext uri="{FF2B5EF4-FFF2-40B4-BE49-F238E27FC236}">
                <a16:creationId xmlns:a16="http://schemas.microsoft.com/office/drawing/2014/main" id="{4175D8A1-2518-A2A6-4442-C16EA109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9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248D-122B-A9CF-9E1E-61616032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001" dirty="0"/>
              <a:t>No </a:t>
            </a:r>
            <a:r>
              <a:rPr lang="en-001" dirty="0" err="1"/>
              <a:t>poder</a:t>
            </a:r>
            <a:r>
              <a:rPr lang="en-001" dirty="0"/>
              <a:t> </a:t>
            </a:r>
            <a:r>
              <a:rPr lang="en-001" dirty="0" err="1"/>
              <a:t>tener</a:t>
            </a:r>
            <a:r>
              <a:rPr lang="en-001" dirty="0"/>
              <a:t> </a:t>
            </a:r>
            <a:r>
              <a:rPr lang="en-001" dirty="0" err="1"/>
              <a:t>conexión</a:t>
            </a:r>
            <a:r>
              <a:rPr lang="en-001" dirty="0"/>
              <a:t> sin registrar </a:t>
            </a:r>
            <a:r>
              <a:rPr lang="en-001" dirty="0" err="1"/>
              <a:t>una</a:t>
            </a:r>
            <a:r>
              <a:rPr lang="en-001" dirty="0"/>
              <a:t> </a:t>
            </a:r>
            <a:r>
              <a:rPr lang="en-001" dirty="0" err="1"/>
              <a:t>cuenta</a:t>
            </a:r>
            <a:r>
              <a:rPr lang="en-001" dirty="0"/>
              <a:t> antes</a:t>
            </a:r>
          </a:p>
          <a:p>
            <a:pPr lvl="1"/>
            <a:r>
              <a:rPr lang="en-001" dirty="0" err="1"/>
              <a:t>Solucionado</a:t>
            </a:r>
            <a:r>
              <a:rPr lang="en-001" dirty="0"/>
              <a:t> </a:t>
            </a:r>
            <a:r>
              <a:rPr lang="en-001" dirty="0" err="1"/>
              <a:t>implementando</a:t>
            </a:r>
            <a:r>
              <a:rPr lang="en-001" dirty="0"/>
              <a:t> un </a:t>
            </a:r>
            <a:r>
              <a:rPr lang="en-001" dirty="0" err="1"/>
              <a:t>usuario</a:t>
            </a:r>
            <a:r>
              <a:rPr lang="en-001" dirty="0"/>
              <a:t> “root”</a:t>
            </a:r>
          </a:p>
        </p:txBody>
      </p:sp>
    </p:spTree>
    <p:extLst>
      <p:ext uri="{BB962C8B-B14F-4D97-AF65-F5344CB8AC3E}">
        <p14:creationId xmlns:p14="http://schemas.microsoft.com/office/powerpoint/2010/main" val="324575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DD7F-3C7B-5D57-A4EF-879D698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099672"/>
            <a:ext cx="6095999" cy="1687978"/>
          </a:xfrm>
        </p:spPr>
        <p:txBody>
          <a:bodyPr anchor="b">
            <a:normAutofit/>
          </a:bodyPr>
          <a:lstStyle/>
          <a:p>
            <a:r>
              <a:rPr lang="en-001"/>
              <a:t>Funcionalidades - Manejo de Usuarios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3D17-84FA-0B3A-AEAF-42B903B9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9" cy="3048001"/>
          </a:xfrm>
        </p:spPr>
        <p:txBody>
          <a:bodyPr>
            <a:normAutofit/>
          </a:bodyPr>
          <a:lstStyle/>
          <a:p>
            <a:pPr lvl="1"/>
            <a:r>
              <a:rPr lang="en-001"/>
              <a:t>Agregar un nuevo contacto</a:t>
            </a:r>
          </a:p>
          <a:p>
            <a:pPr lvl="1"/>
            <a:endParaRPr lang="en-001"/>
          </a:p>
          <a:p>
            <a:pPr lvl="1"/>
            <a:r>
              <a:rPr lang="en-001"/>
              <a:t>Eliminar un contacto</a:t>
            </a:r>
          </a:p>
          <a:p>
            <a:pPr lvl="1"/>
            <a:endParaRPr lang="en-001"/>
          </a:p>
          <a:p>
            <a:pPr lvl="1"/>
            <a:r>
              <a:rPr lang="en-001"/>
              <a:t>Cambiar la presencia</a:t>
            </a:r>
          </a:p>
          <a:p>
            <a:pPr lvl="1"/>
            <a:endParaRPr lang="en-001"/>
          </a:p>
          <a:p>
            <a:pPr lvl="1"/>
            <a:r>
              <a:rPr lang="en-001"/>
              <a:t>Cambiar el mensaje de status</a:t>
            </a:r>
            <a:endParaRPr lang="en-001" dirty="0"/>
          </a:p>
        </p:txBody>
      </p:sp>
      <p:pic>
        <p:nvPicPr>
          <p:cNvPr id="2050" name="Picture 2" descr="Add Contact Icon Vector Symbol Design Illustration 30343045 Vector Art at  Vecteezy">
            <a:extLst>
              <a:ext uri="{FF2B5EF4-FFF2-40B4-BE49-F238E27FC236}">
                <a16:creationId xmlns:a16="http://schemas.microsoft.com/office/drawing/2014/main" id="{942F7DD4-789A-24DD-92DB-1146AD82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4" r="-2" b="11268"/>
          <a:stretch/>
        </p:blipFill>
        <p:spPr bwMode="auto">
          <a:xfrm>
            <a:off x="7755835" y="-1"/>
            <a:ext cx="4431000" cy="3333750"/>
          </a:xfrm>
          <a:custGeom>
            <a:avLst/>
            <a:gdLst/>
            <a:ahLst/>
            <a:cxnLst/>
            <a:rect l="l" t="t" r="r" b="b"/>
            <a:pathLst>
              <a:path w="4431000" h="3333750">
                <a:moveTo>
                  <a:pt x="485126" y="0"/>
                </a:moveTo>
                <a:lnTo>
                  <a:pt x="4431000" y="0"/>
                </a:lnTo>
                <a:lnTo>
                  <a:pt x="4431000" y="3333750"/>
                </a:lnTo>
                <a:lnTo>
                  <a:pt x="110704" y="3333750"/>
                </a:lnTo>
                <a:lnTo>
                  <a:pt x="109716" y="3326101"/>
                </a:lnTo>
                <a:cubicBezTo>
                  <a:pt x="100334" y="3271963"/>
                  <a:pt x="86998" y="3218512"/>
                  <a:pt x="74044" y="3165061"/>
                </a:cubicBezTo>
                <a:cubicBezTo>
                  <a:pt x="58041" y="3099154"/>
                  <a:pt x="57089" y="3034817"/>
                  <a:pt x="73282" y="2968910"/>
                </a:cubicBezTo>
                <a:cubicBezTo>
                  <a:pt x="85094" y="2921245"/>
                  <a:pt x="65661" y="2876129"/>
                  <a:pt x="52327" y="2831604"/>
                </a:cubicBezTo>
                <a:cubicBezTo>
                  <a:pt x="49661" y="2822385"/>
                  <a:pt x="39183" y="2813754"/>
                  <a:pt x="30228" y="2808850"/>
                </a:cubicBezTo>
                <a:cubicBezTo>
                  <a:pt x="-1397" y="2791196"/>
                  <a:pt x="-6349" y="2761970"/>
                  <a:pt x="6795" y="2725094"/>
                </a:cubicBezTo>
                <a:cubicBezTo>
                  <a:pt x="17084" y="2695868"/>
                  <a:pt x="30800" y="2669191"/>
                  <a:pt x="55185" y="2645455"/>
                </a:cubicBezTo>
                <a:cubicBezTo>
                  <a:pt x="83760" y="2617603"/>
                  <a:pt x="116337" y="2588768"/>
                  <a:pt x="128339" y="2545615"/>
                </a:cubicBezTo>
                <a:cubicBezTo>
                  <a:pt x="133482" y="2526980"/>
                  <a:pt x="134244" y="2510897"/>
                  <a:pt x="128909" y="2491281"/>
                </a:cubicBezTo>
                <a:cubicBezTo>
                  <a:pt x="118623" y="2453227"/>
                  <a:pt x="111383" y="2414980"/>
                  <a:pt x="143198" y="2379279"/>
                </a:cubicBezTo>
                <a:cubicBezTo>
                  <a:pt x="160725" y="2359664"/>
                  <a:pt x="171965" y="2333183"/>
                  <a:pt x="167583" y="2301603"/>
                </a:cubicBezTo>
                <a:cubicBezTo>
                  <a:pt x="162059" y="2262177"/>
                  <a:pt x="175965" y="2226281"/>
                  <a:pt x="196540" y="2192740"/>
                </a:cubicBezTo>
                <a:cubicBezTo>
                  <a:pt x="203970" y="2180774"/>
                  <a:pt x="208160" y="2166063"/>
                  <a:pt x="211780" y="2152137"/>
                </a:cubicBezTo>
                <a:cubicBezTo>
                  <a:pt x="220163" y="2119968"/>
                  <a:pt x="227593" y="2087602"/>
                  <a:pt x="234451" y="2055042"/>
                </a:cubicBezTo>
                <a:cubicBezTo>
                  <a:pt x="240165" y="2028365"/>
                  <a:pt x="244357" y="2001493"/>
                  <a:pt x="249310" y="1974618"/>
                </a:cubicBezTo>
                <a:cubicBezTo>
                  <a:pt x="254644" y="1945197"/>
                  <a:pt x="267028" y="1921855"/>
                  <a:pt x="295793" y="1909694"/>
                </a:cubicBezTo>
                <a:cubicBezTo>
                  <a:pt x="304937" y="1905771"/>
                  <a:pt x="312178" y="1896356"/>
                  <a:pt x="319798" y="1888901"/>
                </a:cubicBezTo>
                <a:cubicBezTo>
                  <a:pt x="325322" y="1883606"/>
                  <a:pt x="329514" y="1876543"/>
                  <a:pt x="335228" y="1871640"/>
                </a:cubicBezTo>
                <a:cubicBezTo>
                  <a:pt x="365329" y="1845943"/>
                  <a:pt x="395618" y="1820640"/>
                  <a:pt x="425719" y="1795142"/>
                </a:cubicBezTo>
                <a:cubicBezTo>
                  <a:pt x="428577" y="1792590"/>
                  <a:pt x="432006" y="1789845"/>
                  <a:pt x="433340" y="1786511"/>
                </a:cubicBezTo>
                <a:cubicBezTo>
                  <a:pt x="447246" y="1751988"/>
                  <a:pt x="460390" y="1717073"/>
                  <a:pt x="475061" y="1682944"/>
                </a:cubicBezTo>
                <a:cubicBezTo>
                  <a:pt x="480775" y="1669800"/>
                  <a:pt x="487823" y="1656267"/>
                  <a:pt x="497730" y="1646459"/>
                </a:cubicBezTo>
                <a:cubicBezTo>
                  <a:pt x="520210" y="1624098"/>
                  <a:pt x="544595" y="1603698"/>
                  <a:pt x="554311" y="1571529"/>
                </a:cubicBezTo>
                <a:cubicBezTo>
                  <a:pt x="557168" y="1562114"/>
                  <a:pt x="558692" y="1550935"/>
                  <a:pt x="556216" y="1541910"/>
                </a:cubicBezTo>
                <a:cubicBezTo>
                  <a:pt x="545929" y="1505229"/>
                  <a:pt x="533165" y="1469335"/>
                  <a:pt x="522307" y="1432851"/>
                </a:cubicBezTo>
                <a:cubicBezTo>
                  <a:pt x="515638" y="1409705"/>
                  <a:pt x="507636" y="1388716"/>
                  <a:pt x="484013" y="1377535"/>
                </a:cubicBezTo>
                <a:cubicBezTo>
                  <a:pt x="477347" y="1374398"/>
                  <a:pt x="470107" y="1365570"/>
                  <a:pt x="468773" y="1358313"/>
                </a:cubicBezTo>
                <a:cubicBezTo>
                  <a:pt x="460200" y="1311630"/>
                  <a:pt x="456010" y="1265534"/>
                  <a:pt x="485157" y="1222576"/>
                </a:cubicBezTo>
                <a:cubicBezTo>
                  <a:pt x="491443" y="1213555"/>
                  <a:pt x="491443" y="1196684"/>
                  <a:pt x="488777" y="1184720"/>
                </a:cubicBezTo>
                <a:cubicBezTo>
                  <a:pt x="478871" y="1138623"/>
                  <a:pt x="475441" y="1094882"/>
                  <a:pt x="507066" y="1054866"/>
                </a:cubicBezTo>
                <a:cubicBezTo>
                  <a:pt x="510876" y="1050159"/>
                  <a:pt x="507446" y="1035056"/>
                  <a:pt x="502684" y="1027995"/>
                </a:cubicBezTo>
                <a:cubicBezTo>
                  <a:pt x="456200" y="959929"/>
                  <a:pt x="455056" y="922662"/>
                  <a:pt x="499064" y="853028"/>
                </a:cubicBezTo>
                <a:cubicBezTo>
                  <a:pt x="501922" y="848516"/>
                  <a:pt x="505160" y="842633"/>
                  <a:pt x="509542" y="840866"/>
                </a:cubicBezTo>
                <a:cubicBezTo>
                  <a:pt x="537547" y="828900"/>
                  <a:pt x="538309" y="803401"/>
                  <a:pt x="540595" y="778095"/>
                </a:cubicBezTo>
                <a:cubicBezTo>
                  <a:pt x="543071" y="750244"/>
                  <a:pt x="546309" y="722389"/>
                  <a:pt x="548595" y="694341"/>
                </a:cubicBezTo>
                <a:cubicBezTo>
                  <a:pt x="548977" y="689436"/>
                  <a:pt x="547453" y="683943"/>
                  <a:pt x="545737" y="679040"/>
                </a:cubicBezTo>
                <a:cubicBezTo>
                  <a:pt x="539451" y="660210"/>
                  <a:pt x="530307" y="641968"/>
                  <a:pt x="526497" y="622548"/>
                </a:cubicBezTo>
                <a:cubicBezTo>
                  <a:pt x="518304" y="580573"/>
                  <a:pt x="501922" y="539970"/>
                  <a:pt x="508590" y="495638"/>
                </a:cubicBezTo>
                <a:cubicBezTo>
                  <a:pt x="509732" y="487990"/>
                  <a:pt x="504208" y="479162"/>
                  <a:pt x="502112" y="470924"/>
                </a:cubicBezTo>
                <a:cubicBezTo>
                  <a:pt x="498492" y="456017"/>
                  <a:pt x="493349" y="441500"/>
                  <a:pt x="492015" y="426397"/>
                </a:cubicBezTo>
                <a:cubicBezTo>
                  <a:pt x="488585" y="386383"/>
                  <a:pt x="485537" y="345976"/>
                  <a:pt x="485347" y="305764"/>
                </a:cubicBezTo>
                <a:cubicBezTo>
                  <a:pt x="485157" y="286346"/>
                  <a:pt x="492395" y="266927"/>
                  <a:pt x="495254" y="247312"/>
                </a:cubicBezTo>
                <a:cubicBezTo>
                  <a:pt x="496588" y="238486"/>
                  <a:pt x="498874" y="224165"/>
                  <a:pt x="494682" y="221224"/>
                </a:cubicBezTo>
                <a:cubicBezTo>
                  <a:pt x="462869" y="198471"/>
                  <a:pt x="468965" y="166498"/>
                  <a:pt x="469345" y="134133"/>
                </a:cubicBezTo>
                <a:cubicBezTo>
                  <a:pt x="469726" y="98433"/>
                  <a:pt x="476632" y="63322"/>
                  <a:pt x="482013" y="279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your presence status - Microsoft Support">
            <a:extLst>
              <a:ext uri="{FF2B5EF4-FFF2-40B4-BE49-F238E27FC236}">
                <a16:creationId xmlns:a16="http://schemas.microsoft.com/office/drawing/2014/main" id="{1AEA1D62-E921-16F1-2E22-BACF9F80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95" b="2"/>
          <a:stretch/>
        </p:blipFill>
        <p:spPr bwMode="auto">
          <a:xfrm>
            <a:off x="7619999" y="3524252"/>
            <a:ext cx="4566836" cy="3333749"/>
          </a:xfrm>
          <a:custGeom>
            <a:avLst/>
            <a:gdLst/>
            <a:ahLst/>
            <a:cxnLst/>
            <a:rect l="l" t="t" r="r" b="b"/>
            <a:pathLst>
              <a:path w="4566836" h="3333749">
                <a:moveTo>
                  <a:pt x="265966" y="0"/>
                </a:moveTo>
                <a:lnTo>
                  <a:pt x="4566836" y="0"/>
                </a:lnTo>
                <a:lnTo>
                  <a:pt x="4566836" y="3333749"/>
                </a:lnTo>
                <a:lnTo>
                  <a:pt x="137148" y="3333749"/>
                </a:lnTo>
                <a:lnTo>
                  <a:pt x="144347" y="3316486"/>
                </a:lnTo>
                <a:cubicBezTo>
                  <a:pt x="160922" y="3289026"/>
                  <a:pt x="164922" y="3262741"/>
                  <a:pt x="143585" y="3234104"/>
                </a:cubicBezTo>
                <a:cubicBezTo>
                  <a:pt x="128917" y="3214682"/>
                  <a:pt x="136157" y="3176434"/>
                  <a:pt x="153112" y="3157998"/>
                </a:cubicBezTo>
                <a:cubicBezTo>
                  <a:pt x="159208" y="3151327"/>
                  <a:pt x="165304" y="3144461"/>
                  <a:pt x="175591" y="3133281"/>
                </a:cubicBezTo>
                <a:cubicBezTo>
                  <a:pt x="128917" y="3113077"/>
                  <a:pt x="124727" y="3070513"/>
                  <a:pt x="115201" y="3029515"/>
                </a:cubicBezTo>
                <a:cubicBezTo>
                  <a:pt x="109296" y="3004411"/>
                  <a:pt x="85292" y="2998329"/>
                  <a:pt x="63193" y="2993621"/>
                </a:cubicBezTo>
                <a:cubicBezTo>
                  <a:pt x="23377" y="2985382"/>
                  <a:pt x="5851" y="2965571"/>
                  <a:pt x="9089" y="2924183"/>
                </a:cubicBezTo>
                <a:cubicBezTo>
                  <a:pt x="12709" y="2878480"/>
                  <a:pt x="18995" y="2832778"/>
                  <a:pt x="26426" y="2787466"/>
                </a:cubicBezTo>
                <a:cubicBezTo>
                  <a:pt x="31188" y="2758830"/>
                  <a:pt x="42808" y="2732938"/>
                  <a:pt x="65097" y="2712144"/>
                </a:cubicBezTo>
                <a:cubicBezTo>
                  <a:pt x="86816" y="2691942"/>
                  <a:pt x="84339" y="2687234"/>
                  <a:pt x="67003" y="2663892"/>
                </a:cubicBezTo>
                <a:cubicBezTo>
                  <a:pt x="46808" y="2636627"/>
                  <a:pt x="28140" y="2608381"/>
                  <a:pt x="10803" y="2579155"/>
                </a:cubicBezTo>
                <a:cubicBezTo>
                  <a:pt x="5279" y="2569935"/>
                  <a:pt x="5469" y="2556597"/>
                  <a:pt x="4327" y="2545024"/>
                </a:cubicBezTo>
                <a:cubicBezTo>
                  <a:pt x="2231" y="2525408"/>
                  <a:pt x="-1579" y="2505204"/>
                  <a:pt x="707" y="2485983"/>
                </a:cubicBezTo>
                <a:cubicBezTo>
                  <a:pt x="2993" y="2467545"/>
                  <a:pt x="10803" y="2449301"/>
                  <a:pt x="18613" y="2432238"/>
                </a:cubicBezTo>
                <a:cubicBezTo>
                  <a:pt x="40522" y="2384573"/>
                  <a:pt x="67765" y="2340831"/>
                  <a:pt x="107008" y="2305719"/>
                </a:cubicBezTo>
                <a:cubicBezTo>
                  <a:pt x="112152" y="2301210"/>
                  <a:pt x="114058" y="2292185"/>
                  <a:pt x="115773" y="2284730"/>
                </a:cubicBezTo>
                <a:cubicBezTo>
                  <a:pt x="118631" y="2272570"/>
                  <a:pt x="121297" y="2260016"/>
                  <a:pt x="121679" y="2247659"/>
                </a:cubicBezTo>
                <a:cubicBezTo>
                  <a:pt x="123583" y="2187637"/>
                  <a:pt x="150254" y="2140561"/>
                  <a:pt x="192927" y="2101722"/>
                </a:cubicBezTo>
                <a:cubicBezTo>
                  <a:pt x="205120" y="2090542"/>
                  <a:pt x="206454" y="2081912"/>
                  <a:pt x="192355" y="2069749"/>
                </a:cubicBezTo>
                <a:cubicBezTo>
                  <a:pt x="175973" y="2055628"/>
                  <a:pt x="182449" y="2035424"/>
                  <a:pt x="186259" y="2017180"/>
                </a:cubicBezTo>
                <a:cubicBezTo>
                  <a:pt x="190069" y="1998352"/>
                  <a:pt x="194071" y="1979324"/>
                  <a:pt x="197881" y="1960494"/>
                </a:cubicBezTo>
                <a:cubicBezTo>
                  <a:pt x="200547" y="1946568"/>
                  <a:pt x="202833" y="1932837"/>
                  <a:pt x="206072" y="1919105"/>
                </a:cubicBezTo>
                <a:cubicBezTo>
                  <a:pt x="216170" y="1876345"/>
                  <a:pt x="213122" y="1837900"/>
                  <a:pt x="182069" y="1803181"/>
                </a:cubicBezTo>
                <a:cubicBezTo>
                  <a:pt x="158256" y="1776701"/>
                  <a:pt x="151206" y="1742767"/>
                  <a:pt x="158446" y="1706674"/>
                </a:cubicBezTo>
                <a:cubicBezTo>
                  <a:pt x="159398" y="1702163"/>
                  <a:pt x="163208" y="1696475"/>
                  <a:pt x="161684" y="1693337"/>
                </a:cubicBezTo>
                <a:cubicBezTo>
                  <a:pt x="139395" y="1646064"/>
                  <a:pt x="178641" y="1608599"/>
                  <a:pt x="181117" y="1565053"/>
                </a:cubicBezTo>
                <a:cubicBezTo>
                  <a:pt x="182259" y="1545831"/>
                  <a:pt x="196357" y="1526215"/>
                  <a:pt x="207596" y="1508955"/>
                </a:cubicBezTo>
                <a:cubicBezTo>
                  <a:pt x="223028" y="1485218"/>
                  <a:pt x="237887" y="1464034"/>
                  <a:pt x="231028" y="1431867"/>
                </a:cubicBezTo>
                <a:cubicBezTo>
                  <a:pt x="223980" y="1399698"/>
                  <a:pt x="236935" y="1370275"/>
                  <a:pt x="259033" y="1346148"/>
                </a:cubicBezTo>
                <a:cubicBezTo>
                  <a:pt x="275798" y="1327711"/>
                  <a:pt x="277322" y="1307506"/>
                  <a:pt x="272560" y="1283184"/>
                </a:cubicBezTo>
                <a:cubicBezTo>
                  <a:pt x="266654" y="1252781"/>
                  <a:pt x="266272" y="1221201"/>
                  <a:pt x="262653" y="1190406"/>
                </a:cubicBezTo>
                <a:cubicBezTo>
                  <a:pt x="261891" y="1183735"/>
                  <a:pt x="259223" y="1175302"/>
                  <a:pt x="254651" y="1171377"/>
                </a:cubicBezTo>
                <a:cubicBezTo>
                  <a:pt x="197881" y="1123320"/>
                  <a:pt x="197309" y="1055649"/>
                  <a:pt x="194641" y="988957"/>
                </a:cubicBezTo>
                <a:cubicBezTo>
                  <a:pt x="192927" y="948552"/>
                  <a:pt x="192927" y="907947"/>
                  <a:pt x="193879" y="867344"/>
                </a:cubicBezTo>
                <a:cubicBezTo>
                  <a:pt x="194071" y="853613"/>
                  <a:pt x="197119" y="839098"/>
                  <a:pt x="202833" y="826936"/>
                </a:cubicBezTo>
                <a:cubicBezTo>
                  <a:pt x="214836" y="801633"/>
                  <a:pt x="230456" y="778292"/>
                  <a:pt x="242649" y="753182"/>
                </a:cubicBezTo>
                <a:cubicBezTo>
                  <a:pt x="247413" y="743770"/>
                  <a:pt x="247603" y="731608"/>
                  <a:pt x="248365" y="720622"/>
                </a:cubicBezTo>
                <a:cubicBezTo>
                  <a:pt x="249889" y="701204"/>
                  <a:pt x="245317" y="679628"/>
                  <a:pt x="252175" y="662955"/>
                </a:cubicBezTo>
                <a:cubicBezTo>
                  <a:pt x="269892" y="619604"/>
                  <a:pt x="265892" y="579001"/>
                  <a:pt x="248365" y="537809"/>
                </a:cubicBezTo>
                <a:cubicBezTo>
                  <a:pt x="223790" y="480140"/>
                  <a:pt x="225694" y="425612"/>
                  <a:pt x="264557" y="374612"/>
                </a:cubicBezTo>
                <a:cubicBezTo>
                  <a:pt x="282084" y="351663"/>
                  <a:pt x="273702" y="329301"/>
                  <a:pt x="259605" y="309883"/>
                </a:cubicBezTo>
                <a:cubicBezTo>
                  <a:pt x="243221" y="287521"/>
                  <a:pt x="239031" y="265748"/>
                  <a:pt x="251031" y="240054"/>
                </a:cubicBezTo>
                <a:cubicBezTo>
                  <a:pt x="253699" y="234363"/>
                  <a:pt x="252365" y="226322"/>
                  <a:pt x="251413" y="219652"/>
                </a:cubicBezTo>
                <a:lnTo>
                  <a:pt x="250057" y="200798"/>
                </a:lnTo>
                <a:lnTo>
                  <a:pt x="237709" y="199121"/>
                </a:lnTo>
                <a:cubicBezTo>
                  <a:pt x="208187" y="194887"/>
                  <a:pt x="178620" y="190893"/>
                  <a:pt x="148511" y="188488"/>
                </a:cubicBezTo>
                <a:lnTo>
                  <a:pt x="148495" y="188488"/>
                </a:lnTo>
                <a:lnTo>
                  <a:pt x="148510" y="188487"/>
                </a:lnTo>
                <a:cubicBezTo>
                  <a:pt x="178619" y="190892"/>
                  <a:pt x="208186" y="194886"/>
                  <a:pt x="237708" y="199120"/>
                </a:cubicBezTo>
                <a:lnTo>
                  <a:pt x="250056" y="200797"/>
                </a:lnTo>
                <a:lnTo>
                  <a:pt x="247364" y="163357"/>
                </a:lnTo>
                <a:cubicBezTo>
                  <a:pt x="248888" y="145164"/>
                  <a:pt x="255126" y="127854"/>
                  <a:pt x="271605" y="112358"/>
                </a:cubicBezTo>
                <a:cubicBezTo>
                  <a:pt x="278083" y="106276"/>
                  <a:pt x="280749" y="96076"/>
                  <a:pt x="285131" y="87837"/>
                </a:cubicBezTo>
                <a:cubicBezTo>
                  <a:pt x="303040" y="53315"/>
                  <a:pt x="301324" y="54688"/>
                  <a:pt x="279607" y="238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38581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38581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8D6FC-AC5A-61AE-8730-ECB0660F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60319"/>
            <a:ext cx="3937220" cy="3331597"/>
          </a:xfrm>
        </p:spPr>
        <p:txBody>
          <a:bodyPr anchor="b">
            <a:normAutofit/>
          </a:bodyPr>
          <a:lstStyle/>
          <a:p>
            <a:r>
              <a:rPr lang="en-001" err="1"/>
              <a:t>Dificultades</a:t>
            </a:r>
            <a:r>
              <a:rPr lang="en-001"/>
              <a:t> – </a:t>
            </a:r>
            <a:r>
              <a:rPr lang="en-001" err="1"/>
              <a:t>Manejo</a:t>
            </a:r>
            <a:r>
              <a:rPr lang="en-001"/>
              <a:t> de </a:t>
            </a:r>
            <a:r>
              <a:rPr lang="en-001" err="1"/>
              <a:t>Usuarios</a:t>
            </a:r>
            <a:endParaRPr lang="es-GT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0CBED87-394A-B4F6-F058-BFF14EBF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1296063"/>
            <a:ext cx="5394960" cy="4492487"/>
          </a:xfrm>
        </p:spPr>
        <p:txBody>
          <a:bodyPr anchor="t">
            <a:normAutofit/>
          </a:bodyPr>
          <a:lstStyle/>
          <a:p>
            <a:r>
              <a:rPr lang="en-001" dirty="0" err="1"/>
              <a:t>Obtener</a:t>
            </a:r>
            <a:r>
              <a:rPr lang="en-001" dirty="0"/>
              <a:t> la </a:t>
            </a:r>
            <a:r>
              <a:rPr lang="en-001" dirty="0" err="1"/>
              <a:t>información</a:t>
            </a:r>
            <a:r>
              <a:rPr lang="en-001" dirty="0"/>
              <a:t> que </a:t>
            </a:r>
            <a:r>
              <a:rPr lang="en-001" dirty="0" err="1"/>
              <a:t>necesitaba</a:t>
            </a:r>
            <a:r>
              <a:rPr lang="en-001" dirty="0"/>
              <a:t> </a:t>
            </a:r>
            <a:r>
              <a:rPr lang="en-001" dirty="0" err="1"/>
              <a:t>en</a:t>
            </a:r>
            <a:r>
              <a:rPr lang="en-001" dirty="0"/>
              <a:t> </a:t>
            </a:r>
            <a:r>
              <a:rPr lang="en-001" dirty="0" err="1"/>
              <a:t>el</a:t>
            </a:r>
            <a:r>
              <a:rPr lang="en-001" dirty="0"/>
              <a:t> </a:t>
            </a:r>
            <a:r>
              <a:rPr lang="en-001" dirty="0" err="1"/>
              <a:t>momento</a:t>
            </a:r>
            <a:r>
              <a:rPr lang="en-001" dirty="0"/>
              <a:t> </a:t>
            </a:r>
            <a:r>
              <a:rPr lang="en-001" dirty="0" err="1"/>
              <a:t>preciso</a:t>
            </a:r>
            <a:endParaRPr lang="en-001" dirty="0"/>
          </a:p>
          <a:p>
            <a:pPr lvl="1"/>
            <a:r>
              <a:rPr lang="en-001" dirty="0" err="1"/>
              <a:t>Solucionado</a:t>
            </a:r>
            <a:r>
              <a:rPr lang="en-001" dirty="0"/>
              <a:t> con </a:t>
            </a:r>
            <a:r>
              <a:rPr lang="en-001" dirty="0" err="1"/>
              <a:t>el</a:t>
            </a:r>
            <a:r>
              <a:rPr lang="en-001" dirty="0"/>
              <a:t> </a:t>
            </a:r>
            <a:r>
              <a:rPr lang="en-001" dirty="0" err="1"/>
              <a:t>uso</a:t>
            </a:r>
            <a:r>
              <a:rPr lang="en-001" dirty="0"/>
              <a:t> de probes y </a:t>
            </a:r>
            <a:r>
              <a:rPr lang="en-001" dirty="0" err="1"/>
              <a:t>recepción</a:t>
            </a:r>
            <a:r>
              <a:rPr lang="en-001" dirty="0"/>
              <a:t> de stanzas con </a:t>
            </a:r>
            <a:r>
              <a:rPr lang="en-001" dirty="0" err="1"/>
              <a:t>identificadores</a:t>
            </a:r>
            <a:r>
              <a:rPr lang="en-001" dirty="0"/>
              <a:t>.</a:t>
            </a:r>
          </a:p>
          <a:p>
            <a:pPr lvl="1"/>
            <a:endParaRPr lang="en-001" dirty="0"/>
          </a:p>
          <a:p>
            <a:r>
              <a:rPr lang="en-001" dirty="0" err="1"/>
              <a:t>Diseño</a:t>
            </a:r>
            <a:r>
              <a:rPr lang="en-001" dirty="0"/>
              <a:t> de UI</a:t>
            </a:r>
          </a:p>
          <a:p>
            <a:pPr lvl="1"/>
            <a:r>
              <a:rPr lang="en-001" dirty="0"/>
              <a:t>La </a:t>
            </a:r>
            <a:r>
              <a:rPr lang="en-001" dirty="0" err="1"/>
              <a:t>estética</a:t>
            </a:r>
            <a:r>
              <a:rPr lang="en-001" dirty="0"/>
              <a:t> de mi </a:t>
            </a:r>
            <a:r>
              <a:rPr lang="en-001" dirty="0" err="1"/>
              <a:t>aplicación</a:t>
            </a:r>
            <a:r>
              <a:rPr lang="en-001" dirty="0"/>
              <a:t> no me </a:t>
            </a:r>
            <a:r>
              <a:rPr lang="en-001" dirty="0" err="1"/>
              <a:t>terminó</a:t>
            </a:r>
            <a:r>
              <a:rPr lang="en-001" dirty="0"/>
              <a:t> de </a:t>
            </a:r>
            <a:r>
              <a:rPr lang="en-001" dirty="0" err="1"/>
              <a:t>gustar</a:t>
            </a:r>
            <a:r>
              <a:rPr lang="en-001" dirty="0"/>
              <a:t>.</a:t>
            </a:r>
          </a:p>
          <a:p>
            <a:pPr lvl="1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7437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DD7F-3C7B-5D57-A4EF-879D698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001" err="1"/>
              <a:t>Funcionalidades</a:t>
            </a:r>
            <a:r>
              <a:rPr lang="en-001"/>
              <a:t> - </a:t>
            </a:r>
            <a:r>
              <a:rPr lang="en-001" err="1"/>
              <a:t>Mensajería</a:t>
            </a:r>
            <a:endParaRPr lang="es-GT"/>
          </a:p>
        </p:txBody>
      </p:sp>
      <p:pic>
        <p:nvPicPr>
          <p:cNvPr id="3074" name="Picture 2" descr="Chat Icon Stock Illustrations – 468,149 Chat Icon Stock Illustrations,  Vectors &amp; Clipart - Dreamstime">
            <a:extLst>
              <a:ext uri="{FF2B5EF4-FFF2-40B4-BE49-F238E27FC236}">
                <a16:creationId xmlns:a16="http://schemas.microsoft.com/office/drawing/2014/main" id="{6C1AB7A3-48C3-D412-BCA3-5A391394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r="17243"/>
          <a:stretch/>
        </p:blipFill>
        <p:spPr bwMode="auto"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noFill/>
          <a:effectLst>
            <a:outerShdw blurRad="381000" dist="152400" algn="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3D17-84FA-0B3A-AEAF-42B903B9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pPr lvl="1"/>
            <a:r>
              <a:rPr lang="en-001" err="1"/>
              <a:t>Iniciar</a:t>
            </a:r>
            <a:r>
              <a:rPr lang="en-001"/>
              <a:t> un chat con </a:t>
            </a:r>
            <a:r>
              <a:rPr lang="en-001" err="1"/>
              <a:t>cualquier</a:t>
            </a:r>
            <a:r>
              <a:rPr lang="en-001"/>
              <a:t> </a:t>
            </a:r>
            <a:r>
              <a:rPr lang="en-001" err="1"/>
              <a:t>usuario</a:t>
            </a:r>
            <a:r>
              <a:rPr lang="en-001"/>
              <a:t> del roster</a:t>
            </a:r>
          </a:p>
          <a:p>
            <a:pPr lvl="1"/>
            <a:endParaRPr lang="en-001"/>
          </a:p>
          <a:p>
            <a:pPr lvl="1"/>
            <a:r>
              <a:rPr lang="en-001" err="1"/>
              <a:t>Recibir</a:t>
            </a:r>
            <a:r>
              <a:rPr lang="en-001"/>
              <a:t> </a:t>
            </a:r>
            <a:r>
              <a:rPr lang="en-001" err="1"/>
              <a:t>notificaciones</a:t>
            </a:r>
            <a:r>
              <a:rPr lang="en-001"/>
              <a:t> </a:t>
            </a:r>
            <a:r>
              <a:rPr lang="en-001" err="1"/>
              <a:t>cuando</a:t>
            </a:r>
            <a:r>
              <a:rPr lang="en-001"/>
              <a:t> un chat no se </a:t>
            </a:r>
            <a:r>
              <a:rPr lang="en-001" err="1"/>
              <a:t>encuentra</a:t>
            </a:r>
            <a:r>
              <a:rPr lang="en-001"/>
              <a:t> </a:t>
            </a:r>
            <a:r>
              <a:rPr lang="en-001" err="1"/>
              <a:t>activo</a:t>
            </a:r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090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B164-967E-7A43-A5FA-B97F54E6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001" dirty="0" err="1"/>
              <a:t>Dificultades</a:t>
            </a:r>
            <a:r>
              <a:rPr lang="en-001" dirty="0"/>
              <a:t> - </a:t>
            </a:r>
            <a:r>
              <a:rPr lang="en-001" dirty="0" err="1"/>
              <a:t>Mensajería</a:t>
            </a:r>
            <a:endParaRPr lang="es-G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77D1-4459-AB3C-BED0-44467D9C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n-001" dirty="0" err="1"/>
              <a:t>Sorprendentemente</a:t>
            </a:r>
            <a:r>
              <a:rPr lang="en-001" dirty="0"/>
              <a:t>, </a:t>
            </a:r>
            <a:r>
              <a:rPr lang="en-001" dirty="0" err="1"/>
              <a:t>fue</a:t>
            </a:r>
            <a:r>
              <a:rPr lang="en-001" dirty="0"/>
              <a:t> la </a:t>
            </a:r>
            <a:r>
              <a:rPr lang="en-001" dirty="0" err="1"/>
              <a:t>parte</a:t>
            </a:r>
            <a:r>
              <a:rPr lang="en-001" dirty="0"/>
              <a:t> </a:t>
            </a:r>
            <a:r>
              <a:rPr lang="en-001" dirty="0" err="1"/>
              <a:t>más</a:t>
            </a:r>
            <a:r>
              <a:rPr lang="en-001" dirty="0"/>
              <a:t> </a:t>
            </a:r>
            <a:r>
              <a:rPr lang="en-001" dirty="0" err="1"/>
              <a:t>fácil</a:t>
            </a:r>
            <a:endParaRPr lang="en-001" dirty="0"/>
          </a:p>
          <a:p>
            <a:pPr lvl="1"/>
            <a:r>
              <a:rPr lang="en-001" sz="2000" dirty="0"/>
              <a:t>F</a:t>
            </a:r>
            <a:r>
              <a:rPr lang="es-GT" sz="2000" dirty="0"/>
              <a:t>u</a:t>
            </a:r>
            <a:r>
              <a:rPr lang="en-001" sz="2000" dirty="0"/>
              <a:t>e lo </a:t>
            </a:r>
            <a:r>
              <a:rPr lang="en-001" sz="2000" dirty="0" err="1"/>
              <a:t>útlimo</a:t>
            </a:r>
            <a:r>
              <a:rPr lang="en-001" sz="2000" dirty="0"/>
              <a:t> que se </a:t>
            </a:r>
            <a:r>
              <a:rPr lang="en-001" sz="2000" dirty="0" err="1"/>
              <a:t>hizo</a:t>
            </a:r>
            <a:r>
              <a:rPr lang="en-001" sz="2000" dirty="0"/>
              <a:t>, lo que me </a:t>
            </a:r>
            <a:r>
              <a:rPr lang="en-001" sz="2000" dirty="0" err="1"/>
              <a:t>permitíarealizar</a:t>
            </a:r>
            <a:r>
              <a:rPr lang="en-001" sz="2000" dirty="0"/>
              <a:t> </a:t>
            </a:r>
            <a:r>
              <a:rPr lang="en-001" sz="2000" dirty="0" err="1"/>
              <a:t>implementaciones</a:t>
            </a:r>
            <a:r>
              <a:rPr lang="en-001" sz="2000" dirty="0"/>
              <a:t> con </a:t>
            </a:r>
            <a:r>
              <a:rPr lang="en-001" sz="2000" dirty="0" err="1"/>
              <a:t>lecciones</a:t>
            </a:r>
            <a:r>
              <a:rPr lang="en-001" sz="2000" dirty="0"/>
              <a:t> </a:t>
            </a:r>
            <a:r>
              <a:rPr lang="en-001" sz="2000" dirty="0" err="1"/>
              <a:t>aprendidads</a:t>
            </a:r>
            <a:r>
              <a:rPr lang="en-001" sz="2000" dirty="0"/>
              <a:t> de features </a:t>
            </a:r>
            <a:r>
              <a:rPr lang="en-001" sz="2000" dirty="0" err="1"/>
              <a:t>pasados</a:t>
            </a:r>
            <a:r>
              <a:rPr lang="en-001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29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3FA3-0745-7110-081D-9C0A0FDA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 err="1"/>
              <a:t>Pendientes</a:t>
            </a:r>
            <a:r>
              <a:rPr lang="en-001" dirty="0"/>
              <a:t> &lt;( _ _ )&gt;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4BFA-2D5D-6289-7914-9AEF41C8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01" dirty="0" err="1"/>
              <a:t>Mensajes</a:t>
            </a:r>
            <a:r>
              <a:rPr lang="en-001" dirty="0"/>
              <a:t> </a:t>
            </a:r>
            <a:r>
              <a:rPr lang="en-001" dirty="0" err="1"/>
              <a:t>en</a:t>
            </a:r>
            <a:r>
              <a:rPr lang="en-001" dirty="0"/>
              <a:t> </a:t>
            </a:r>
            <a:r>
              <a:rPr lang="en-001" dirty="0" err="1"/>
              <a:t>grupo</a:t>
            </a:r>
            <a:endParaRPr lang="en-001" dirty="0"/>
          </a:p>
          <a:p>
            <a:r>
              <a:rPr lang="en-001" dirty="0" err="1"/>
              <a:t>Envío</a:t>
            </a:r>
            <a:r>
              <a:rPr lang="en-001" dirty="0"/>
              <a:t> de </a:t>
            </a:r>
            <a:r>
              <a:rPr lang="en-001" dirty="0" err="1"/>
              <a:t>archivos</a:t>
            </a:r>
            <a:endParaRPr lang="en-001" dirty="0"/>
          </a:p>
          <a:p>
            <a:pPr lvl="1"/>
            <a:r>
              <a:rPr lang="en-001" dirty="0" err="1"/>
              <a:t>Lamentablemente</a:t>
            </a:r>
            <a:r>
              <a:rPr lang="en-001" dirty="0"/>
              <a:t>, </a:t>
            </a:r>
            <a:r>
              <a:rPr lang="en-001" dirty="0" err="1"/>
              <a:t>eran</a:t>
            </a:r>
            <a:r>
              <a:rPr lang="en-001" dirty="0"/>
              <a:t> features que </a:t>
            </a:r>
            <a:r>
              <a:rPr lang="en-001" dirty="0" err="1"/>
              <a:t>tomaron</a:t>
            </a:r>
            <a:r>
              <a:rPr lang="en-001" dirty="0"/>
              <a:t> </a:t>
            </a:r>
            <a:r>
              <a:rPr lang="en-001" dirty="0" err="1"/>
              <a:t>más</a:t>
            </a:r>
            <a:r>
              <a:rPr lang="en-001" dirty="0"/>
              <a:t> </a:t>
            </a:r>
            <a:r>
              <a:rPr lang="en-001" dirty="0" err="1"/>
              <a:t>tiempo</a:t>
            </a:r>
            <a:r>
              <a:rPr lang="en-001" dirty="0"/>
              <a:t> del que </a:t>
            </a:r>
            <a:r>
              <a:rPr lang="en-001" dirty="0" err="1"/>
              <a:t>tenía</a:t>
            </a:r>
            <a:r>
              <a:rPr lang="en-001" dirty="0"/>
              <a:t> </a:t>
            </a:r>
            <a:r>
              <a:rPr lang="en-001" dirty="0" err="1"/>
              <a:t>estipulado</a:t>
            </a:r>
            <a:r>
              <a:rPr lang="en-001" dirty="0"/>
              <a:t>. Lo que </a:t>
            </a:r>
            <a:r>
              <a:rPr lang="en-001" dirty="0" err="1"/>
              <a:t>provocó</a:t>
            </a:r>
            <a:r>
              <a:rPr lang="en-001" dirty="0"/>
              <a:t> </a:t>
            </a:r>
            <a:r>
              <a:rPr lang="en-001" dirty="0" err="1"/>
              <a:t>fallos</a:t>
            </a:r>
            <a:r>
              <a:rPr lang="en-001" dirty="0"/>
              <a:t> </a:t>
            </a:r>
            <a:r>
              <a:rPr lang="en-001" dirty="0" err="1"/>
              <a:t>en</a:t>
            </a:r>
            <a:r>
              <a:rPr lang="en-001" dirty="0"/>
              <a:t> mi </a:t>
            </a:r>
            <a:r>
              <a:rPr lang="en-001" dirty="0" err="1"/>
              <a:t>planificación</a:t>
            </a:r>
            <a:r>
              <a:rPr lang="en-001" dirty="0"/>
              <a:t> de </a:t>
            </a:r>
            <a:r>
              <a:rPr lang="en-001" dirty="0" err="1"/>
              <a:t>desarrollo</a:t>
            </a:r>
            <a:r>
              <a:rPr lang="en-001" dirty="0"/>
              <a:t>. Con </a:t>
            </a:r>
            <a:r>
              <a:rPr lang="en-001" dirty="0" err="1"/>
              <a:t>el</a:t>
            </a:r>
            <a:r>
              <a:rPr lang="en-001" dirty="0"/>
              <a:t> </a:t>
            </a:r>
            <a:r>
              <a:rPr lang="en-001" dirty="0" err="1"/>
              <a:t>tiempo</a:t>
            </a:r>
            <a:r>
              <a:rPr lang="en-001" dirty="0"/>
              <a:t> </a:t>
            </a:r>
            <a:r>
              <a:rPr lang="en-001" dirty="0" err="1"/>
              <a:t>adecuado</a:t>
            </a:r>
            <a:r>
              <a:rPr lang="en-001" dirty="0"/>
              <a:t>, </a:t>
            </a:r>
            <a:r>
              <a:rPr lang="en-001" dirty="0" err="1"/>
              <a:t>estoy</a:t>
            </a:r>
            <a:r>
              <a:rPr lang="en-001" dirty="0"/>
              <a:t> </a:t>
            </a:r>
            <a:r>
              <a:rPr lang="en-001" dirty="0" err="1"/>
              <a:t>seguro</a:t>
            </a:r>
            <a:r>
              <a:rPr lang="en-001" dirty="0"/>
              <a:t> que </a:t>
            </a:r>
            <a:r>
              <a:rPr lang="en-001" dirty="0" err="1"/>
              <a:t>podría</a:t>
            </a:r>
            <a:r>
              <a:rPr lang="en-001" dirty="0"/>
              <a:t> </a:t>
            </a:r>
            <a:r>
              <a:rPr lang="en-001" dirty="0" err="1"/>
              <a:t>haber</a:t>
            </a:r>
            <a:r>
              <a:rPr lang="en-001" dirty="0"/>
              <a:t> dado un </a:t>
            </a:r>
            <a:r>
              <a:rPr lang="en-001" dirty="0" err="1"/>
              <a:t>mejor</a:t>
            </a:r>
            <a:r>
              <a:rPr lang="en-001" dirty="0"/>
              <a:t> </a:t>
            </a:r>
            <a:r>
              <a:rPr lang="en-001" dirty="0" err="1"/>
              <a:t>desempeño</a:t>
            </a:r>
            <a:r>
              <a:rPr lang="en-0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38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F7FFF-2549-642D-F959-018855BE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001" dirty="0" err="1"/>
              <a:t>Lecciones</a:t>
            </a:r>
            <a:r>
              <a:rPr lang="en-001" dirty="0"/>
              <a:t> </a:t>
            </a:r>
            <a:r>
              <a:rPr lang="en-001" dirty="0" err="1"/>
              <a:t>Aprendidas</a:t>
            </a:r>
            <a:endParaRPr lang="es-GT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ADD8F-B04B-7C69-DC49-B4B3CCED0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980405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275054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Verdana Pro</vt:lpstr>
      <vt:lpstr>Verdana Pro Cond SemiBold</vt:lpstr>
      <vt:lpstr>TornVTI</vt:lpstr>
      <vt:lpstr>XMPP Chat</vt:lpstr>
      <vt:lpstr>Funcionalidades - Manejo de cuentas</vt:lpstr>
      <vt:lpstr>Dificultades – Manejo de Cuentas</vt:lpstr>
      <vt:lpstr>Funcionalidades - Manejo de Usuarios</vt:lpstr>
      <vt:lpstr>Dificultades – Manejo de Usuarios</vt:lpstr>
      <vt:lpstr>Funcionalidades - Mensajería</vt:lpstr>
      <vt:lpstr>Dificultades - Mensajería</vt:lpstr>
      <vt:lpstr>Pendientes &lt;( _ _ )&gt;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CASTILLO CERNA, FRANCISCO JAVIER</dc:creator>
  <cp:lastModifiedBy>CASTILLO CERNA, FRANCISCO JAVIER</cp:lastModifiedBy>
  <cp:revision>2</cp:revision>
  <dcterms:created xsi:type="dcterms:W3CDTF">2024-08-29T20:47:23Z</dcterms:created>
  <dcterms:modified xsi:type="dcterms:W3CDTF">2024-08-29T21:58:25Z</dcterms:modified>
</cp:coreProperties>
</file>