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62" r:id="rId3"/>
    <p:sldId id="286" r:id="rId4"/>
    <p:sldId id="263" r:id="rId5"/>
    <p:sldId id="264" r:id="rId6"/>
    <p:sldId id="265" r:id="rId7"/>
    <p:sldId id="320" r:id="rId8"/>
    <p:sldId id="266" r:id="rId9"/>
    <p:sldId id="267" r:id="rId10"/>
    <p:sldId id="276" r:id="rId11"/>
    <p:sldId id="277" r:id="rId12"/>
    <p:sldId id="268" r:id="rId13"/>
    <p:sldId id="270" r:id="rId14"/>
    <p:sldId id="269" r:id="rId15"/>
    <p:sldId id="271" r:id="rId16"/>
    <p:sldId id="272" r:id="rId17"/>
    <p:sldId id="274" r:id="rId18"/>
    <p:sldId id="278" r:id="rId19"/>
    <p:sldId id="279" r:id="rId20"/>
    <p:sldId id="273" r:id="rId21"/>
    <p:sldId id="297" r:id="rId22"/>
    <p:sldId id="275" r:id="rId23"/>
    <p:sldId id="281" r:id="rId24"/>
    <p:sldId id="280" r:id="rId25"/>
    <p:sldId id="282" r:id="rId26"/>
    <p:sldId id="283" r:id="rId27"/>
    <p:sldId id="284" r:id="rId28"/>
    <p:sldId id="285" r:id="rId29"/>
    <p:sldId id="287" r:id="rId30"/>
    <p:sldId id="288" r:id="rId31"/>
    <p:sldId id="289" r:id="rId32"/>
    <p:sldId id="290" r:id="rId33"/>
    <p:sldId id="293" r:id="rId34"/>
    <p:sldId id="292" r:id="rId35"/>
    <p:sldId id="296" r:id="rId36"/>
    <p:sldId id="294" r:id="rId37"/>
    <p:sldId id="295" r:id="rId38"/>
    <p:sldId id="291"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0" r:id="rId53"/>
    <p:sldId id="312" r:id="rId54"/>
    <p:sldId id="314" r:id="rId55"/>
    <p:sldId id="313" r:id="rId56"/>
    <p:sldId id="315" r:id="rId57"/>
    <p:sldId id="316" r:id="rId58"/>
    <p:sldId id="319" r:id="rId59"/>
    <p:sldId id="317" r:id="rId60"/>
    <p:sldId id="31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86102" autoAdjust="0"/>
  </p:normalViewPr>
  <p:slideViewPr>
    <p:cSldViewPr snapToGrid="0">
      <p:cViewPr varScale="1">
        <p:scale>
          <a:sx n="83" d="100"/>
          <a:sy n="83" d="100"/>
        </p:scale>
        <p:origin x="64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cikit-learn.org/stable/modules/linear_model.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20</a:t>
            </a:fld>
            <a:endParaRPr lang="en-US"/>
          </a:p>
        </p:txBody>
      </p:sp>
    </p:spTree>
    <p:extLst>
      <p:ext uri="{BB962C8B-B14F-4D97-AF65-F5344CB8AC3E}">
        <p14:creationId xmlns:p14="http://schemas.microsoft.com/office/powerpoint/2010/main" val="198751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See 3-logit diabete, if needed, with a</a:t>
            </a:r>
            <a:r>
              <a:rPr lang="it-IT" baseline="0" dirty="0" smtClean="0"/>
              <a:t> previous observation on regression </a:t>
            </a:r>
            <a:r>
              <a:rPr lang="en-US" dirty="0" smtClean="0">
                <a:hlinkClick r:id="rId3"/>
              </a:rPr>
              <a:t>https://scikit-learn.org/stable/modules/linear_model.html</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60</a:t>
            </a:fld>
            <a:endParaRPr lang="en-US"/>
          </a:p>
        </p:txBody>
      </p:sp>
    </p:spTree>
    <p:extLst>
      <p:ext uri="{BB962C8B-B14F-4D97-AF65-F5344CB8AC3E}">
        <p14:creationId xmlns:p14="http://schemas.microsoft.com/office/powerpoint/2010/main" val="383883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user_guid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towardsdatascience.com/preprocessing-with-sklearn-a-complete-and-comprehensive-guide-670cb98fcfb9"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builtin.com/data-science/step-step-explanation-principal-component-analysis" TargetMode="External"/><Relationship Id="rId2" Type="http://schemas.openxmlformats.org/officeDocument/2006/relationships/hyperlink" Target="https://blog.umetrics.com/what-is-principal-component-analysis-pca-and-how-it-is-used"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principal-component-analysis-in-pytho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wardsdatascience.com/logistic-regression-detailed-overview-46c4da4303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r>
              <a:rPr lang="en-US" dirty="0">
                <a:hlinkClick r:id="rId2"/>
              </a:rPr>
              <a:t>https://scikit-learn.org/stable/user_guide.html</a:t>
            </a:r>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a:t>
            </a:r>
            <a:r>
              <a:rPr lang="it-IT" dirty="0" smtClean="0"/>
              <a:t>workflow for supervised learning</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classes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005" y="6071221"/>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776672" y="5967872"/>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 – all bayesian predictors</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smtClean="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performance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p>
        </p:txBody>
      </p:sp>
    </p:spTree>
    <p:extLst>
      <p:ext uri="{BB962C8B-B14F-4D97-AF65-F5344CB8AC3E}">
        <p14:creationId xmlns:p14="http://schemas.microsoft.com/office/powerpoint/2010/main" val="120677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Preprocessing</a:t>
            </a:r>
            <a:endParaRPr lang="en-US" dirty="0"/>
          </a:p>
        </p:txBody>
      </p:sp>
      <p:sp>
        <p:nvSpPr>
          <p:cNvPr id="3" name="Content Placeholder 2"/>
          <p:cNvSpPr>
            <a:spLocks noGrp="1"/>
          </p:cNvSpPr>
          <p:nvPr>
            <p:ph idx="1"/>
          </p:nvPr>
        </p:nvSpPr>
        <p:spPr/>
        <p:txBody>
          <a:bodyPr>
            <a:normAutofit lnSpcReduction="10000"/>
          </a:bodyPr>
          <a:lstStyle/>
          <a:p>
            <a:r>
              <a:rPr lang="en-US" dirty="0"/>
              <a:t>Missing values</a:t>
            </a:r>
          </a:p>
          <a:p>
            <a:r>
              <a:rPr lang="en-US" dirty="0" smtClean="0"/>
              <a:t>Categorical </a:t>
            </a:r>
            <a:r>
              <a:rPr lang="en-US" dirty="0"/>
              <a:t>features</a:t>
            </a:r>
          </a:p>
          <a:p>
            <a:r>
              <a:rPr lang="en-US" dirty="0"/>
              <a:t>Numerical features</a:t>
            </a:r>
          </a:p>
          <a:p>
            <a:r>
              <a:rPr lang="en-US" dirty="0" smtClean="0"/>
              <a:t>(Custom transformations)</a:t>
            </a:r>
            <a:endParaRPr lang="en-US" dirty="0"/>
          </a:p>
          <a:p>
            <a:r>
              <a:rPr lang="en-US" dirty="0"/>
              <a:t>Feature scaling</a:t>
            </a:r>
          </a:p>
          <a:p>
            <a:r>
              <a:rPr lang="en-US" dirty="0" smtClean="0"/>
              <a:t>(Normalization)</a:t>
            </a:r>
          </a:p>
          <a:p>
            <a:endParaRPr lang="it-IT" dirty="0"/>
          </a:p>
          <a:p>
            <a:r>
              <a:rPr lang="en-US" dirty="0">
                <a:hlinkClick r:id="rId2"/>
              </a:rPr>
              <a:t>https://towardsdatascience.com/preprocessing-with-sklearn-a-complete-and-comprehensive-guide-670cb98fcfb9</a:t>
            </a:r>
            <a:endParaRPr lang="en-US" dirty="0"/>
          </a:p>
          <a:p>
            <a:endParaRPr lang="en-US" dirty="0"/>
          </a:p>
        </p:txBody>
      </p:sp>
    </p:spTree>
    <p:extLst>
      <p:ext uri="{BB962C8B-B14F-4D97-AF65-F5344CB8AC3E}">
        <p14:creationId xmlns:p14="http://schemas.microsoft.com/office/powerpoint/2010/main" val="202799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Missing values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Do I have missing </a:t>
            </a:r>
            <a:r>
              <a:rPr lang="en-US" i="1" dirty="0" smtClean="0"/>
              <a:t>values?</a:t>
            </a:r>
          </a:p>
          <a:p>
            <a:r>
              <a:rPr lang="en-US" i="1" dirty="0" smtClean="0"/>
              <a:t>How </a:t>
            </a:r>
            <a:r>
              <a:rPr lang="en-US" i="1" dirty="0"/>
              <a:t>are they expressed in the </a:t>
            </a:r>
            <a:r>
              <a:rPr lang="en-US" i="1" dirty="0" smtClean="0"/>
              <a:t>data?</a:t>
            </a:r>
          </a:p>
          <a:p>
            <a:r>
              <a:rPr lang="en-US" i="1" dirty="0" smtClean="0"/>
              <a:t>Should </a:t>
            </a:r>
            <a:r>
              <a:rPr lang="en-US" i="1" dirty="0"/>
              <a:t>I withhold samples with missing </a:t>
            </a:r>
            <a:r>
              <a:rPr lang="en-US" i="1" dirty="0" smtClean="0"/>
              <a:t>values?</a:t>
            </a:r>
          </a:p>
          <a:p>
            <a:r>
              <a:rPr lang="en-US" i="1" dirty="0" smtClean="0"/>
              <a:t>Or </a:t>
            </a:r>
            <a:r>
              <a:rPr lang="en-US" i="1" dirty="0"/>
              <a:t>should I replace </a:t>
            </a:r>
            <a:r>
              <a:rPr lang="en-US" i="1" dirty="0" smtClean="0"/>
              <a:t>them?</a:t>
            </a:r>
          </a:p>
          <a:p>
            <a:pPr lvl="1"/>
            <a:r>
              <a:rPr lang="en-US" i="1" dirty="0" smtClean="0"/>
              <a:t>If </a:t>
            </a:r>
            <a:r>
              <a:rPr lang="en-US" i="1" dirty="0"/>
              <a:t>so, which values should they be replaced with</a:t>
            </a:r>
            <a:r>
              <a:rPr lang="en-US" i="1" dirty="0" smtClean="0"/>
              <a:t>?</a:t>
            </a:r>
          </a:p>
          <a:p>
            <a:r>
              <a:rPr lang="en-US" dirty="0"/>
              <a:t>If they are completely at random, they don’t give any extra information and can be omitted. On the other hand, if they’re not at random, the fact that a value is missing is itself information and can be expressed as an extra binary feature</a:t>
            </a:r>
            <a:r>
              <a:rPr lang="en-US" dirty="0" smtClean="0"/>
              <a:t>.</a:t>
            </a:r>
          </a:p>
          <a:p>
            <a:endParaRPr lang="it-IT" dirty="0"/>
          </a:p>
          <a:p>
            <a:r>
              <a:rPr lang="it-IT" dirty="0" smtClean="0"/>
              <a:t>MissingIndicator class</a:t>
            </a:r>
            <a:endParaRPr lang="en-US" dirty="0"/>
          </a:p>
        </p:txBody>
      </p:sp>
    </p:spTree>
    <p:extLst>
      <p:ext uri="{BB962C8B-B14F-4D97-AF65-F5344CB8AC3E}">
        <p14:creationId xmlns:p14="http://schemas.microsoft.com/office/powerpoint/2010/main" val="829378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Inputation</a:t>
            </a:r>
            <a:endParaRPr lang="en-US" dirty="0"/>
          </a:p>
        </p:txBody>
      </p:sp>
      <p:sp>
        <p:nvSpPr>
          <p:cNvPr id="3" name="Content Placeholder 2"/>
          <p:cNvSpPr>
            <a:spLocks noGrp="1"/>
          </p:cNvSpPr>
          <p:nvPr>
            <p:ph idx="1"/>
          </p:nvPr>
        </p:nvSpPr>
        <p:spPr/>
        <p:txBody>
          <a:bodyPr/>
          <a:lstStyle/>
          <a:p>
            <a:r>
              <a:rPr lang="it-IT" dirty="0" smtClean="0"/>
              <a:t>SimpleImputer in numpy</a:t>
            </a:r>
          </a:p>
          <a:p>
            <a:endParaRPr lang="it-IT" dirty="0"/>
          </a:p>
          <a:p>
            <a:r>
              <a:rPr lang="it-IT" dirty="0" smtClean="0"/>
              <a:t>DF.fillna() in pandas</a:t>
            </a:r>
          </a:p>
          <a:p>
            <a:endParaRPr lang="it-IT" dirty="0"/>
          </a:p>
          <a:p>
            <a:r>
              <a:rPr lang="it-IT" dirty="0" smtClean="0"/>
              <a:t>For all the rest, please see the code</a:t>
            </a:r>
            <a:endParaRPr lang="en-US" dirty="0"/>
          </a:p>
        </p:txBody>
      </p:sp>
    </p:spTree>
    <p:extLst>
      <p:ext uri="{BB962C8B-B14F-4D97-AF65-F5344CB8AC3E}">
        <p14:creationId xmlns:p14="http://schemas.microsoft.com/office/powerpoint/2010/main" val="941704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Scaling and standardizing</a:t>
            </a:r>
            <a:endParaRPr lang="en-US" dirty="0"/>
          </a:p>
        </p:txBody>
      </p:sp>
      <p:sp>
        <p:nvSpPr>
          <p:cNvPr id="3" name="Content Placeholder 2"/>
          <p:cNvSpPr>
            <a:spLocks noGrp="1"/>
          </p:cNvSpPr>
          <p:nvPr>
            <p:ph idx="1"/>
          </p:nvPr>
        </p:nvSpPr>
        <p:spPr/>
        <p:txBody>
          <a:bodyPr/>
          <a:lstStyle/>
          <a:p>
            <a:endParaRPr lang="en-US" dirty="0" smtClean="0"/>
          </a:p>
          <a:p>
            <a:r>
              <a:rPr lang="en-US" dirty="0" smtClean="0"/>
              <a:t>https</a:t>
            </a:r>
            <a:r>
              <a:rPr lang="en-US" dirty="0"/>
              <a:t>://www.kaggle.com/discdiver/guide-to-scaling-and-standardizing</a:t>
            </a:r>
          </a:p>
          <a:p>
            <a:endParaRPr lang="en-US" dirty="0"/>
          </a:p>
        </p:txBody>
      </p:sp>
    </p:spTree>
    <p:extLst>
      <p:ext uri="{BB962C8B-B14F-4D97-AF65-F5344CB8AC3E}">
        <p14:creationId xmlns:p14="http://schemas.microsoft.com/office/powerpoint/2010/main" val="3651334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Orignal distributions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7" y="5225256"/>
            <a:ext cx="2857500" cy="1362075"/>
          </a:xfrm>
        </p:spPr>
      </p:pic>
      <p:pic>
        <p:nvPicPr>
          <p:cNvPr id="1026" name="Picture 2" descr="https://www.kaggleusercontent.com/kf/10999135/eyJhbGciOiJkaXIiLCJlbmMiOiJBMTI4Q0JDLUhTMjU2In0..eXS2oSJvF2pwD5ttgq9XxQ.GdOuUwZ4kRln9OcU_UXt-pI6c5meEAt0bvMwqOckop8pROYlJ1dkTHdHN1HYbUgP01mKkiMEtEWBl056HZm2Yx46G92jPiVzrg3jcu-OCToXKjMmtNiVJCS5UDzU9WBaNMOwcuDtHJWTMN_Jq4W0CV3jUUKPwOjQN7i2yEERd37F8kxB09LfKbP-4XRfq3mK4gf_mIJ-B9sa7JIt8T6YeOQHarUr04isW2SHh1_HHG3xEUR0o-CDoq7o7oCN6pN8GvbmcJP1pNtb-tPBG9wRZOzW7cvZTcezHkBH6ob1A8WRFjVCMcM2dwY9HvTz_Ng0RYI7Lggqz2JLWzk1SugO_xgQmsL7J9ibaO2Lsyi8Tw1m1tvtAPBex0yB22bpy1BbOp6lAsUc7NM2TB5qYFWBg9edMt5aTbrwcVDjoiwCsLL-xZ0NxiCiuX3QpoR6pyS_z1CFcmeI5HRoFDPMjKqVf4NjYI5DGpGadRUBcyOiSIrYGoWNgTsqOWXjm595doW5bL7-1rJXTD0o_kvj6XiTN5KnK8LdSk2Pz7BD8pNsWZzeTSdPdJInTdPUnBmszgxrS4XNK-SZl0ERAf_eqwU2PEL0fOPBTgQRs6RmDjne5A7-Qv5GXznvR83vOqmsdr_C-rfKRTLUZp150vfBNjZ16dFYlxTkMFxVCdXPtGbXNgo.Ld5AMRvjm9FzwrlskAPDOQ/__results___files/__results___1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39" y="2880519"/>
            <a:ext cx="4516437" cy="3570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188" y="1900238"/>
            <a:ext cx="4391025" cy="646331"/>
          </a:xfrm>
          <a:prstGeom prst="rect">
            <a:avLst/>
          </a:prstGeom>
          <a:noFill/>
        </p:spPr>
        <p:txBody>
          <a:bodyPr wrap="square" rtlCol="0">
            <a:spAutoFit/>
          </a:bodyPr>
          <a:lstStyle/>
          <a:p>
            <a:r>
              <a:rPr lang="it-IT" dirty="0" smtClean="0"/>
              <a:t>Create 1,000 samples out of each distribution, and put them in the dataset </a:t>
            </a:r>
            <a:endParaRPr lang="en-US" dirty="0"/>
          </a:p>
        </p:txBody>
      </p:sp>
      <p:sp>
        <p:nvSpPr>
          <p:cNvPr id="6" name="TextBox 5"/>
          <p:cNvSpPr txBox="1"/>
          <p:nvPr/>
        </p:nvSpPr>
        <p:spPr>
          <a:xfrm>
            <a:off x="6638925" y="2647950"/>
            <a:ext cx="3305175" cy="369332"/>
          </a:xfrm>
          <a:prstGeom prst="rect">
            <a:avLst/>
          </a:prstGeom>
          <a:noFill/>
        </p:spPr>
        <p:txBody>
          <a:bodyPr wrap="square" rtlCol="0">
            <a:spAutoFit/>
          </a:bodyPr>
          <a:lstStyle/>
          <a:p>
            <a:r>
              <a:rPr lang="it-IT" dirty="0" smtClean="0"/>
              <a:t>Original denisty estimation plots</a:t>
            </a:r>
            <a:endParaRPr lang="en-US" dirty="0"/>
          </a:p>
        </p:txBody>
      </p:sp>
    </p:spTree>
    <p:extLst>
      <p:ext uri="{BB962C8B-B14F-4D97-AF65-F5344CB8AC3E}">
        <p14:creationId xmlns:p14="http://schemas.microsoft.com/office/powerpoint/2010/main" val="2891785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en-US" dirty="0"/>
              <a:t>https://towardsdatascience.com/pca-using-python-scikit-learn-e653f8989e60</a:t>
            </a:r>
          </a:p>
          <a:p>
            <a:endParaRPr lang="en-US" dirty="0"/>
          </a:p>
        </p:txBody>
      </p:sp>
    </p:spTree>
    <p:extLst>
      <p:ext uri="{BB962C8B-B14F-4D97-AF65-F5344CB8AC3E}">
        <p14:creationId xmlns:p14="http://schemas.microsoft.com/office/powerpoint/2010/main" val="4128344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Principal component analysis aims at reducing a large set of variables to a small set that still contains most of the information in the large set</a:t>
            </a:r>
            <a:r>
              <a:rPr lang="en-US" dirty="0" smtClean="0"/>
              <a:t>.</a:t>
            </a:r>
          </a:p>
          <a:p>
            <a:endParaRPr lang="it-IT" dirty="0" smtClean="0"/>
          </a:p>
          <a:p>
            <a:r>
              <a:rPr lang="it-IT" dirty="0" smtClean="0"/>
              <a:t>Goals: better data visualization and speed up ML analysis</a:t>
            </a:r>
            <a:endParaRPr lang="en-US" dirty="0" smtClean="0"/>
          </a:p>
          <a:p>
            <a:endParaRPr lang="en-US" dirty="0"/>
          </a:p>
          <a:p>
            <a:endParaRPr lang="en-US" dirty="0" smtClean="0"/>
          </a:p>
          <a:p>
            <a:r>
              <a:rPr lang="en-US" dirty="0">
                <a:hlinkClick r:id="rId2"/>
              </a:rPr>
              <a:t>https://blog.umetrics.com/what-is-principal-component-analysis-pca-and-how-it-is-used</a:t>
            </a:r>
            <a:endParaRPr lang="en-US" dirty="0"/>
          </a:p>
          <a:p>
            <a:r>
              <a:rPr lang="en-US" dirty="0">
                <a:hlinkClick r:id="rId3"/>
              </a:rPr>
              <a:t>https://builtin.com/data-science/step-step-explanation-principal-component-analysis</a:t>
            </a:r>
            <a:endParaRPr lang="en-US" dirty="0" smtClean="0"/>
          </a:p>
          <a:p>
            <a:r>
              <a:rPr lang="en-US" dirty="0" smtClean="0">
                <a:hlinkClick r:id="rId4"/>
              </a:rPr>
              <a:t>https</a:t>
            </a:r>
            <a:r>
              <a:rPr lang="en-US" dirty="0">
                <a:hlinkClick r:id="rId4"/>
              </a:rPr>
              <a:t>://</a:t>
            </a:r>
            <a:r>
              <a:rPr lang="en-US" dirty="0" smtClean="0">
                <a:hlinkClick r:id="rId4"/>
              </a:rPr>
              <a:t>www.datacamp.com/community/tutorials/principal-component-analysis-in-python</a:t>
            </a:r>
            <a:r>
              <a:rPr lang="en-US" dirty="0" smtClean="0"/>
              <a:t> </a:t>
            </a:r>
            <a:endParaRPr lang="en-US" dirty="0"/>
          </a:p>
          <a:p>
            <a:endParaRPr lang="en-US" dirty="0"/>
          </a:p>
        </p:txBody>
      </p:sp>
    </p:spTree>
    <p:extLst>
      <p:ext uri="{BB962C8B-B14F-4D97-AF65-F5344CB8AC3E}">
        <p14:creationId xmlns:p14="http://schemas.microsoft.com/office/powerpoint/2010/main" val="42324469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 and PCA</a:t>
            </a:r>
            <a:endParaRPr lang="en-US" dirty="0"/>
          </a:p>
        </p:txBody>
      </p:sp>
      <p:cxnSp>
        <p:nvCxnSpPr>
          <p:cNvPr id="5" name="Straight Arrow Connector 4"/>
          <p:cNvCxnSpPr/>
          <p:nvPr/>
        </p:nvCxnSpPr>
        <p:spPr>
          <a:xfrm flipH="1" flipV="1">
            <a:off x="2715823" y="1916407"/>
            <a:ext cx="5475" cy="430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64537" y="5612335"/>
            <a:ext cx="5946337" cy="43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37704" y="2510650"/>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37705" y="3054388"/>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7760" y="5834091"/>
            <a:ext cx="855362" cy="369332"/>
          </a:xfrm>
          <a:prstGeom prst="rect">
            <a:avLst/>
          </a:prstGeom>
          <a:noFill/>
        </p:spPr>
        <p:txBody>
          <a:bodyPr wrap="none" rtlCol="0">
            <a:spAutoFit/>
          </a:bodyPr>
          <a:lstStyle/>
          <a:p>
            <a:r>
              <a:rPr lang="it-IT" dirty="0" smtClean="0"/>
              <a:t>Weight</a:t>
            </a:r>
            <a:endParaRPr lang="en-US" dirty="0"/>
          </a:p>
        </p:txBody>
      </p:sp>
      <p:sp>
        <p:nvSpPr>
          <p:cNvPr id="11" name="TextBox 10"/>
          <p:cNvSpPr txBox="1"/>
          <p:nvPr/>
        </p:nvSpPr>
        <p:spPr>
          <a:xfrm>
            <a:off x="1576016" y="1841680"/>
            <a:ext cx="802912" cy="369332"/>
          </a:xfrm>
          <a:prstGeom prst="rect">
            <a:avLst/>
          </a:prstGeom>
          <a:noFill/>
        </p:spPr>
        <p:txBody>
          <a:bodyPr wrap="none" rtlCol="0">
            <a:spAutoFit/>
          </a:bodyPr>
          <a:lstStyle/>
          <a:p>
            <a:r>
              <a:rPr lang="it-IT" dirty="0"/>
              <a:t>H</a:t>
            </a:r>
            <a:r>
              <a:rPr lang="it-IT" dirty="0" smtClean="0"/>
              <a:t>eight</a:t>
            </a:r>
            <a:endParaRPr lang="en-US" dirty="0"/>
          </a:p>
        </p:txBody>
      </p:sp>
      <p:sp>
        <p:nvSpPr>
          <p:cNvPr id="12" name="Oval 11"/>
          <p:cNvSpPr/>
          <p:nvPr/>
        </p:nvSpPr>
        <p:spPr>
          <a:xfrm>
            <a:off x="4637703" y="3491355"/>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37703" y="4605230"/>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37703" y="3804903"/>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42758" y="2035482"/>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97805" y="2373197"/>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47760" y="2617421"/>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110779" y="3307595"/>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48491" y="3574523"/>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81636" y="3904719"/>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404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CA creates a visualization of data that minimizes residual variance in the least squares sense and maximizes the variance of the projection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1" y="2387599"/>
            <a:ext cx="6960454" cy="41056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it-IT" dirty="0" smtClean="0"/>
              <a:t>Preliminary step: standardization</a:t>
            </a:r>
          </a:p>
          <a:p>
            <a:endParaRPr lang="it-IT" dirty="0"/>
          </a:p>
          <a:p>
            <a:r>
              <a:rPr lang="it-IT" dirty="0" smtClean="0"/>
              <a:t>Maximize the variance</a:t>
            </a:r>
            <a:br>
              <a:rPr lang="it-IT" dirty="0" smtClean="0"/>
            </a:br>
            <a:r>
              <a:rPr lang="it-IT" dirty="0" smtClean="0"/>
              <a:t>of the projection coordinates</a:t>
            </a:r>
            <a:endParaRPr lang="en-US" dirty="0"/>
          </a:p>
        </p:txBody>
      </p:sp>
    </p:spTree>
    <p:extLst>
      <p:ext uri="{BB962C8B-B14F-4D97-AF65-F5344CB8AC3E}">
        <p14:creationId xmlns:p14="http://schemas.microsoft.com/office/powerpoint/2010/main" val="343189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pic>
        <p:nvPicPr>
          <p:cNvPr id="2050" name="Picture 2" descr="http://res.cloudinary.com/dyd911kmh/image/upload/f_auto,q_auto:best/v1534281880/image4_gw5mm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303" y="230188"/>
            <a:ext cx="2743200"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Neural netowork (digression, if needed)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34639" y="1832156"/>
            <a:ext cx="4534535" cy="3834403"/>
          </a:xfrm>
        </p:spPr>
      </p:pic>
    </p:spTree>
    <p:extLst>
      <p:ext uri="{BB962C8B-B14F-4D97-AF65-F5344CB8AC3E}">
        <p14:creationId xmlns:p14="http://schemas.microsoft.com/office/powerpoint/2010/main" val="17223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Logistic regression</a:t>
            </a:r>
            <a:endParaRPr lang="en-US" dirty="0"/>
          </a:p>
        </p:txBody>
      </p:sp>
      <p:sp>
        <p:nvSpPr>
          <p:cNvPr id="3" name="Content Placeholder 2"/>
          <p:cNvSpPr>
            <a:spLocks noGrp="1"/>
          </p:cNvSpPr>
          <p:nvPr>
            <p:ph idx="1"/>
          </p:nvPr>
        </p:nvSpPr>
        <p:spPr/>
        <p:txBody>
          <a:bodyPr/>
          <a:lstStyle/>
          <a:p>
            <a:r>
              <a:rPr lang="en-US" dirty="0">
                <a:hlinkClick r:id="rId2"/>
              </a:rPr>
              <a:t>https://towardsdatascience.com/logistic-regression-detailed-overview-46c4da4303bc</a:t>
            </a:r>
            <a:endParaRPr lang="en-US" dirty="0"/>
          </a:p>
        </p:txBody>
      </p:sp>
      <p:pic>
        <p:nvPicPr>
          <p:cNvPr id="1026" name="Picture 2" descr="https://miro.medium.com/max/1760/1*UgYbimgPXf6XXxMy2yqRL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907" y="2763778"/>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1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6876</TotalTime>
  <Words>2892</Words>
  <Application>Microsoft Office PowerPoint</Application>
  <PresentationFormat>Widescreen</PresentationFormat>
  <Paragraphs>265</Paragraphs>
  <Slides>60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Sklearn-UG</vt:lpstr>
      <vt:lpstr>Sklearn-UG</vt:lpstr>
      <vt:lpstr>The workflow for supervised learning</vt:lpstr>
      <vt:lpstr>1.Linear_models</vt:lpstr>
      <vt:lpstr>2.plot-random-dataset</vt:lpstr>
      <vt:lpstr>3-logit.diabete</vt:lpstr>
      <vt:lpstr>Logistic regression</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lpstr>Preprocessing</vt:lpstr>
      <vt:lpstr>Missing values</vt:lpstr>
      <vt:lpstr>Inputation</vt:lpstr>
      <vt:lpstr>Scaling and standardizing</vt:lpstr>
      <vt:lpstr>Orignal distributions</vt:lpstr>
      <vt:lpstr>PCA</vt:lpstr>
      <vt:lpstr>PCA</vt:lpstr>
      <vt:lpstr>Feature selection and PCA</vt:lpstr>
      <vt:lpstr>PCA</vt:lpstr>
      <vt:lpstr>Neural netowork (digression, if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124</cp:revision>
  <dcterms:created xsi:type="dcterms:W3CDTF">2020-03-16T14:25:46Z</dcterms:created>
  <dcterms:modified xsi:type="dcterms:W3CDTF">2020-05-18T22:31:26Z</dcterms:modified>
</cp:coreProperties>
</file>